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xml" ContentType="application/vnd.openxmlformats-officedocument.presentationml.notesSlide+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2.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4.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5.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9"/>
  </p:notesMasterIdLst>
  <p:sldIdLst>
    <p:sldId id="256" r:id="rId2"/>
    <p:sldId id="257" r:id="rId3"/>
    <p:sldId id="258" r:id="rId4"/>
    <p:sldId id="415" r:id="rId5"/>
    <p:sldId id="259" r:id="rId6"/>
    <p:sldId id="260" r:id="rId7"/>
    <p:sldId id="261" r:id="rId8"/>
    <p:sldId id="262" r:id="rId9"/>
    <p:sldId id="263" r:id="rId10"/>
    <p:sldId id="265" r:id="rId11"/>
    <p:sldId id="267" r:id="rId12"/>
    <p:sldId id="268" r:id="rId13"/>
    <p:sldId id="279" r:id="rId14"/>
    <p:sldId id="280" r:id="rId15"/>
    <p:sldId id="282" r:id="rId16"/>
    <p:sldId id="281" r:id="rId17"/>
    <p:sldId id="478" r:id="rId18"/>
    <p:sldId id="283" r:id="rId19"/>
    <p:sldId id="284" r:id="rId20"/>
    <p:sldId id="289" r:id="rId21"/>
    <p:sldId id="288" r:id="rId22"/>
    <p:sldId id="285" r:id="rId23"/>
    <p:sldId id="286" r:id="rId24"/>
    <p:sldId id="287" r:id="rId25"/>
    <p:sldId id="290" r:id="rId26"/>
    <p:sldId id="291" r:id="rId27"/>
    <p:sldId id="292" r:id="rId28"/>
    <p:sldId id="293" r:id="rId29"/>
    <p:sldId id="403" r:id="rId30"/>
    <p:sldId id="295" r:id="rId31"/>
    <p:sldId id="296" r:id="rId32"/>
    <p:sldId id="294" r:id="rId33"/>
    <p:sldId id="297" r:id="rId34"/>
    <p:sldId id="298" r:id="rId35"/>
    <p:sldId id="402" r:id="rId36"/>
    <p:sldId id="535" r:id="rId37"/>
    <p:sldId id="416" r:id="rId38"/>
    <p:sldId id="417" r:id="rId39"/>
    <p:sldId id="418" r:id="rId40"/>
    <p:sldId id="419" r:id="rId41"/>
    <p:sldId id="420" r:id="rId42"/>
    <p:sldId id="463" r:id="rId43"/>
    <p:sldId id="464" r:id="rId44"/>
    <p:sldId id="465" r:id="rId45"/>
    <p:sldId id="466" r:id="rId46"/>
    <p:sldId id="467" r:id="rId47"/>
    <p:sldId id="468" r:id="rId48"/>
    <p:sldId id="469" r:id="rId49"/>
    <p:sldId id="470" r:id="rId50"/>
    <p:sldId id="471" r:id="rId51"/>
    <p:sldId id="472" r:id="rId52"/>
    <p:sldId id="473" r:id="rId53"/>
    <p:sldId id="474" r:id="rId54"/>
    <p:sldId id="475"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366" r:id="rId70"/>
    <p:sldId id="368" r:id="rId71"/>
    <p:sldId id="369" r:id="rId72"/>
    <p:sldId id="370" r:id="rId73"/>
    <p:sldId id="371" r:id="rId74"/>
    <p:sldId id="374" r:id="rId75"/>
    <p:sldId id="375" r:id="rId76"/>
    <p:sldId id="376" r:id="rId77"/>
    <p:sldId id="377" r:id="rId78"/>
    <p:sldId id="373" r:id="rId79"/>
    <p:sldId id="372" r:id="rId80"/>
    <p:sldId id="378" r:id="rId81"/>
    <p:sldId id="379" r:id="rId82"/>
    <p:sldId id="476" r:id="rId83"/>
    <p:sldId id="477" r:id="rId84"/>
    <p:sldId id="479" r:id="rId85"/>
    <p:sldId id="480" r:id="rId86"/>
    <p:sldId id="481" r:id="rId87"/>
    <p:sldId id="482" r:id="rId88"/>
    <p:sldId id="483" r:id="rId89"/>
    <p:sldId id="488" r:id="rId90"/>
    <p:sldId id="486" r:id="rId91"/>
    <p:sldId id="487" r:id="rId92"/>
    <p:sldId id="489" r:id="rId93"/>
    <p:sldId id="490" r:id="rId94"/>
    <p:sldId id="491" r:id="rId95"/>
    <p:sldId id="492" r:id="rId96"/>
    <p:sldId id="513" r:id="rId97"/>
    <p:sldId id="514" r:id="rId98"/>
    <p:sldId id="515" r:id="rId99"/>
    <p:sldId id="517" r:id="rId100"/>
    <p:sldId id="518" r:id="rId101"/>
    <p:sldId id="519" r:id="rId102"/>
    <p:sldId id="521" r:id="rId103"/>
    <p:sldId id="522" r:id="rId104"/>
    <p:sldId id="523" r:id="rId105"/>
    <p:sldId id="524" r:id="rId106"/>
    <p:sldId id="525" r:id="rId107"/>
    <p:sldId id="526" r:id="rId108"/>
    <p:sldId id="527" r:id="rId109"/>
    <p:sldId id="528" r:id="rId110"/>
    <p:sldId id="529" r:id="rId111"/>
    <p:sldId id="530" r:id="rId112"/>
    <p:sldId id="531" r:id="rId113"/>
    <p:sldId id="532" r:id="rId114"/>
    <p:sldId id="533" r:id="rId115"/>
    <p:sldId id="534" r:id="rId116"/>
    <p:sldId id="493" r:id="rId117"/>
    <p:sldId id="494" r:id="rId118"/>
    <p:sldId id="496" r:id="rId119"/>
    <p:sldId id="497" r:id="rId120"/>
    <p:sldId id="498" r:id="rId121"/>
    <p:sldId id="499" r:id="rId122"/>
    <p:sldId id="500" r:id="rId123"/>
    <p:sldId id="501" r:id="rId124"/>
    <p:sldId id="502" r:id="rId125"/>
    <p:sldId id="503" r:id="rId126"/>
    <p:sldId id="504" r:id="rId127"/>
    <p:sldId id="505" r:id="rId128"/>
    <p:sldId id="506" r:id="rId129"/>
    <p:sldId id="507" r:id="rId130"/>
    <p:sldId id="508" r:id="rId131"/>
    <p:sldId id="510" r:id="rId132"/>
    <p:sldId id="511" r:id="rId133"/>
    <p:sldId id="512" r:id="rId134"/>
    <p:sldId id="380" r:id="rId135"/>
    <p:sldId id="382" r:id="rId136"/>
    <p:sldId id="383" r:id="rId137"/>
    <p:sldId id="384" r:id="rId138"/>
    <p:sldId id="385" r:id="rId139"/>
    <p:sldId id="386" r:id="rId140"/>
    <p:sldId id="387" r:id="rId141"/>
    <p:sldId id="388" r:id="rId142"/>
    <p:sldId id="389" r:id="rId143"/>
    <p:sldId id="390" r:id="rId144"/>
    <p:sldId id="405" r:id="rId145"/>
    <p:sldId id="404" r:id="rId146"/>
    <p:sldId id="407" r:id="rId147"/>
    <p:sldId id="408" r:id="rId148"/>
    <p:sldId id="409" r:id="rId149"/>
    <p:sldId id="406" r:id="rId150"/>
    <p:sldId id="391" r:id="rId151"/>
    <p:sldId id="392" r:id="rId152"/>
    <p:sldId id="393" r:id="rId153"/>
    <p:sldId id="394" r:id="rId154"/>
    <p:sldId id="395" r:id="rId155"/>
    <p:sldId id="396" r:id="rId156"/>
    <p:sldId id="397" r:id="rId157"/>
    <p:sldId id="398" r:id="rId158"/>
    <p:sldId id="399" r:id="rId159"/>
    <p:sldId id="400" r:id="rId160"/>
    <p:sldId id="410" r:id="rId161"/>
    <p:sldId id="411" r:id="rId162"/>
    <p:sldId id="412" r:id="rId163"/>
    <p:sldId id="413" r:id="rId164"/>
    <p:sldId id="414" r:id="rId165"/>
    <p:sldId id="435" r:id="rId166"/>
    <p:sldId id="436" r:id="rId167"/>
    <p:sldId id="437" r:id="rId168"/>
    <p:sldId id="438" r:id="rId169"/>
    <p:sldId id="439" r:id="rId170"/>
    <p:sldId id="440" r:id="rId171"/>
    <p:sldId id="441" r:id="rId172"/>
    <p:sldId id="457" r:id="rId173"/>
    <p:sldId id="458" r:id="rId174"/>
    <p:sldId id="459" r:id="rId175"/>
    <p:sldId id="460" r:id="rId176"/>
    <p:sldId id="461" r:id="rId177"/>
    <p:sldId id="462" r:id="rId178"/>
    <p:sldId id="456" r:id="rId179"/>
    <p:sldId id="442" r:id="rId180"/>
    <p:sldId id="443" r:id="rId181"/>
    <p:sldId id="444" r:id="rId182"/>
    <p:sldId id="445" r:id="rId183"/>
    <p:sldId id="446" r:id="rId184"/>
    <p:sldId id="451" r:id="rId185"/>
    <p:sldId id="447" r:id="rId186"/>
    <p:sldId id="448" r:id="rId187"/>
    <p:sldId id="449" r:id="rId188"/>
    <p:sldId id="450" r:id="rId189"/>
    <p:sldId id="453" r:id="rId190"/>
    <p:sldId id="452" r:id="rId191"/>
    <p:sldId id="454" r:id="rId192"/>
    <p:sldId id="338" r:id="rId193"/>
    <p:sldId id="340" r:id="rId194"/>
    <p:sldId id="357" r:id="rId195"/>
    <p:sldId id="339" r:id="rId196"/>
    <p:sldId id="341" r:id="rId197"/>
    <p:sldId id="344" r:id="rId198"/>
    <p:sldId id="345" r:id="rId199"/>
    <p:sldId id="342" r:id="rId200"/>
    <p:sldId id="343" r:id="rId201"/>
    <p:sldId id="346" r:id="rId202"/>
    <p:sldId id="358" r:id="rId203"/>
    <p:sldId id="350" r:id="rId204"/>
    <p:sldId id="347" r:id="rId205"/>
    <p:sldId id="348" r:id="rId206"/>
    <p:sldId id="349" r:id="rId207"/>
    <p:sldId id="351" r:id="rId208"/>
    <p:sldId id="352" r:id="rId209"/>
    <p:sldId id="353" r:id="rId210"/>
    <p:sldId id="354" r:id="rId211"/>
    <p:sldId id="355" r:id="rId212"/>
    <p:sldId id="356" r:id="rId213"/>
    <p:sldId id="359" r:id="rId214"/>
    <p:sldId id="360" r:id="rId215"/>
    <p:sldId id="361" r:id="rId216"/>
    <p:sldId id="362" r:id="rId217"/>
    <p:sldId id="363" r:id="rId218"/>
    <p:sldId id="364" r:id="rId219"/>
    <p:sldId id="365" r:id="rId220"/>
    <p:sldId id="299" r:id="rId221"/>
    <p:sldId id="300" r:id="rId222"/>
    <p:sldId id="301" r:id="rId223"/>
    <p:sldId id="302" r:id="rId224"/>
    <p:sldId id="303" r:id="rId225"/>
    <p:sldId id="304" r:id="rId226"/>
    <p:sldId id="305" r:id="rId227"/>
    <p:sldId id="306" r:id="rId228"/>
    <p:sldId id="307" r:id="rId229"/>
    <p:sldId id="308" r:id="rId230"/>
    <p:sldId id="309" r:id="rId231"/>
    <p:sldId id="310" r:id="rId232"/>
    <p:sldId id="311" r:id="rId233"/>
    <p:sldId id="312" r:id="rId234"/>
    <p:sldId id="313" r:id="rId235"/>
    <p:sldId id="314" r:id="rId236"/>
    <p:sldId id="315" r:id="rId237"/>
    <p:sldId id="316" r:id="rId238"/>
    <p:sldId id="317" r:id="rId239"/>
    <p:sldId id="318" r:id="rId240"/>
    <p:sldId id="326" r:id="rId241"/>
    <p:sldId id="319" r:id="rId242"/>
    <p:sldId id="321" r:id="rId243"/>
    <p:sldId id="322" r:id="rId244"/>
    <p:sldId id="320" r:id="rId245"/>
    <p:sldId id="323" r:id="rId246"/>
    <p:sldId id="324" r:id="rId247"/>
    <p:sldId id="325" r:id="rId248"/>
    <p:sldId id="327" r:id="rId249"/>
    <p:sldId id="328" r:id="rId250"/>
    <p:sldId id="329" r:id="rId251"/>
    <p:sldId id="330" r:id="rId252"/>
    <p:sldId id="331" r:id="rId253"/>
    <p:sldId id="332" r:id="rId254"/>
    <p:sldId id="334" r:id="rId255"/>
    <p:sldId id="335" r:id="rId256"/>
    <p:sldId id="336" r:id="rId257"/>
    <p:sldId id="337" r:id="rId2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93579-C817-4D21-89D0-B61D65D6B1AC}" v="33" dt="2022-03-16T20:03:2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microsoft.com/office/2016/11/relationships/changesInfo" Target="changesInfos/changesInfo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microsoft.com/office/2015/10/relationships/revisionInfo" Target="revisionInfo.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userId="d41a4da1a37fb713" providerId="LiveId" clId="{9B493579-C817-4D21-89D0-B61D65D6B1AC}"/>
    <pc:docChg chg="delSld modSld">
      <pc:chgData name="Jim" userId="d41a4da1a37fb713" providerId="LiveId" clId="{9B493579-C817-4D21-89D0-B61D65D6B1AC}" dt="2023-01-08T05:06:54.624" v="54" actId="20577"/>
      <pc:docMkLst>
        <pc:docMk/>
      </pc:docMkLst>
      <pc:sldChg chg="modSp">
        <pc:chgData name="Jim" userId="d41a4da1a37fb713" providerId="LiveId" clId="{9B493579-C817-4D21-89D0-B61D65D6B1AC}" dt="2022-01-18T18:50:41.979" v="0" actId="6549"/>
        <pc:sldMkLst>
          <pc:docMk/>
          <pc:sldMk cId="1699113393" sldId="260"/>
        </pc:sldMkLst>
        <pc:spChg chg="mod">
          <ac:chgData name="Jim" userId="d41a4da1a37fb713" providerId="LiveId" clId="{9B493579-C817-4D21-89D0-B61D65D6B1AC}" dt="2022-01-18T18:50:41.979" v="0" actId="6549"/>
          <ac:spMkLst>
            <pc:docMk/>
            <pc:sldMk cId="1699113393" sldId="260"/>
            <ac:spMk id="3" creationId="{BE746CC5-975D-4C71-9E6C-C0D8AE44BEB3}"/>
          </ac:spMkLst>
        </pc:spChg>
      </pc:sldChg>
      <pc:sldChg chg="del">
        <pc:chgData name="Jim" userId="d41a4da1a37fb713" providerId="LiveId" clId="{9B493579-C817-4D21-89D0-B61D65D6B1AC}" dt="2022-03-15T19:28:21.985" v="1" actId="47"/>
        <pc:sldMkLst>
          <pc:docMk/>
          <pc:sldMk cId="2217419292" sldId="269"/>
        </pc:sldMkLst>
      </pc:sldChg>
      <pc:sldChg chg="del">
        <pc:chgData name="Jim" userId="d41a4da1a37fb713" providerId="LiveId" clId="{9B493579-C817-4D21-89D0-B61D65D6B1AC}" dt="2022-03-15T19:28:22.809" v="2" actId="47"/>
        <pc:sldMkLst>
          <pc:docMk/>
          <pc:sldMk cId="2317203400" sldId="270"/>
        </pc:sldMkLst>
      </pc:sldChg>
      <pc:sldChg chg="del">
        <pc:chgData name="Jim" userId="d41a4da1a37fb713" providerId="LiveId" clId="{9B493579-C817-4D21-89D0-B61D65D6B1AC}" dt="2022-03-15T19:28:23.513" v="3" actId="47"/>
        <pc:sldMkLst>
          <pc:docMk/>
          <pc:sldMk cId="3731899583" sldId="271"/>
        </pc:sldMkLst>
      </pc:sldChg>
      <pc:sldChg chg="del">
        <pc:chgData name="Jim" userId="d41a4da1a37fb713" providerId="LiveId" clId="{9B493579-C817-4D21-89D0-B61D65D6B1AC}" dt="2022-03-15T19:28:24.113" v="4" actId="47"/>
        <pc:sldMkLst>
          <pc:docMk/>
          <pc:sldMk cId="4081503458" sldId="273"/>
        </pc:sldMkLst>
      </pc:sldChg>
      <pc:sldChg chg="del">
        <pc:chgData name="Jim" userId="d41a4da1a37fb713" providerId="LiveId" clId="{9B493579-C817-4D21-89D0-B61D65D6B1AC}" dt="2022-03-15T19:28:25.167" v="5" actId="47"/>
        <pc:sldMkLst>
          <pc:docMk/>
          <pc:sldMk cId="1467923899" sldId="274"/>
        </pc:sldMkLst>
      </pc:sldChg>
      <pc:sldChg chg="del">
        <pc:chgData name="Jim" userId="d41a4da1a37fb713" providerId="LiveId" clId="{9B493579-C817-4D21-89D0-B61D65D6B1AC}" dt="2022-03-15T19:28:26.078" v="6" actId="47"/>
        <pc:sldMkLst>
          <pc:docMk/>
          <pc:sldMk cId="2471668167" sldId="275"/>
        </pc:sldMkLst>
      </pc:sldChg>
      <pc:sldChg chg="del">
        <pc:chgData name="Jim" userId="d41a4da1a37fb713" providerId="LiveId" clId="{9B493579-C817-4D21-89D0-B61D65D6B1AC}" dt="2022-03-15T19:28:26.988" v="7" actId="47"/>
        <pc:sldMkLst>
          <pc:docMk/>
          <pc:sldMk cId="1695718723" sldId="276"/>
        </pc:sldMkLst>
      </pc:sldChg>
      <pc:sldChg chg="del">
        <pc:chgData name="Jim" userId="d41a4da1a37fb713" providerId="LiveId" clId="{9B493579-C817-4D21-89D0-B61D65D6B1AC}" dt="2022-03-15T19:28:28.325" v="8" actId="47"/>
        <pc:sldMkLst>
          <pc:docMk/>
          <pc:sldMk cId="4012938811" sldId="278"/>
        </pc:sldMkLst>
      </pc:sldChg>
      <pc:sldChg chg="del">
        <pc:chgData name="Jim" userId="d41a4da1a37fb713" providerId="LiveId" clId="{9B493579-C817-4D21-89D0-B61D65D6B1AC}" dt="2022-03-16T20:01:27.119" v="9" actId="47"/>
        <pc:sldMkLst>
          <pc:docMk/>
          <pc:sldMk cId="1983524646" sldId="484"/>
        </pc:sldMkLst>
      </pc:sldChg>
      <pc:sldChg chg="modSp">
        <pc:chgData name="Jim" userId="d41a4da1a37fb713" providerId="LiveId" clId="{9B493579-C817-4D21-89D0-B61D65D6B1AC}" dt="2022-03-16T20:02:34.169" v="25" actId="6549"/>
        <pc:sldMkLst>
          <pc:docMk/>
          <pc:sldMk cId="2593908234" sldId="487"/>
        </pc:sldMkLst>
        <pc:spChg chg="mod">
          <ac:chgData name="Jim" userId="d41a4da1a37fb713" providerId="LiveId" clId="{9B493579-C817-4D21-89D0-B61D65D6B1AC}" dt="2022-03-16T20:02:34.169" v="25" actId="6549"/>
          <ac:spMkLst>
            <pc:docMk/>
            <pc:sldMk cId="2593908234" sldId="487"/>
            <ac:spMk id="3" creationId="{76931413-487D-4D7E-901C-921559DB2BC4}"/>
          </ac:spMkLst>
        </pc:spChg>
      </pc:sldChg>
      <pc:sldChg chg="modSp">
        <pc:chgData name="Jim" userId="d41a4da1a37fb713" providerId="LiveId" clId="{9B493579-C817-4D21-89D0-B61D65D6B1AC}" dt="2022-03-16T20:01:40.525" v="11" actId="20577"/>
        <pc:sldMkLst>
          <pc:docMk/>
          <pc:sldMk cId="3273975595" sldId="488"/>
        </pc:sldMkLst>
        <pc:spChg chg="mod">
          <ac:chgData name="Jim" userId="d41a4da1a37fb713" providerId="LiveId" clId="{9B493579-C817-4D21-89D0-B61D65D6B1AC}" dt="2022-03-16T20:01:40.525" v="11" actId="20577"/>
          <ac:spMkLst>
            <pc:docMk/>
            <pc:sldMk cId="3273975595" sldId="488"/>
            <ac:spMk id="3" creationId="{76931413-487D-4D7E-901C-921559DB2BC4}"/>
          </ac:spMkLst>
        </pc:spChg>
      </pc:sldChg>
      <pc:sldChg chg="modSp">
        <pc:chgData name="Jim" userId="d41a4da1a37fb713" providerId="LiveId" clId="{9B493579-C817-4D21-89D0-B61D65D6B1AC}" dt="2022-03-16T20:03:22.605" v="41" actId="6549"/>
        <pc:sldMkLst>
          <pc:docMk/>
          <pc:sldMk cId="276316542" sldId="492"/>
        </pc:sldMkLst>
        <pc:spChg chg="mod">
          <ac:chgData name="Jim" userId="d41a4da1a37fb713" providerId="LiveId" clId="{9B493579-C817-4D21-89D0-B61D65D6B1AC}" dt="2022-03-16T20:03:22.605" v="41" actId="6549"/>
          <ac:spMkLst>
            <pc:docMk/>
            <pc:sldMk cId="276316542" sldId="492"/>
            <ac:spMk id="3" creationId="{76931413-487D-4D7E-901C-921559DB2BC4}"/>
          </ac:spMkLst>
        </pc:spChg>
      </pc:sldChg>
      <pc:sldChg chg="modSp mod">
        <pc:chgData name="Jim" userId="d41a4da1a37fb713" providerId="LiveId" clId="{9B493579-C817-4D21-89D0-B61D65D6B1AC}" dt="2022-03-17T16:56:31.927" v="51" actId="20577"/>
        <pc:sldMkLst>
          <pc:docMk/>
          <pc:sldMk cId="3392372758" sldId="517"/>
        </pc:sldMkLst>
        <pc:spChg chg="mod">
          <ac:chgData name="Jim" userId="d41a4da1a37fb713" providerId="LiveId" clId="{9B493579-C817-4D21-89D0-B61D65D6B1AC}" dt="2022-03-17T16:56:31.927" v="51" actId="20577"/>
          <ac:spMkLst>
            <pc:docMk/>
            <pc:sldMk cId="3392372758" sldId="517"/>
            <ac:spMk id="3" creationId="{65F4156D-3AA3-4837-893F-61517DA55ECF}"/>
          </ac:spMkLst>
        </pc:spChg>
      </pc:sldChg>
      <pc:sldChg chg="modSp mod">
        <pc:chgData name="Jim" userId="d41a4da1a37fb713" providerId="LiveId" clId="{9B493579-C817-4D21-89D0-B61D65D6B1AC}" dt="2023-01-08T05:06:54.624" v="54" actId="20577"/>
        <pc:sldMkLst>
          <pc:docMk/>
          <pc:sldMk cId="2529628243" sldId="524"/>
        </pc:sldMkLst>
        <pc:spChg chg="mod">
          <ac:chgData name="Jim" userId="d41a4da1a37fb713" providerId="LiveId" clId="{9B493579-C817-4D21-89D0-B61D65D6B1AC}" dt="2023-01-08T05:06:54.624" v="54" actId="20577"/>
          <ac:spMkLst>
            <pc:docMk/>
            <pc:sldMk cId="2529628243" sldId="524"/>
            <ac:spMk id="3" creationId="{65F4156D-3AA3-4837-893F-61517DA55ECF}"/>
          </ac:spMkLst>
        </pc:spChg>
      </pc:sldChg>
    </pc:docChg>
  </pc:docChgLst>
  <pc:docChgLst>
    <pc:chgData name="Jim Beland" userId="d41a4da1a37fb713" providerId="LiveId" clId="{382F3B74-E4CB-4D81-AF60-122A51D7A84C}"/>
    <pc:docChg chg="undo custSel addSld delSld modSld sldOrd">
      <pc:chgData name="Jim Beland" userId="d41a4da1a37fb713" providerId="LiveId" clId="{382F3B74-E4CB-4D81-AF60-122A51D7A84C}" dt="2020-07-17T23:22:05.266" v="46092"/>
      <pc:docMkLst>
        <pc:docMk/>
      </pc:docMkLst>
      <pc:sldChg chg="modSp add">
        <pc:chgData name="Jim Beland" userId="d41a4da1a37fb713" providerId="LiveId" clId="{382F3B74-E4CB-4D81-AF60-122A51D7A84C}" dt="2020-07-14T01:31:20.688" v="74" actId="255"/>
        <pc:sldMkLst>
          <pc:docMk/>
          <pc:sldMk cId="3951270831" sldId="256"/>
        </pc:sldMkLst>
        <pc:spChg chg="mod">
          <ac:chgData name="Jim Beland" userId="d41a4da1a37fb713" providerId="LiveId" clId="{382F3B74-E4CB-4D81-AF60-122A51D7A84C}" dt="2020-07-14T01:30:52.279" v="56" actId="20577"/>
          <ac:spMkLst>
            <pc:docMk/>
            <pc:sldMk cId="3951270831" sldId="256"/>
            <ac:spMk id="2" creationId="{B55886C9-05CA-4D18-87F4-BB1A1C6EDD0B}"/>
          </ac:spMkLst>
        </pc:spChg>
        <pc:spChg chg="mod">
          <ac:chgData name="Jim Beland" userId="d41a4da1a37fb713" providerId="LiveId" clId="{382F3B74-E4CB-4D81-AF60-122A51D7A84C}" dt="2020-07-14T01:31:20.688" v="74" actId="255"/>
          <ac:spMkLst>
            <pc:docMk/>
            <pc:sldMk cId="3951270831" sldId="256"/>
            <ac:spMk id="3" creationId="{E7B51D61-10FF-4B37-A9A0-0B1611E6E61B}"/>
          </ac:spMkLst>
        </pc:spChg>
      </pc:sldChg>
      <pc:sldChg chg="modSp add del">
        <pc:chgData name="Jim Beland" userId="d41a4da1a37fb713" providerId="LiveId" clId="{382F3B74-E4CB-4D81-AF60-122A51D7A84C}" dt="2020-07-14T01:31:51.856" v="129" actId="2696"/>
        <pc:sldMkLst>
          <pc:docMk/>
          <pc:sldMk cId="1954476663" sldId="257"/>
        </pc:sldMkLst>
        <pc:spChg chg="mod">
          <ac:chgData name="Jim Beland" userId="d41a4da1a37fb713" providerId="LiveId" clId="{382F3B74-E4CB-4D81-AF60-122A51D7A84C}" dt="2020-07-14T01:31:49.995" v="128" actId="20577"/>
          <ac:spMkLst>
            <pc:docMk/>
            <pc:sldMk cId="1954476663" sldId="257"/>
            <ac:spMk id="3" creationId="{20B5A4CA-1185-4043-A3ED-6B3A4AAB8C50}"/>
          </ac:spMkLst>
        </pc:spChg>
      </pc:sldChg>
      <pc:sldChg chg="addSp delSp modSp add">
        <pc:chgData name="Jim Beland" userId="d41a4da1a37fb713" providerId="LiveId" clId="{382F3B74-E4CB-4D81-AF60-122A51D7A84C}" dt="2020-07-14T01:38:36.929" v="338" actId="11529"/>
        <pc:sldMkLst>
          <pc:docMk/>
          <pc:sldMk cId="3957729730" sldId="257"/>
        </pc:sldMkLst>
        <pc:spChg chg="mod">
          <ac:chgData name="Jim Beland" userId="d41a4da1a37fb713" providerId="LiveId" clId="{382F3B74-E4CB-4D81-AF60-122A51D7A84C}" dt="2020-07-14T01:32:01.737" v="137" actId="20577"/>
          <ac:spMkLst>
            <pc:docMk/>
            <pc:sldMk cId="3957729730" sldId="257"/>
            <ac:spMk id="2" creationId="{7C6F4D30-E696-4B4E-9855-51E41CC7D187}"/>
          </ac:spMkLst>
        </pc:spChg>
        <pc:spChg chg="mod">
          <ac:chgData name="Jim Beland" userId="d41a4da1a37fb713" providerId="LiveId" clId="{382F3B74-E4CB-4D81-AF60-122A51D7A84C}" dt="2020-07-14T01:36:01.405" v="302" actId="20577"/>
          <ac:spMkLst>
            <pc:docMk/>
            <pc:sldMk cId="3957729730" sldId="257"/>
            <ac:spMk id="3" creationId="{BE746CC5-975D-4C71-9E6C-C0D8AE44BEB3}"/>
          </ac:spMkLst>
        </pc:spChg>
        <pc:spChg chg="del">
          <ac:chgData name="Jim Beland" userId="d41a4da1a37fb713" providerId="LiveId" clId="{382F3B74-E4CB-4D81-AF60-122A51D7A84C}" dt="2020-07-14T01:34:30.847" v="212"/>
          <ac:spMkLst>
            <pc:docMk/>
            <pc:sldMk cId="3957729730" sldId="257"/>
            <ac:spMk id="4" creationId="{AA24FC5D-8513-495F-B3B1-EEECD424C5E1}"/>
          </ac:spMkLst>
        </pc:spChg>
        <pc:picChg chg="add">
          <ac:chgData name="Jim Beland" userId="d41a4da1a37fb713" providerId="LiveId" clId="{382F3B74-E4CB-4D81-AF60-122A51D7A84C}" dt="2020-07-14T01:34:30.847" v="212"/>
          <ac:picMkLst>
            <pc:docMk/>
            <pc:sldMk cId="3957729730" sldId="257"/>
            <ac:picMk id="1026" creationId="{31C42E9A-83FA-415E-B9A7-F58166E4F4E4}"/>
          </ac:picMkLst>
        </pc:picChg>
        <pc:inkChg chg="add">
          <ac:chgData name="Jim Beland" userId="d41a4da1a37fb713" providerId="LiveId" clId="{382F3B74-E4CB-4D81-AF60-122A51D7A84C}" dt="2020-07-14T01:36:31.691" v="303" actId="9405"/>
          <ac:inkMkLst>
            <pc:docMk/>
            <pc:sldMk cId="3957729730" sldId="257"/>
            <ac:inkMk id="5" creationId="{CDA7390A-C818-4F99-BFA0-C6FE140AC980}"/>
          </ac:inkMkLst>
        </pc:inkChg>
        <pc:inkChg chg="add">
          <ac:chgData name="Jim Beland" userId="d41a4da1a37fb713" providerId="LiveId" clId="{382F3B74-E4CB-4D81-AF60-122A51D7A84C}" dt="2020-07-14T01:36:35.424" v="304" actId="9405"/>
          <ac:inkMkLst>
            <pc:docMk/>
            <pc:sldMk cId="3957729730" sldId="257"/>
            <ac:inkMk id="6" creationId="{574CA68B-1789-49A8-8EAF-3A301D99C869}"/>
          </ac:inkMkLst>
        </pc:inkChg>
        <pc:inkChg chg="add del">
          <ac:chgData name="Jim Beland" userId="d41a4da1a37fb713" providerId="LiveId" clId="{382F3B74-E4CB-4D81-AF60-122A51D7A84C}" dt="2020-07-14T01:36:46.323" v="309"/>
          <ac:inkMkLst>
            <pc:docMk/>
            <pc:sldMk cId="3957729730" sldId="257"/>
            <ac:inkMk id="7" creationId="{DA3D95AC-4858-409D-93CD-0979B3F8D7E3}"/>
          </ac:inkMkLst>
        </pc:inkChg>
        <pc:inkChg chg="add del">
          <ac:chgData name="Jim Beland" userId="d41a4da1a37fb713" providerId="LiveId" clId="{382F3B74-E4CB-4D81-AF60-122A51D7A84C}" dt="2020-07-14T01:36:46.323" v="309"/>
          <ac:inkMkLst>
            <pc:docMk/>
            <pc:sldMk cId="3957729730" sldId="257"/>
            <ac:inkMk id="8" creationId="{9FE7B17D-3382-44AD-9929-F17BA9BC213B}"/>
          </ac:inkMkLst>
        </pc:inkChg>
        <pc:inkChg chg="add del">
          <ac:chgData name="Jim Beland" userId="d41a4da1a37fb713" providerId="LiveId" clId="{382F3B74-E4CB-4D81-AF60-122A51D7A84C}" dt="2020-07-14T01:36:46.323" v="309"/>
          <ac:inkMkLst>
            <pc:docMk/>
            <pc:sldMk cId="3957729730" sldId="257"/>
            <ac:inkMk id="9" creationId="{A9ACBDA8-F0CB-4A9C-99EC-48A3539FB431}"/>
          </ac:inkMkLst>
        </pc:inkChg>
        <pc:inkChg chg="add del">
          <ac:chgData name="Jim Beland" userId="d41a4da1a37fb713" providerId="LiveId" clId="{382F3B74-E4CB-4D81-AF60-122A51D7A84C}" dt="2020-07-14T01:36:46.323" v="309"/>
          <ac:inkMkLst>
            <pc:docMk/>
            <pc:sldMk cId="3957729730" sldId="257"/>
            <ac:inkMk id="10" creationId="{6FDA6205-449D-4353-AF40-85722334CD5D}"/>
          </ac:inkMkLst>
        </pc:inkChg>
        <pc:inkChg chg="add del">
          <ac:chgData name="Jim Beland" userId="d41a4da1a37fb713" providerId="LiveId" clId="{382F3B74-E4CB-4D81-AF60-122A51D7A84C}" dt="2020-07-14T01:36:49.397" v="313"/>
          <ac:inkMkLst>
            <pc:docMk/>
            <pc:sldMk cId="3957729730" sldId="257"/>
            <ac:inkMk id="11" creationId="{0F5FFD80-B5C8-4E27-A4FD-F3650718235C}"/>
          </ac:inkMkLst>
        </pc:inkChg>
        <pc:inkChg chg="add del">
          <ac:chgData name="Jim Beland" userId="d41a4da1a37fb713" providerId="LiveId" clId="{382F3B74-E4CB-4D81-AF60-122A51D7A84C}" dt="2020-07-14T01:36:49.397" v="313"/>
          <ac:inkMkLst>
            <pc:docMk/>
            <pc:sldMk cId="3957729730" sldId="257"/>
            <ac:inkMk id="12" creationId="{BE9248CC-E275-4434-8853-5C3832BB8E1F}"/>
          </ac:inkMkLst>
        </pc:inkChg>
        <pc:inkChg chg="add del">
          <ac:chgData name="Jim Beland" userId="d41a4da1a37fb713" providerId="LiveId" clId="{382F3B74-E4CB-4D81-AF60-122A51D7A84C}" dt="2020-07-14T01:36:49.397" v="313"/>
          <ac:inkMkLst>
            <pc:docMk/>
            <pc:sldMk cId="3957729730" sldId="257"/>
            <ac:inkMk id="13" creationId="{9DA444E3-C654-402B-A548-99B8BF3E7EFC}"/>
          </ac:inkMkLst>
        </pc:inkChg>
        <pc:inkChg chg="add del">
          <ac:chgData name="Jim Beland" userId="d41a4da1a37fb713" providerId="LiveId" clId="{382F3B74-E4CB-4D81-AF60-122A51D7A84C}" dt="2020-07-14T01:36:49.397" v="313"/>
          <ac:inkMkLst>
            <pc:docMk/>
            <pc:sldMk cId="3957729730" sldId="257"/>
            <ac:inkMk id="14" creationId="{EE14B9C0-25E4-4EA2-8FB7-FE4FA6073604}"/>
          </ac:inkMkLst>
        </pc:inkChg>
        <pc:inkChg chg="add">
          <ac:chgData name="Jim Beland" userId="d41a4da1a37fb713" providerId="LiveId" clId="{382F3B74-E4CB-4D81-AF60-122A51D7A84C}" dt="2020-07-14T01:36:49.397" v="313"/>
          <ac:inkMkLst>
            <pc:docMk/>
            <pc:sldMk cId="3957729730" sldId="257"/>
            <ac:inkMk id="15" creationId="{C4DA656E-39B1-4E73-B40C-23F8F252727B}"/>
          </ac:inkMkLst>
        </pc:inkChg>
        <pc:inkChg chg="add del">
          <ac:chgData name="Jim Beland" userId="d41a4da1a37fb713" providerId="LiveId" clId="{382F3B74-E4CB-4D81-AF60-122A51D7A84C}" dt="2020-07-14T01:36:54.020" v="315" actId="9405"/>
          <ac:inkMkLst>
            <pc:docMk/>
            <pc:sldMk cId="3957729730" sldId="257"/>
            <ac:inkMk id="16" creationId="{EC3EA875-949A-44A0-9EE7-BFCF0519C7F8}"/>
          </ac:inkMkLst>
        </pc:inkChg>
        <pc:inkChg chg="add del">
          <ac:chgData name="Jim Beland" userId="d41a4da1a37fb713" providerId="LiveId" clId="{382F3B74-E4CB-4D81-AF60-122A51D7A84C}" dt="2020-07-14T01:37:03.324" v="322"/>
          <ac:inkMkLst>
            <pc:docMk/>
            <pc:sldMk cId="3957729730" sldId="257"/>
            <ac:inkMk id="17" creationId="{7ABCF8DD-C5B3-4EAC-BE43-6389B8C5097F}"/>
          </ac:inkMkLst>
        </pc:inkChg>
        <pc:inkChg chg="add del">
          <ac:chgData name="Jim Beland" userId="d41a4da1a37fb713" providerId="LiveId" clId="{382F3B74-E4CB-4D81-AF60-122A51D7A84C}" dt="2020-07-14T01:37:03.324" v="322"/>
          <ac:inkMkLst>
            <pc:docMk/>
            <pc:sldMk cId="3957729730" sldId="257"/>
            <ac:inkMk id="18" creationId="{EDEDEA08-9A60-4469-888E-76517AED86E6}"/>
          </ac:inkMkLst>
        </pc:inkChg>
        <pc:inkChg chg="add del">
          <ac:chgData name="Jim Beland" userId="d41a4da1a37fb713" providerId="LiveId" clId="{382F3B74-E4CB-4D81-AF60-122A51D7A84C}" dt="2020-07-14T01:37:03.324" v="322"/>
          <ac:inkMkLst>
            <pc:docMk/>
            <pc:sldMk cId="3957729730" sldId="257"/>
            <ac:inkMk id="19" creationId="{915C446F-CC9E-4075-8436-4354B825D8F4}"/>
          </ac:inkMkLst>
        </pc:inkChg>
        <pc:inkChg chg="add del">
          <ac:chgData name="Jim Beland" userId="d41a4da1a37fb713" providerId="LiveId" clId="{382F3B74-E4CB-4D81-AF60-122A51D7A84C}" dt="2020-07-14T01:37:03.324" v="322"/>
          <ac:inkMkLst>
            <pc:docMk/>
            <pc:sldMk cId="3957729730" sldId="257"/>
            <ac:inkMk id="20" creationId="{52635B0C-6043-4BCE-808A-1BE165E354E0}"/>
          </ac:inkMkLst>
        </pc:inkChg>
        <pc:inkChg chg="add del">
          <ac:chgData name="Jim Beland" userId="d41a4da1a37fb713" providerId="LiveId" clId="{382F3B74-E4CB-4D81-AF60-122A51D7A84C}" dt="2020-07-14T01:37:03.324" v="322"/>
          <ac:inkMkLst>
            <pc:docMk/>
            <pc:sldMk cId="3957729730" sldId="257"/>
            <ac:inkMk id="21" creationId="{BDDB2020-CD99-4963-B67C-C55254FCA586}"/>
          </ac:inkMkLst>
        </pc:inkChg>
        <pc:inkChg chg="add del">
          <ac:chgData name="Jim Beland" userId="d41a4da1a37fb713" providerId="LiveId" clId="{382F3B74-E4CB-4D81-AF60-122A51D7A84C}" dt="2020-07-14T01:37:03.324" v="322"/>
          <ac:inkMkLst>
            <pc:docMk/>
            <pc:sldMk cId="3957729730" sldId="257"/>
            <ac:inkMk id="22" creationId="{E34B1990-B5C9-4316-9025-757E3FCC1E4A}"/>
          </ac:inkMkLst>
        </pc:inkChg>
        <pc:inkChg chg="add">
          <ac:chgData name="Jim Beland" userId="d41a4da1a37fb713" providerId="LiveId" clId="{382F3B74-E4CB-4D81-AF60-122A51D7A84C}" dt="2020-07-14T01:37:03.324" v="322"/>
          <ac:inkMkLst>
            <pc:docMk/>
            <pc:sldMk cId="3957729730" sldId="257"/>
            <ac:inkMk id="23" creationId="{49FD2B85-A0EB-4336-BF48-FFBBA304CF33}"/>
          </ac:inkMkLst>
        </pc:inkChg>
        <pc:cxnChg chg="add del mod">
          <ac:chgData name="Jim Beland" userId="d41a4da1a37fb713" providerId="LiveId" clId="{382F3B74-E4CB-4D81-AF60-122A51D7A84C}" dt="2020-07-14T01:37:18.415" v="324" actId="11529"/>
          <ac:cxnSpMkLst>
            <pc:docMk/>
            <pc:sldMk cId="3957729730" sldId="257"/>
            <ac:cxnSpMk id="25" creationId="{2F907303-2923-4F68-B701-603F11E5FA12}"/>
          </ac:cxnSpMkLst>
        </pc:cxnChg>
        <pc:cxnChg chg="add del mod">
          <ac:chgData name="Jim Beland" userId="d41a4da1a37fb713" providerId="LiveId" clId="{382F3B74-E4CB-4D81-AF60-122A51D7A84C}" dt="2020-07-14T01:37:25.404" v="326" actId="11529"/>
          <ac:cxnSpMkLst>
            <pc:docMk/>
            <pc:sldMk cId="3957729730" sldId="257"/>
            <ac:cxnSpMk id="27" creationId="{E68E7DB9-DF2E-4B26-ACC3-C75488EE1482}"/>
          </ac:cxnSpMkLst>
        </pc:cxnChg>
        <pc:cxnChg chg="add del mod">
          <ac:chgData name="Jim Beland" userId="d41a4da1a37fb713" providerId="LiveId" clId="{382F3B74-E4CB-4D81-AF60-122A51D7A84C}" dt="2020-07-14T01:37:34.174" v="328" actId="11529"/>
          <ac:cxnSpMkLst>
            <pc:docMk/>
            <pc:sldMk cId="3957729730" sldId="257"/>
            <ac:cxnSpMk id="29" creationId="{595BA5C5-AFFF-4A03-BCE4-5F7AC5285B26}"/>
          </ac:cxnSpMkLst>
        </pc:cxnChg>
        <pc:cxnChg chg="add del mod">
          <ac:chgData name="Jim Beland" userId="d41a4da1a37fb713" providerId="LiveId" clId="{382F3B74-E4CB-4D81-AF60-122A51D7A84C}" dt="2020-07-14T01:37:48.437" v="330" actId="11529"/>
          <ac:cxnSpMkLst>
            <pc:docMk/>
            <pc:sldMk cId="3957729730" sldId="257"/>
            <ac:cxnSpMk id="31" creationId="{CE13F294-778C-4AA8-9280-B96C053C0756}"/>
          </ac:cxnSpMkLst>
        </pc:cxnChg>
        <pc:cxnChg chg="add del mod">
          <ac:chgData name="Jim Beland" userId="d41a4da1a37fb713" providerId="LiveId" clId="{382F3B74-E4CB-4D81-AF60-122A51D7A84C}" dt="2020-07-14T01:37:58.951" v="332" actId="11529"/>
          <ac:cxnSpMkLst>
            <pc:docMk/>
            <pc:sldMk cId="3957729730" sldId="257"/>
            <ac:cxnSpMk id="33" creationId="{5111597C-A43B-4705-9049-5D04359A227A}"/>
          </ac:cxnSpMkLst>
        </pc:cxnChg>
        <pc:cxnChg chg="add del mod">
          <ac:chgData name="Jim Beland" userId="d41a4da1a37fb713" providerId="LiveId" clId="{382F3B74-E4CB-4D81-AF60-122A51D7A84C}" dt="2020-07-14T01:38:07.197" v="334" actId="11529"/>
          <ac:cxnSpMkLst>
            <pc:docMk/>
            <pc:sldMk cId="3957729730" sldId="257"/>
            <ac:cxnSpMk id="35" creationId="{A9BCD7E3-60E8-491B-B4EB-CC2C760893AF}"/>
          </ac:cxnSpMkLst>
        </pc:cxnChg>
        <pc:cxnChg chg="add del mod">
          <ac:chgData name="Jim Beland" userId="d41a4da1a37fb713" providerId="LiveId" clId="{382F3B74-E4CB-4D81-AF60-122A51D7A84C}" dt="2020-07-14T01:38:25.071" v="336" actId="11529"/>
          <ac:cxnSpMkLst>
            <pc:docMk/>
            <pc:sldMk cId="3957729730" sldId="257"/>
            <ac:cxnSpMk id="37" creationId="{427DAB0F-5677-4727-99F3-E067CF2C0127}"/>
          </ac:cxnSpMkLst>
        </pc:cxnChg>
        <pc:cxnChg chg="add del mod">
          <ac:chgData name="Jim Beland" userId="d41a4da1a37fb713" providerId="LiveId" clId="{382F3B74-E4CB-4D81-AF60-122A51D7A84C}" dt="2020-07-14T01:38:36.929" v="338" actId="11529"/>
          <ac:cxnSpMkLst>
            <pc:docMk/>
            <pc:sldMk cId="3957729730" sldId="257"/>
            <ac:cxnSpMk id="39" creationId="{A976BEE1-FBD4-452D-937D-6F488AA4C453}"/>
          </ac:cxnSpMkLst>
        </pc:cxnChg>
      </pc:sldChg>
      <pc:sldChg chg="addSp delSp modSp add">
        <pc:chgData name="Jim Beland" userId="d41a4da1a37fb713" providerId="LiveId" clId="{382F3B74-E4CB-4D81-AF60-122A51D7A84C}" dt="2020-07-14T01:44:52.208" v="648" actId="20577"/>
        <pc:sldMkLst>
          <pc:docMk/>
          <pc:sldMk cId="4252366293" sldId="258"/>
        </pc:sldMkLst>
        <pc:spChg chg="mod">
          <ac:chgData name="Jim Beland" userId="d41a4da1a37fb713" providerId="LiveId" clId="{382F3B74-E4CB-4D81-AF60-122A51D7A84C}" dt="2020-07-14T01:41:06.422" v="398" actId="20577"/>
          <ac:spMkLst>
            <pc:docMk/>
            <pc:sldMk cId="4252366293" sldId="258"/>
            <ac:spMk id="2" creationId="{7C6F4D30-E696-4B4E-9855-51E41CC7D187}"/>
          </ac:spMkLst>
        </pc:spChg>
        <pc:spChg chg="mod">
          <ac:chgData name="Jim Beland" userId="d41a4da1a37fb713" providerId="LiveId" clId="{382F3B74-E4CB-4D81-AF60-122A51D7A84C}" dt="2020-07-14T01:44:52.208" v="648" actId="20577"/>
          <ac:spMkLst>
            <pc:docMk/>
            <pc:sldMk cId="4252366293" sldId="258"/>
            <ac:spMk id="3" creationId="{BE746CC5-975D-4C71-9E6C-C0D8AE44BEB3}"/>
          </ac:spMkLst>
        </pc:spChg>
        <pc:spChg chg="add mod">
          <ac:chgData name="Jim Beland" userId="d41a4da1a37fb713" providerId="LiveId" clId="{382F3B74-E4CB-4D81-AF60-122A51D7A84C}" dt="2020-07-14T01:40:27.507" v="344" actId="1076"/>
          <ac:spMkLst>
            <pc:docMk/>
            <pc:sldMk cId="4252366293" sldId="258"/>
            <ac:spMk id="4" creationId="{7838BC8C-90F6-4A62-85C3-C507F3CCA62E}"/>
          </ac:spMkLst>
        </pc:spChg>
        <pc:inkChg chg="add del">
          <ac:chgData name="Jim Beland" userId="d41a4da1a37fb713" providerId="LiveId" clId="{382F3B74-E4CB-4D81-AF60-122A51D7A84C}" dt="2020-07-14T01:41:18.202" v="400" actId="9405"/>
          <ac:inkMkLst>
            <pc:docMk/>
            <pc:sldMk cId="4252366293" sldId="258"/>
            <ac:inkMk id="7" creationId="{3184DE13-06CC-4F34-927B-70E2292A6B36}"/>
          </ac:inkMkLst>
        </pc:inkChg>
        <pc:inkChg chg="add">
          <ac:chgData name="Jim Beland" userId="d41a4da1a37fb713" providerId="LiveId" clId="{382F3B74-E4CB-4D81-AF60-122A51D7A84C}" dt="2020-07-14T01:41:24.764" v="401" actId="9405"/>
          <ac:inkMkLst>
            <pc:docMk/>
            <pc:sldMk cId="4252366293" sldId="258"/>
            <ac:inkMk id="8" creationId="{5647AE91-A006-4D8D-91AC-6D31A1046797}"/>
          </ac:inkMkLst>
        </pc:inkChg>
        <pc:inkChg chg="add del">
          <ac:chgData name="Jim Beland" userId="d41a4da1a37fb713" providerId="LiveId" clId="{382F3B74-E4CB-4D81-AF60-122A51D7A84C}" dt="2020-07-14T01:41:36.870" v="403" actId="9405"/>
          <ac:inkMkLst>
            <pc:docMk/>
            <pc:sldMk cId="4252366293" sldId="258"/>
            <ac:inkMk id="9" creationId="{951D5053-9331-4BC1-895B-6A86FDC2143E}"/>
          </ac:inkMkLst>
        </pc:inkChg>
        <pc:inkChg chg="add">
          <ac:chgData name="Jim Beland" userId="d41a4da1a37fb713" providerId="LiveId" clId="{382F3B74-E4CB-4D81-AF60-122A51D7A84C}" dt="2020-07-14T01:41:45.827" v="404" actId="9405"/>
          <ac:inkMkLst>
            <pc:docMk/>
            <pc:sldMk cId="4252366293" sldId="258"/>
            <ac:inkMk id="10" creationId="{02502136-1008-4518-AD08-6F914E8C810E}"/>
          </ac:inkMkLst>
        </pc:inkChg>
      </pc:sldChg>
      <pc:sldChg chg="modSp add">
        <pc:chgData name="Jim Beland" userId="d41a4da1a37fb713" providerId="LiveId" clId="{382F3B74-E4CB-4D81-AF60-122A51D7A84C}" dt="2020-07-16T20:21:38.646" v="30703" actId="20577"/>
        <pc:sldMkLst>
          <pc:docMk/>
          <pc:sldMk cId="873766323" sldId="259"/>
        </pc:sldMkLst>
        <pc:spChg chg="mod">
          <ac:chgData name="Jim Beland" userId="d41a4da1a37fb713" providerId="LiveId" clId="{382F3B74-E4CB-4D81-AF60-122A51D7A84C}" dt="2020-07-16T20:21:38.646" v="30703" actId="20577"/>
          <ac:spMkLst>
            <pc:docMk/>
            <pc:sldMk cId="873766323" sldId="259"/>
            <ac:spMk id="3" creationId="{BE746CC5-975D-4C71-9E6C-C0D8AE44BEB3}"/>
          </ac:spMkLst>
        </pc:spChg>
      </pc:sldChg>
      <pc:sldChg chg="addSp delSp modSp add">
        <pc:chgData name="Jim Beland" userId="d41a4da1a37fb713" providerId="LiveId" clId="{382F3B74-E4CB-4D81-AF60-122A51D7A84C}" dt="2020-07-14T02:26:09.974" v="2036" actId="313"/>
        <pc:sldMkLst>
          <pc:docMk/>
          <pc:sldMk cId="1699113393" sldId="260"/>
        </pc:sldMkLst>
        <pc:spChg chg="mod">
          <ac:chgData name="Jim Beland" userId="d41a4da1a37fb713" providerId="LiveId" clId="{382F3B74-E4CB-4D81-AF60-122A51D7A84C}" dt="2020-07-14T02:26:09.974" v="2036" actId="313"/>
          <ac:spMkLst>
            <pc:docMk/>
            <pc:sldMk cId="1699113393" sldId="260"/>
            <ac:spMk id="3" creationId="{BE746CC5-975D-4C71-9E6C-C0D8AE44BEB3}"/>
          </ac:spMkLst>
        </pc:spChg>
        <pc:inkChg chg="add del">
          <ac:chgData name="Jim Beland" userId="d41a4da1a37fb713" providerId="LiveId" clId="{382F3B74-E4CB-4D81-AF60-122A51D7A84C}" dt="2020-07-14T01:51:02.844" v="1305"/>
          <ac:inkMkLst>
            <pc:docMk/>
            <pc:sldMk cId="1699113393" sldId="260"/>
            <ac:inkMk id="7" creationId="{D3B45293-B880-495B-A255-A230FD0EC63B}"/>
          </ac:inkMkLst>
        </pc:inkChg>
        <pc:inkChg chg="add del">
          <ac:chgData name="Jim Beland" userId="d41a4da1a37fb713" providerId="LiveId" clId="{382F3B74-E4CB-4D81-AF60-122A51D7A84C}" dt="2020-07-14T01:51:02.844" v="1305"/>
          <ac:inkMkLst>
            <pc:docMk/>
            <pc:sldMk cId="1699113393" sldId="260"/>
            <ac:inkMk id="9" creationId="{2B92C3AD-1195-460E-92E8-BB92CFD9283F}"/>
          </ac:inkMkLst>
        </pc:inkChg>
        <pc:inkChg chg="add del">
          <ac:chgData name="Jim Beland" userId="d41a4da1a37fb713" providerId="LiveId" clId="{382F3B74-E4CB-4D81-AF60-122A51D7A84C}" dt="2020-07-14T01:51:02.844" v="1305"/>
          <ac:inkMkLst>
            <pc:docMk/>
            <pc:sldMk cId="1699113393" sldId="260"/>
            <ac:inkMk id="11" creationId="{DE8E2BD5-26BA-4D03-9ED7-836A463DE1F0}"/>
          </ac:inkMkLst>
        </pc:inkChg>
        <pc:inkChg chg="add del">
          <ac:chgData name="Jim Beland" userId="d41a4da1a37fb713" providerId="LiveId" clId="{382F3B74-E4CB-4D81-AF60-122A51D7A84C}" dt="2020-07-14T01:51:02.844" v="1305"/>
          <ac:inkMkLst>
            <pc:docMk/>
            <pc:sldMk cId="1699113393" sldId="260"/>
            <ac:inkMk id="12" creationId="{9692DA96-AA53-4A8C-B018-6ECCBA43EE01}"/>
          </ac:inkMkLst>
        </pc:inkChg>
        <pc:inkChg chg="add del">
          <ac:chgData name="Jim Beland" userId="d41a4da1a37fb713" providerId="LiveId" clId="{382F3B74-E4CB-4D81-AF60-122A51D7A84C}" dt="2020-07-14T01:51:02.844" v="1305"/>
          <ac:inkMkLst>
            <pc:docMk/>
            <pc:sldMk cId="1699113393" sldId="260"/>
            <ac:inkMk id="13" creationId="{4CA6FFD1-58FA-495E-8958-699DAAC2559E}"/>
          </ac:inkMkLst>
        </pc:inkChg>
        <pc:inkChg chg="add del">
          <ac:chgData name="Jim Beland" userId="d41a4da1a37fb713" providerId="LiveId" clId="{382F3B74-E4CB-4D81-AF60-122A51D7A84C}" dt="2020-07-14T01:51:02.844" v="1305"/>
          <ac:inkMkLst>
            <pc:docMk/>
            <pc:sldMk cId="1699113393" sldId="260"/>
            <ac:inkMk id="14" creationId="{31251CD5-26A0-4D13-AEEF-836112FD62B5}"/>
          </ac:inkMkLst>
        </pc:inkChg>
        <pc:inkChg chg="add del">
          <ac:chgData name="Jim Beland" userId="d41a4da1a37fb713" providerId="LiveId" clId="{382F3B74-E4CB-4D81-AF60-122A51D7A84C}" dt="2020-07-14T01:51:02.844" v="1305"/>
          <ac:inkMkLst>
            <pc:docMk/>
            <pc:sldMk cId="1699113393" sldId="260"/>
            <ac:inkMk id="16" creationId="{FFA58BE5-D598-4F17-9B34-90220F66D0E8}"/>
          </ac:inkMkLst>
        </pc:inkChg>
        <pc:inkChg chg="add">
          <ac:chgData name="Jim Beland" userId="d41a4da1a37fb713" providerId="LiveId" clId="{382F3B74-E4CB-4D81-AF60-122A51D7A84C}" dt="2020-07-14T01:51:02.844" v="1305"/>
          <ac:inkMkLst>
            <pc:docMk/>
            <pc:sldMk cId="1699113393" sldId="260"/>
            <ac:inkMk id="17" creationId="{83413F7A-8186-4764-B2F4-E11A2BAADCD8}"/>
          </ac:inkMkLst>
        </pc:inkChg>
        <pc:inkChg chg="add del">
          <ac:chgData name="Jim Beland" userId="d41a4da1a37fb713" providerId="LiveId" clId="{382F3B74-E4CB-4D81-AF60-122A51D7A84C}" dt="2020-07-14T01:51:08.428" v="1311"/>
          <ac:inkMkLst>
            <pc:docMk/>
            <pc:sldMk cId="1699113393" sldId="260"/>
            <ac:inkMk id="18" creationId="{3F153C9C-129A-46B0-A10A-DB8DFE7A1955}"/>
          </ac:inkMkLst>
        </pc:inkChg>
        <pc:inkChg chg="add del">
          <ac:chgData name="Jim Beland" userId="d41a4da1a37fb713" providerId="LiveId" clId="{382F3B74-E4CB-4D81-AF60-122A51D7A84C}" dt="2020-07-14T01:51:08.428" v="1311"/>
          <ac:inkMkLst>
            <pc:docMk/>
            <pc:sldMk cId="1699113393" sldId="260"/>
            <ac:inkMk id="19" creationId="{ABBA9C4D-66C4-41CC-A4D5-AFF5DF2611BB}"/>
          </ac:inkMkLst>
        </pc:inkChg>
        <pc:inkChg chg="add del">
          <ac:chgData name="Jim Beland" userId="d41a4da1a37fb713" providerId="LiveId" clId="{382F3B74-E4CB-4D81-AF60-122A51D7A84C}" dt="2020-07-14T01:51:08.428" v="1311"/>
          <ac:inkMkLst>
            <pc:docMk/>
            <pc:sldMk cId="1699113393" sldId="260"/>
            <ac:inkMk id="20" creationId="{4EC837FA-2D7F-428E-8F54-580D513DD281}"/>
          </ac:inkMkLst>
        </pc:inkChg>
        <pc:inkChg chg="add del">
          <ac:chgData name="Jim Beland" userId="d41a4da1a37fb713" providerId="LiveId" clId="{382F3B74-E4CB-4D81-AF60-122A51D7A84C}" dt="2020-07-14T01:51:08.428" v="1311"/>
          <ac:inkMkLst>
            <pc:docMk/>
            <pc:sldMk cId="1699113393" sldId="260"/>
            <ac:inkMk id="21" creationId="{C102C9B2-F8B3-4DB0-81EC-BBF3DD1BE3C6}"/>
          </ac:inkMkLst>
        </pc:inkChg>
        <pc:inkChg chg="add del">
          <ac:chgData name="Jim Beland" userId="d41a4da1a37fb713" providerId="LiveId" clId="{382F3B74-E4CB-4D81-AF60-122A51D7A84C}" dt="2020-07-14T01:51:08.428" v="1311"/>
          <ac:inkMkLst>
            <pc:docMk/>
            <pc:sldMk cId="1699113393" sldId="260"/>
            <ac:inkMk id="22" creationId="{3D56EED2-89FC-4D8B-AD6E-177B02A3615F}"/>
          </ac:inkMkLst>
        </pc:inkChg>
        <pc:inkChg chg="add">
          <ac:chgData name="Jim Beland" userId="d41a4da1a37fb713" providerId="LiveId" clId="{382F3B74-E4CB-4D81-AF60-122A51D7A84C}" dt="2020-07-14T01:51:08.428" v="1311"/>
          <ac:inkMkLst>
            <pc:docMk/>
            <pc:sldMk cId="1699113393" sldId="260"/>
            <ac:inkMk id="24" creationId="{CC7D94AB-33DB-4D54-ABFB-743AB7385293}"/>
          </ac:inkMkLst>
        </pc:inkChg>
      </pc:sldChg>
      <pc:sldChg chg="modSp add">
        <pc:chgData name="Jim Beland" userId="d41a4da1a37fb713" providerId="LiveId" clId="{382F3B74-E4CB-4D81-AF60-122A51D7A84C}" dt="2020-07-14T02:26:30.763" v="2046" actId="114"/>
        <pc:sldMkLst>
          <pc:docMk/>
          <pc:sldMk cId="4090730968" sldId="261"/>
        </pc:sldMkLst>
        <pc:spChg chg="mod">
          <ac:chgData name="Jim Beland" userId="d41a4da1a37fb713" providerId="LiveId" clId="{382F3B74-E4CB-4D81-AF60-122A51D7A84C}" dt="2020-07-14T02:26:30.763" v="2046" actId="114"/>
          <ac:spMkLst>
            <pc:docMk/>
            <pc:sldMk cId="4090730968" sldId="261"/>
            <ac:spMk id="3" creationId="{BE746CC5-975D-4C71-9E6C-C0D8AE44BEB3}"/>
          </ac:spMkLst>
        </pc:spChg>
      </pc:sldChg>
      <pc:sldChg chg="modSp add">
        <pc:chgData name="Jim Beland" userId="d41a4da1a37fb713" providerId="LiveId" clId="{382F3B74-E4CB-4D81-AF60-122A51D7A84C}" dt="2020-07-14T02:23:10.885" v="1826" actId="20577"/>
        <pc:sldMkLst>
          <pc:docMk/>
          <pc:sldMk cId="2047621672" sldId="262"/>
        </pc:sldMkLst>
        <pc:spChg chg="mod">
          <ac:chgData name="Jim Beland" userId="d41a4da1a37fb713" providerId="LiveId" clId="{382F3B74-E4CB-4D81-AF60-122A51D7A84C}" dt="2020-07-14T02:23:10.885" v="1826" actId="20577"/>
          <ac:spMkLst>
            <pc:docMk/>
            <pc:sldMk cId="2047621672" sldId="262"/>
            <ac:spMk id="3" creationId="{BE746CC5-975D-4C71-9E6C-C0D8AE44BEB3}"/>
          </ac:spMkLst>
        </pc:spChg>
      </pc:sldChg>
      <pc:sldChg chg="modSp add">
        <pc:chgData name="Jim Beland" userId="d41a4da1a37fb713" providerId="LiveId" clId="{382F3B74-E4CB-4D81-AF60-122A51D7A84C}" dt="2020-07-14T02:26:59.137" v="2050" actId="20577"/>
        <pc:sldMkLst>
          <pc:docMk/>
          <pc:sldMk cId="2226339066" sldId="263"/>
        </pc:sldMkLst>
        <pc:spChg chg="mod">
          <ac:chgData name="Jim Beland" userId="d41a4da1a37fb713" providerId="LiveId" clId="{382F3B74-E4CB-4D81-AF60-122A51D7A84C}" dt="2020-07-14T02:23:55.183" v="1834" actId="20577"/>
          <ac:spMkLst>
            <pc:docMk/>
            <pc:sldMk cId="2226339066" sldId="263"/>
            <ac:spMk id="2" creationId="{EC2923C8-F01F-48F0-B5B7-BD8802966BF3}"/>
          </ac:spMkLst>
        </pc:spChg>
        <pc:spChg chg="mod">
          <ac:chgData name="Jim Beland" userId="d41a4da1a37fb713" providerId="LiveId" clId="{382F3B74-E4CB-4D81-AF60-122A51D7A84C}" dt="2020-07-14T02:26:59.137" v="2050" actId="20577"/>
          <ac:spMkLst>
            <pc:docMk/>
            <pc:sldMk cId="2226339066" sldId="263"/>
            <ac:spMk id="3" creationId="{B53F5DD3-8E8C-44C1-BA4A-A6665BD72BC0}"/>
          </ac:spMkLst>
        </pc:spChg>
      </pc:sldChg>
      <pc:sldChg chg="add del">
        <pc:chgData name="Jim Beland" userId="d41a4da1a37fb713" providerId="LiveId" clId="{382F3B74-E4CB-4D81-AF60-122A51D7A84C}" dt="2020-07-14T02:27:19.915" v="2052" actId="2696"/>
        <pc:sldMkLst>
          <pc:docMk/>
          <pc:sldMk cId="3218800621" sldId="264"/>
        </pc:sldMkLst>
      </pc:sldChg>
      <pc:sldChg chg="addSp delSp modSp add del ord">
        <pc:chgData name="Jim Beland" userId="d41a4da1a37fb713" providerId="LiveId" clId="{382F3B74-E4CB-4D81-AF60-122A51D7A84C}" dt="2020-07-14T02:30:32.237" v="2167" actId="2696"/>
        <pc:sldMkLst>
          <pc:docMk/>
          <pc:sldMk cId="3304675323" sldId="264"/>
        </pc:sldMkLst>
        <pc:spChg chg="del">
          <ac:chgData name="Jim Beland" userId="d41a4da1a37fb713" providerId="LiveId" clId="{382F3B74-E4CB-4D81-AF60-122A51D7A84C}" dt="2020-07-14T02:27:41.163" v="2055" actId="478"/>
          <ac:spMkLst>
            <pc:docMk/>
            <pc:sldMk cId="3304675323" sldId="264"/>
            <ac:spMk id="4" creationId="{7838BC8C-90F6-4A62-85C3-C507F3CCA62E}"/>
          </ac:spMkLst>
        </pc:spChg>
        <pc:spChg chg="add mod">
          <ac:chgData name="Jim Beland" userId="d41a4da1a37fb713" providerId="LiveId" clId="{382F3B74-E4CB-4D81-AF60-122A51D7A84C}" dt="2020-07-14T02:27:43.242" v="2056" actId="478"/>
          <ac:spMkLst>
            <pc:docMk/>
            <pc:sldMk cId="3304675323" sldId="264"/>
            <ac:spMk id="7" creationId="{72D5F6B0-3B0D-4162-A26F-C5DBA9088B7D}"/>
          </ac:spMkLst>
        </pc:spChg>
        <pc:picChg chg="del">
          <ac:chgData name="Jim Beland" userId="d41a4da1a37fb713" providerId="LiveId" clId="{382F3B74-E4CB-4D81-AF60-122A51D7A84C}" dt="2020-07-14T02:27:43.242" v="2056" actId="478"/>
          <ac:picMkLst>
            <pc:docMk/>
            <pc:sldMk cId="3304675323" sldId="264"/>
            <ac:picMk id="1026" creationId="{31C42E9A-83FA-415E-B9A7-F58166E4F4E4}"/>
          </ac:picMkLst>
        </pc:picChg>
      </pc:sldChg>
      <pc:sldChg chg="modSp add">
        <pc:chgData name="Jim Beland" userId="d41a4da1a37fb713" providerId="LiveId" clId="{382F3B74-E4CB-4D81-AF60-122A51D7A84C}" dt="2020-07-14T02:30:22.262" v="2166"/>
        <pc:sldMkLst>
          <pc:docMk/>
          <pc:sldMk cId="2877570225" sldId="265"/>
        </pc:sldMkLst>
        <pc:spChg chg="mod">
          <ac:chgData name="Jim Beland" userId="d41a4da1a37fb713" providerId="LiveId" clId="{382F3B74-E4CB-4D81-AF60-122A51D7A84C}" dt="2020-07-14T02:30:07.959" v="2165" actId="20577"/>
          <ac:spMkLst>
            <pc:docMk/>
            <pc:sldMk cId="2877570225" sldId="265"/>
            <ac:spMk id="2" creationId="{EC2923C8-F01F-48F0-B5B7-BD8802966BF3}"/>
          </ac:spMkLst>
        </pc:spChg>
        <pc:spChg chg="mod">
          <ac:chgData name="Jim Beland" userId="d41a4da1a37fb713" providerId="LiveId" clId="{382F3B74-E4CB-4D81-AF60-122A51D7A84C}" dt="2020-07-14T02:30:22.262" v="2166"/>
          <ac:spMkLst>
            <pc:docMk/>
            <pc:sldMk cId="2877570225" sldId="265"/>
            <ac:spMk id="3" creationId="{B53F5DD3-8E8C-44C1-BA4A-A6665BD72BC0}"/>
          </ac:spMkLst>
        </pc:spChg>
      </pc:sldChg>
      <pc:sldChg chg="modSp add del ord">
        <pc:chgData name="Jim Beland" userId="d41a4da1a37fb713" providerId="LiveId" clId="{382F3B74-E4CB-4D81-AF60-122A51D7A84C}" dt="2020-07-14T02:38:16.524" v="2380" actId="2696"/>
        <pc:sldMkLst>
          <pc:docMk/>
          <pc:sldMk cId="90987719" sldId="266"/>
        </pc:sldMkLst>
        <pc:spChg chg="mod">
          <ac:chgData name="Jim Beland" userId="d41a4da1a37fb713" providerId="LiveId" clId="{382F3B74-E4CB-4D81-AF60-122A51D7A84C}" dt="2020-07-14T02:31:37.811" v="2184" actId="27636"/>
          <ac:spMkLst>
            <pc:docMk/>
            <pc:sldMk cId="90987719" sldId="266"/>
            <ac:spMk id="3" creationId="{BE746CC5-975D-4C71-9E6C-C0D8AE44BEB3}"/>
          </ac:spMkLst>
        </pc:spChg>
      </pc:sldChg>
      <pc:sldChg chg="modSp add">
        <pc:chgData name="Jim Beland" userId="d41a4da1a37fb713" providerId="LiveId" clId="{382F3B74-E4CB-4D81-AF60-122A51D7A84C}" dt="2020-07-14T02:33:39.533" v="2198" actId="20577"/>
        <pc:sldMkLst>
          <pc:docMk/>
          <pc:sldMk cId="1673813348" sldId="267"/>
        </pc:sldMkLst>
        <pc:spChg chg="mod">
          <ac:chgData name="Jim Beland" userId="d41a4da1a37fb713" providerId="LiveId" clId="{382F3B74-E4CB-4D81-AF60-122A51D7A84C}" dt="2020-07-14T02:33:39.533" v="2198" actId="20577"/>
          <ac:spMkLst>
            <pc:docMk/>
            <pc:sldMk cId="1673813348" sldId="267"/>
            <ac:spMk id="3" creationId="{88B478EA-8494-4C05-9C43-C179FAB5F143}"/>
          </ac:spMkLst>
        </pc:spChg>
        <pc:spChg chg="mod">
          <ac:chgData name="Jim Beland" userId="d41a4da1a37fb713" providerId="LiveId" clId="{382F3B74-E4CB-4D81-AF60-122A51D7A84C}" dt="2020-07-14T02:32:41.912" v="2191" actId="27636"/>
          <ac:spMkLst>
            <pc:docMk/>
            <pc:sldMk cId="1673813348" sldId="267"/>
            <ac:spMk id="4" creationId="{D81DF70A-0E5D-4528-95D7-4E858CB8AD2E}"/>
          </ac:spMkLst>
        </pc:spChg>
      </pc:sldChg>
      <pc:sldChg chg="addSp delSp modSp add">
        <pc:chgData name="Jim Beland" userId="d41a4da1a37fb713" providerId="LiveId" clId="{382F3B74-E4CB-4D81-AF60-122A51D7A84C}" dt="2020-07-14T02:41:06.407" v="2451"/>
        <pc:sldMkLst>
          <pc:docMk/>
          <pc:sldMk cId="3306179620" sldId="268"/>
        </pc:sldMkLst>
        <pc:spChg chg="mod">
          <ac:chgData name="Jim Beland" userId="d41a4da1a37fb713" providerId="LiveId" clId="{382F3B74-E4CB-4D81-AF60-122A51D7A84C}" dt="2020-07-14T02:35:40.873" v="2378" actId="20577"/>
          <ac:spMkLst>
            <pc:docMk/>
            <pc:sldMk cId="3306179620" sldId="268"/>
            <ac:spMk id="3" creationId="{88B478EA-8494-4C05-9C43-C179FAB5F143}"/>
          </ac:spMkLst>
        </pc:spChg>
        <pc:spChg chg="del">
          <ac:chgData name="Jim Beland" userId="d41a4da1a37fb713" providerId="LiveId" clId="{382F3B74-E4CB-4D81-AF60-122A51D7A84C}" dt="2020-07-14T02:38:07.053" v="2379"/>
          <ac:spMkLst>
            <pc:docMk/>
            <pc:sldMk cId="3306179620" sldId="268"/>
            <ac:spMk id="4" creationId="{D81DF70A-0E5D-4528-95D7-4E858CB8AD2E}"/>
          </ac:spMkLst>
        </pc:spChg>
        <pc:picChg chg="add">
          <ac:chgData name="Jim Beland" userId="d41a4da1a37fb713" providerId="LiveId" clId="{382F3B74-E4CB-4D81-AF60-122A51D7A84C}" dt="2020-07-14T02:38:07.053" v="2379"/>
          <ac:picMkLst>
            <pc:docMk/>
            <pc:sldMk cId="3306179620" sldId="268"/>
            <ac:picMk id="1026" creationId="{80F153F5-72C1-4B47-BE0A-16EFAF853A27}"/>
          </ac:picMkLst>
        </pc:picChg>
        <pc:inkChg chg="add">
          <ac:chgData name="Jim Beland" userId="d41a4da1a37fb713" providerId="LiveId" clId="{382F3B74-E4CB-4D81-AF60-122A51D7A84C}" dt="2020-07-14T02:39:42.098" v="2381" actId="9405"/>
          <ac:inkMkLst>
            <pc:docMk/>
            <pc:sldMk cId="3306179620" sldId="268"/>
            <ac:inkMk id="5" creationId="{095A3CF4-AD23-43E6-81DA-7EE554EAD7A3}"/>
          </ac:inkMkLst>
        </pc:inkChg>
        <pc:inkChg chg="add del">
          <ac:chgData name="Jim Beland" userId="d41a4da1a37fb713" providerId="LiveId" clId="{382F3B74-E4CB-4D81-AF60-122A51D7A84C}" dt="2020-07-14T02:39:48.709" v="2385"/>
          <ac:inkMkLst>
            <pc:docMk/>
            <pc:sldMk cId="3306179620" sldId="268"/>
            <ac:inkMk id="6" creationId="{6E75131E-4B2E-46AF-8E5C-910FC20F53EC}"/>
          </ac:inkMkLst>
        </pc:inkChg>
        <pc:inkChg chg="add del">
          <ac:chgData name="Jim Beland" userId="d41a4da1a37fb713" providerId="LiveId" clId="{382F3B74-E4CB-4D81-AF60-122A51D7A84C}" dt="2020-07-14T02:39:48.709" v="2385"/>
          <ac:inkMkLst>
            <pc:docMk/>
            <pc:sldMk cId="3306179620" sldId="268"/>
            <ac:inkMk id="7" creationId="{CEDBCC82-50A5-4C62-9D70-AFCD5A638E26}"/>
          </ac:inkMkLst>
        </pc:inkChg>
        <pc:inkChg chg="add del">
          <ac:chgData name="Jim Beland" userId="d41a4da1a37fb713" providerId="LiveId" clId="{382F3B74-E4CB-4D81-AF60-122A51D7A84C}" dt="2020-07-14T02:39:48.709" v="2385"/>
          <ac:inkMkLst>
            <pc:docMk/>
            <pc:sldMk cId="3306179620" sldId="268"/>
            <ac:inkMk id="8" creationId="{2F493692-4DF2-4E8C-9321-6C599C907E59}"/>
          </ac:inkMkLst>
        </pc:inkChg>
        <pc:inkChg chg="add del">
          <ac:chgData name="Jim Beland" userId="d41a4da1a37fb713" providerId="LiveId" clId="{382F3B74-E4CB-4D81-AF60-122A51D7A84C}" dt="2020-07-14T02:39:49.669" v="2387"/>
          <ac:inkMkLst>
            <pc:docMk/>
            <pc:sldMk cId="3306179620" sldId="268"/>
            <ac:inkMk id="9" creationId="{D76B1FBC-29F9-47BF-9C3D-15F2B4B22782}"/>
          </ac:inkMkLst>
        </pc:inkChg>
        <pc:inkChg chg="add del">
          <ac:chgData name="Jim Beland" userId="d41a4da1a37fb713" providerId="LiveId" clId="{382F3B74-E4CB-4D81-AF60-122A51D7A84C}" dt="2020-07-14T02:39:49.669" v="2387"/>
          <ac:inkMkLst>
            <pc:docMk/>
            <pc:sldMk cId="3306179620" sldId="268"/>
            <ac:inkMk id="10" creationId="{B6543383-CF96-4C9E-B6B0-5A6AE070F592}"/>
          </ac:inkMkLst>
        </pc:inkChg>
        <pc:inkChg chg="add del">
          <ac:chgData name="Jim Beland" userId="d41a4da1a37fb713" providerId="LiveId" clId="{382F3B74-E4CB-4D81-AF60-122A51D7A84C}" dt="2020-07-14T02:39:50.204" v="2389"/>
          <ac:inkMkLst>
            <pc:docMk/>
            <pc:sldMk cId="3306179620" sldId="268"/>
            <ac:inkMk id="11" creationId="{D28FADD0-A9AF-48C4-98D6-A1DE4E4F281A}"/>
          </ac:inkMkLst>
        </pc:inkChg>
        <pc:inkChg chg="add del">
          <ac:chgData name="Jim Beland" userId="d41a4da1a37fb713" providerId="LiveId" clId="{382F3B74-E4CB-4D81-AF60-122A51D7A84C}" dt="2020-07-14T02:40:00.608" v="2399" actId="9405"/>
          <ac:inkMkLst>
            <pc:docMk/>
            <pc:sldMk cId="3306179620" sldId="268"/>
            <ac:inkMk id="12" creationId="{C2E9A56A-04CC-4F01-86F4-CC15183F0FE8}"/>
          </ac:inkMkLst>
        </pc:inkChg>
        <pc:inkChg chg="add del">
          <ac:chgData name="Jim Beland" userId="d41a4da1a37fb713" providerId="LiveId" clId="{382F3B74-E4CB-4D81-AF60-122A51D7A84C}" dt="2020-07-14T02:39:55.922" v="2394"/>
          <ac:inkMkLst>
            <pc:docMk/>
            <pc:sldMk cId="3306179620" sldId="268"/>
            <ac:inkMk id="13" creationId="{1DD56CBE-AA11-430B-8DBA-ED9A6281A7F2}"/>
          </ac:inkMkLst>
        </pc:inkChg>
        <pc:inkChg chg="add del">
          <ac:chgData name="Jim Beland" userId="d41a4da1a37fb713" providerId="LiveId" clId="{382F3B74-E4CB-4D81-AF60-122A51D7A84C}" dt="2020-07-14T02:40:00.034" v="2398" actId="9405"/>
          <ac:inkMkLst>
            <pc:docMk/>
            <pc:sldMk cId="3306179620" sldId="268"/>
            <ac:inkMk id="14" creationId="{3E7BD39B-8BAF-4E81-9DB6-A5F90D55CAE4}"/>
          </ac:inkMkLst>
        </pc:inkChg>
        <pc:inkChg chg="add del">
          <ac:chgData name="Jim Beland" userId="d41a4da1a37fb713" providerId="LiveId" clId="{382F3B74-E4CB-4D81-AF60-122A51D7A84C}" dt="2020-07-14T02:39:59.665" v="2397" actId="9405"/>
          <ac:inkMkLst>
            <pc:docMk/>
            <pc:sldMk cId="3306179620" sldId="268"/>
            <ac:inkMk id="15" creationId="{A417AA47-BC22-41E1-BA4E-A5AA15CD0D8D}"/>
          </ac:inkMkLst>
        </pc:inkChg>
        <pc:inkChg chg="add del">
          <ac:chgData name="Jim Beland" userId="d41a4da1a37fb713" providerId="LiveId" clId="{382F3B74-E4CB-4D81-AF60-122A51D7A84C}" dt="2020-07-14T02:39:59.518" v="2396" actId="9405"/>
          <ac:inkMkLst>
            <pc:docMk/>
            <pc:sldMk cId="3306179620" sldId="268"/>
            <ac:inkMk id="16" creationId="{6F8FEA88-B78B-42E5-B2DD-6E11FD1B392A}"/>
          </ac:inkMkLst>
        </pc:inkChg>
        <pc:inkChg chg="add del">
          <ac:chgData name="Jim Beland" userId="d41a4da1a37fb713" providerId="LiveId" clId="{382F3B74-E4CB-4D81-AF60-122A51D7A84C}" dt="2020-07-14T02:39:59.265" v="2395" actId="9405"/>
          <ac:inkMkLst>
            <pc:docMk/>
            <pc:sldMk cId="3306179620" sldId="268"/>
            <ac:inkMk id="17" creationId="{26016A52-4A10-4C32-9B61-E3F77E6330BD}"/>
          </ac:inkMkLst>
        </pc:inkChg>
        <pc:inkChg chg="add">
          <ac:chgData name="Jim Beland" userId="d41a4da1a37fb713" providerId="LiveId" clId="{382F3B74-E4CB-4D81-AF60-122A51D7A84C}" dt="2020-07-14T02:39:55.922" v="2394"/>
          <ac:inkMkLst>
            <pc:docMk/>
            <pc:sldMk cId="3306179620" sldId="268"/>
            <ac:inkMk id="18" creationId="{8ACA3644-FCD7-4A09-8B39-3A038224E7DD}"/>
          </ac:inkMkLst>
        </pc:inkChg>
        <pc:inkChg chg="add del">
          <ac:chgData name="Jim Beland" userId="d41a4da1a37fb713" providerId="LiveId" clId="{382F3B74-E4CB-4D81-AF60-122A51D7A84C}" dt="2020-07-14T02:40:09.436" v="2405"/>
          <ac:inkMkLst>
            <pc:docMk/>
            <pc:sldMk cId="3306179620" sldId="268"/>
            <ac:inkMk id="19" creationId="{03DB4F3A-268F-4C5F-8EB0-8C7EA0CE06AA}"/>
          </ac:inkMkLst>
        </pc:inkChg>
        <pc:inkChg chg="add del">
          <ac:chgData name="Jim Beland" userId="d41a4da1a37fb713" providerId="LiveId" clId="{382F3B74-E4CB-4D81-AF60-122A51D7A84C}" dt="2020-07-14T02:40:09.436" v="2405"/>
          <ac:inkMkLst>
            <pc:docMk/>
            <pc:sldMk cId="3306179620" sldId="268"/>
            <ac:inkMk id="20" creationId="{D1E4B9CC-C3F4-4B36-B593-3F81B3506790}"/>
          </ac:inkMkLst>
        </pc:inkChg>
        <pc:inkChg chg="add del">
          <ac:chgData name="Jim Beland" userId="d41a4da1a37fb713" providerId="LiveId" clId="{382F3B74-E4CB-4D81-AF60-122A51D7A84C}" dt="2020-07-14T02:40:09.436" v="2405"/>
          <ac:inkMkLst>
            <pc:docMk/>
            <pc:sldMk cId="3306179620" sldId="268"/>
            <ac:inkMk id="21" creationId="{2044AEC6-1910-44FC-8BAC-E86CA6A9EDBC}"/>
          </ac:inkMkLst>
        </pc:inkChg>
        <pc:inkChg chg="add del">
          <ac:chgData name="Jim Beland" userId="d41a4da1a37fb713" providerId="LiveId" clId="{382F3B74-E4CB-4D81-AF60-122A51D7A84C}" dt="2020-07-14T02:40:09.436" v="2405"/>
          <ac:inkMkLst>
            <pc:docMk/>
            <pc:sldMk cId="3306179620" sldId="268"/>
            <ac:inkMk id="22" creationId="{0E8AA639-947B-4C56-B33F-588146F988EB}"/>
          </ac:inkMkLst>
        </pc:inkChg>
        <pc:inkChg chg="add del">
          <ac:chgData name="Jim Beland" userId="d41a4da1a37fb713" providerId="LiveId" clId="{382F3B74-E4CB-4D81-AF60-122A51D7A84C}" dt="2020-07-14T02:40:09.436" v="2405"/>
          <ac:inkMkLst>
            <pc:docMk/>
            <pc:sldMk cId="3306179620" sldId="268"/>
            <ac:inkMk id="23" creationId="{84678748-F9D0-410A-8186-D3D0E193AE2F}"/>
          </ac:inkMkLst>
        </pc:inkChg>
        <pc:inkChg chg="add">
          <ac:chgData name="Jim Beland" userId="d41a4da1a37fb713" providerId="LiveId" clId="{382F3B74-E4CB-4D81-AF60-122A51D7A84C}" dt="2020-07-14T02:40:09.436" v="2405"/>
          <ac:inkMkLst>
            <pc:docMk/>
            <pc:sldMk cId="3306179620" sldId="268"/>
            <ac:inkMk id="24" creationId="{FAAF6F2D-FBDC-4522-BC4E-819BBE624473}"/>
          </ac:inkMkLst>
        </pc:inkChg>
        <pc:inkChg chg="add">
          <ac:chgData name="Jim Beland" userId="d41a4da1a37fb713" providerId="LiveId" clId="{382F3B74-E4CB-4D81-AF60-122A51D7A84C}" dt="2020-07-14T02:40:12.476" v="2406" actId="9405"/>
          <ac:inkMkLst>
            <pc:docMk/>
            <pc:sldMk cId="3306179620" sldId="268"/>
            <ac:inkMk id="25" creationId="{3BD186D9-615E-4C3E-AAC3-89BF62FE0418}"/>
          </ac:inkMkLst>
        </pc:inkChg>
        <pc:inkChg chg="add del">
          <ac:chgData name="Jim Beland" userId="d41a4da1a37fb713" providerId="LiveId" clId="{382F3B74-E4CB-4D81-AF60-122A51D7A84C}" dt="2020-07-14T02:40:33.581" v="2424" actId="9405"/>
          <ac:inkMkLst>
            <pc:docMk/>
            <pc:sldMk cId="3306179620" sldId="268"/>
            <ac:inkMk id="26" creationId="{7FA4F315-4CB6-48BD-AD47-21CAD320EA05}"/>
          </ac:inkMkLst>
        </pc:inkChg>
        <pc:inkChg chg="add del">
          <ac:chgData name="Jim Beland" userId="d41a4da1a37fb713" providerId="LiveId" clId="{382F3B74-E4CB-4D81-AF60-122A51D7A84C}" dt="2020-07-14T02:40:33.073" v="2423" actId="9405"/>
          <ac:inkMkLst>
            <pc:docMk/>
            <pc:sldMk cId="3306179620" sldId="268"/>
            <ac:inkMk id="27" creationId="{4CD394F1-0EBE-4A98-A7EC-EDDD973E43CB}"/>
          </ac:inkMkLst>
        </pc:inkChg>
        <pc:inkChg chg="add del">
          <ac:chgData name="Jim Beland" userId="d41a4da1a37fb713" providerId="LiveId" clId="{382F3B74-E4CB-4D81-AF60-122A51D7A84C}" dt="2020-07-14T02:40:26.852" v="2420" actId="9405"/>
          <ac:inkMkLst>
            <pc:docMk/>
            <pc:sldMk cId="3306179620" sldId="268"/>
            <ac:inkMk id="28" creationId="{5D4F7F80-5BA1-46E8-B47F-2E8A1D90A869}"/>
          </ac:inkMkLst>
        </pc:inkChg>
        <pc:inkChg chg="add del">
          <ac:chgData name="Jim Beland" userId="d41a4da1a37fb713" providerId="LiveId" clId="{382F3B74-E4CB-4D81-AF60-122A51D7A84C}" dt="2020-07-14T02:40:19.326" v="2412"/>
          <ac:inkMkLst>
            <pc:docMk/>
            <pc:sldMk cId="3306179620" sldId="268"/>
            <ac:inkMk id="29" creationId="{624E1A6A-04C2-448A-B0B1-1C562BA0EC35}"/>
          </ac:inkMkLst>
        </pc:inkChg>
        <pc:inkChg chg="add del">
          <ac:chgData name="Jim Beland" userId="d41a4da1a37fb713" providerId="LiveId" clId="{382F3B74-E4CB-4D81-AF60-122A51D7A84C}" dt="2020-07-14T02:40:24.639" v="2419" actId="9405"/>
          <ac:inkMkLst>
            <pc:docMk/>
            <pc:sldMk cId="3306179620" sldId="268"/>
            <ac:inkMk id="30" creationId="{AF89CFB6-B8C6-4281-B207-076FC2FF1C39}"/>
          </ac:inkMkLst>
        </pc:inkChg>
        <pc:inkChg chg="add del">
          <ac:chgData name="Jim Beland" userId="d41a4da1a37fb713" providerId="LiveId" clId="{382F3B74-E4CB-4D81-AF60-122A51D7A84C}" dt="2020-07-14T02:40:20.819" v="2414"/>
          <ac:inkMkLst>
            <pc:docMk/>
            <pc:sldMk cId="3306179620" sldId="268"/>
            <ac:inkMk id="31" creationId="{40AE14DB-8331-451A-9E43-FDF4B30BACC8}"/>
          </ac:inkMkLst>
        </pc:inkChg>
        <pc:inkChg chg="add del">
          <ac:chgData name="Jim Beland" userId="d41a4da1a37fb713" providerId="LiveId" clId="{382F3B74-E4CB-4D81-AF60-122A51D7A84C}" dt="2020-07-14T02:40:24.502" v="2418" actId="9405"/>
          <ac:inkMkLst>
            <pc:docMk/>
            <pc:sldMk cId="3306179620" sldId="268"/>
            <ac:inkMk id="32" creationId="{245C1195-577B-4192-B9B5-BF7EBFDBDEAD}"/>
          </ac:inkMkLst>
        </pc:inkChg>
        <pc:inkChg chg="add del">
          <ac:chgData name="Jim Beland" userId="d41a4da1a37fb713" providerId="LiveId" clId="{382F3B74-E4CB-4D81-AF60-122A51D7A84C}" dt="2020-07-14T02:40:22.918" v="2416"/>
          <ac:inkMkLst>
            <pc:docMk/>
            <pc:sldMk cId="3306179620" sldId="268"/>
            <ac:inkMk id="33" creationId="{1D6D009F-E667-4959-8EA0-FD0F1B0B123C}"/>
          </ac:inkMkLst>
        </pc:inkChg>
        <pc:inkChg chg="add del">
          <ac:chgData name="Jim Beland" userId="d41a4da1a37fb713" providerId="LiveId" clId="{382F3B74-E4CB-4D81-AF60-122A51D7A84C}" dt="2020-07-14T02:40:24.223" v="2417" actId="9405"/>
          <ac:inkMkLst>
            <pc:docMk/>
            <pc:sldMk cId="3306179620" sldId="268"/>
            <ac:inkMk id="34" creationId="{78DBC695-4FCB-412D-BB28-898D31D9BE66}"/>
          </ac:inkMkLst>
        </pc:inkChg>
        <pc:inkChg chg="add">
          <ac:chgData name="Jim Beland" userId="d41a4da1a37fb713" providerId="LiveId" clId="{382F3B74-E4CB-4D81-AF60-122A51D7A84C}" dt="2020-07-14T02:40:22.918" v="2416"/>
          <ac:inkMkLst>
            <pc:docMk/>
            <pc:sldMk cId="3306179620" sldId="268"/>
            <ac:inkMk id="35" creationId="{EA8A57C5-47ED-4A3C-B3B0-9A54CB81A085}"/>
          </ac:inkMkLst>
        </pc:inkChg>
        <pc:inkChg chg="add del">
          <ac:chgData name="Jim Beland" userId="d41a4da1a37fb713" providerId="LiveId" clId="{382F3B74-E4CB-4D81-AF60-122A51D7A84C}" dt="2020-07-14T02:40:32.571" v="2422" actId="9405"/>
          <ac:inkMkLst>
            <pc:docMk/>
            <pc:sldMk cId="3306179620" sldId="268"/>
            <ac:inkMk id="36" creationId="{9E508488-7396-4952-94CF-31A1D46F6FC6}"/>
          </ac:inkMkLst>
        </pc:inkChg>
        <pc:inkChg chg="add del">
          <ac:chgData name="Jim Beland" userId="d41a4da1a37fb713" providerId="LiveId" clId="{382F3B74-E4CB-4D81-AF60-122A51D7A84C}" dt="2020-07-14T02:40:43.924" v="2432"/>
          <ac:inkMkLst>
            <pc:docMk/>
            <pc:sldMk cId="3306179620" sldId="268"/>
            <ac:inkMk id="37" creationId="{A7C0F85B-83EB-4DB0-8B25-B963BC4F3865}"/>
          </ac:inkMkLst>
        </pc:inkChg>
        <pc:inkChg chg="add del">
          <ac:chgData name="Jim Beland" userId="d41a4da1a37fb713" providerId="LiveId" clId="{382F3B74-E4CB-4D81-AF60-122A51D7A84C}" dt="2020-07-14T02:40:43.924" v="2432"/>
          <ac:inkMkLst>
            <pc:docMk/>
            <pc:sldMk cId="3306179620" sldId="268"/>
            <ac:inkMk id="38" creationId="{C2F40665-0AEB-4356-A1E0-E278478FF9D6}"/>
          </ac:inkMkLst>
        </pc:inkChg>
        <pc:inkChg chg="add del">
          <ac:chgData name="Jim Beland" userId="d41a4da1a37fb713" providerId="LiveId" clId="{382F3B74-E4CB-4D81-AF60-122A51D7A84C}" dt="2020-07-14T02:40:43.924" v="2432"/>
          <ac:inkMkLst>
            <pc:docMk/>
            <pc:sldMk cId="3306179620" sldId="268"/>
            <ac:inkMk id="39" creationId="{E2554BDB-B65F-4E3D-9E28-02464EA08E4F}"/>
          </ac:inkMkLst>
        </pc:inkChg>
        <pc:inkChg chg="add del">
          <ac:chgData name="Jim Beland" userId="d41a4da1a37fb713" providerId="LiveId" clId="{382F3B74-E4CB-4D81-AF60-122A51D7A84C}" dt="2020-07-14T02:40:43.924" v="2432"/>
          <ac:inkMkLst>
            <pc:docMk/>
            <pc:sldMk cId="3306179620" sldId="268"/>
            <ac:inkMk id="40" creationId="{C0FED6D7-8A9D-47AE-A756-94B40133A15B}"/>
          </ac:inkMkLst>
        </pc:inkChg>
        <pc:inkChg chg="add del">
          <ac:chgData name="Jim Beland" userId="d41a4da1a37fb713" providerId="LiveId" clId="{382F3B74-E4CB-4D81-AF60-122A51D7A84C}" dt="2020-07-14T02:40:43.924" v="2432"/>
          <ac:inkMkLst>
            <pc:docMk/>
            <pc:sldMk cId="3306179620" sldId="268"/>
            <ac:inkMk id="41" creationId="{7D462689-3688-43DC-AF4A-3A796AFD15A1}"/>
          </ac:inkMkLst>
        </pc:inkChg>
        <pc:inkChg chg="add del">
          <ac:chgData name="Jim Beland" userId="d41a4da1a37fb713" providerId="LiveId" clId="{382F3B74-E4CB-4D81-AF60-122A51D7A84C}" dt="2020-07-14T02:40:43.924" v="2432"/>
          <ac:inkMkLst>
            <pc:docMk/>
            <pc:sldMk cId="3306179620" sldId="268"/>
            <ac:inkMk id="42" creationId="{0953396D-C544-417A-924E-E55E1C6C393D}"/>
          </ac:inkMkLst>
        </pc:inkChg>
        <pc:inkChg chg="add del">
          <ac:chgData name="Jim Beland" userId="d41a4da1a37fb713" providerId="LiveId" clId="{382F3B74-E4CB-4D81-AF60-122A51D7A84C}" dt="2020-07-14T02:40:43.924" v="2432"/>
          <ac:inkMkLst>
            <pc:docMk/>
            <pc:sldMk cId="3306179620" sldId="268"/>
            <ac:inkMk id="43" creationId="{6EBDCC17-0A18-49EF-8639-052752F31AB9}"/>
          </ac:inkMkLst>
        </pc:inkChg>
        <pc:inkChg chg="add">
          <ac:chgData name="Jim Beland" userId="d41a4da1a37fb713" providerId="LiveId" clId="{382F3B74-E4CB-4D81-AF60-122A51D7A84C}" dt="2020-07-14T02:40:43.924" v="2432"/>
          <ac:inkMkLst>
            <pc:docMk/>
            <pc:sldMk cId="3306179620" sldId="268"/>
            <ac:inkMk id="44" creationId="{8F75612B-9D86-4602-AE83-5C782F74F257}"/>
          </ac:inkMkLst>
        </pc:inkChg>
        <pc:inkChg chg="add">
          <ac:chgData name="Jim Beland" userId="d41a4da1a37fb713" providerId="LiveId" clId="{382F3B74-E4CB-4D81-AF60-122A51D7A84C}" dt="2020-07-14T02:40:46.060" v="2433" actId="9405"/>
          <ac:inkMkLst>
            <pc:docMk/>
            <pc:sldMk cId="3306179620" sldId="268"/>
            <ac:inkMk id="45" creationId="{0B3EB77B-98EE-4346-913C-C6BE8B44BC8B}"/>
          </ac:inkMkLst>
        </pc:inkChg>
        <pc:inkChg chg="add del">
          <ac:chgData name="Jim Beland" userId="d41a4da1a37fb713" providerId="LiveId" clId="{382F3B74-E4CB-4D81-AF60-122A51D7A84C}" dt="2020-07-14T02:40:50.518" v="2439"/>
          <ac:inkMkLst>
            <pc:docMk/>
            <pc:sldMk cId="3306179620" sldId="268"/>
            <ac:inkMk id="46" creationId="{73B476ED-E11A-4405-A8C9-3E19F19424A8}"/>
          </ac:inkMkLst>
        </pc:inkChg>
        <pc:inkChg chg="add del">
          <ac:chgData name="Jim Beland" userId="d41a4da1a37fb713" providerId="LiveId" clId="{382F3B74-E4CB-4D81-AF60-122A51D7A84C}" dt="2020-07-14T02:40:50.518" v="2439"/>
          <ac:inkMkLst>
            <pc:docMk/>
            <pc:sldMk cId="3306179620" sldId="268"/>
            <ac:inkMk id="47" creationId="{16C34D69-597C-4970-B226-4D0FFE16369D}"/>
          </ac:inkMkLst>
        </pc:inkChg>
        <pc:inkChg chg="add del">
          <ac:chgData name="Jim Beland" userId="d41a4da1a37fb713" providerId="LiveId" clId="{382F3B74-E4CB-4D81-AF60-122A51D7A84C}" dt="2020-07-14T02:40:50.518" v="2439"/>
          <ac:inkMkLst>
            <pc:docMk/>
            <pc:sldMk cId="3306179620" sldId="268"/>
            <ac:inkMk id="48" creationId="{DA787BDA-3C3F-456B-9742-45B8CFFC8B9D}"/>
          </ac:inkMkLst>
        </pc:inkChg>
        <pc:inkChg chg="add del">
          <ac:chgData name="Jim Beland" userId="d41a4da1a37fb713" providerId="LiveId" clId="{382F3B74-E4CB-4D81-AF60-122A51D7A84C}" dt="2020-07-14T02:40:50.518" v="2439"/>
          <ac:inkMkLst>
            <pc:docMk/>
            <pc:sldMk cId="3306179620" sldId="268"/>
            <ac:inkMk id="49" creationId="{48B547CC-9726-49B2-B3B0-0FE22DED4187}"/>
          </ac:inkMkLst>
        </pc:inkChg>
        <pc:inkChg chg="add del">
          <ac:chgData name="Jim Beland" userId="d41a4da1a37fb713" providerId="LiveId" clId="{382F3B74-E4CB-4D81-AF60-122A51D7A84C}" dt="2020-07-14T02:40:52.292" v="2440" actId="9405"/>
          <ac:inkMkLst>
            <pc:docMk/>
            <pc:sldMk cId="3306179620" sldId="268"/>
            <ac:inkMk id="50" creationId="{AAE615B8-51CF-459B-ACCA-1DB594222929}"/>
          </ac:inkMkLst>
        </pc:inkChg>
        <pc:inkChg chg="add">
          <ac:chgData name="Jim Beland" userId="d41a4da1a37fb713" providerId="LiveId" clId="{382F3B74-E4CB-4D81-AF60-122A51D7A84C}" dt="2020-07-14T02:40:50.518" v="2439"/>
          <ac:inkMkLst>
            <pc:docMk/>
            <pc:sldMk cId="3306179620" sldId="268"/>
            <ac:inkMk id="51" creationId="{6D65B358-8C96-4A64-A58A-5E46EE3BA7A7}"/>
          </ac:inkMkLst>
        </pc:inkChg>
        <pc:inkChg chg="add del">
          <ac:chgData name="Jim Beland" userId="d41a4da1a37fb713" providerId="LiveId" clId="{382F3B74-E4CB-4D81-AF60-122A51D7A84C}" dt="2020-07-14T02:40:58.632" v="2444"/>
          <ac:inkMkLst>
            <pc:docMk/>
            <pc:sldMk cId="3306179620" sldId="268"/>
            <ac:inkMk id="52" creationId="{999A9C7B-5FEB-49EE-8F12-61A49811C920}"/>
          </ac:inkMkLst>
        </pc:inkChg>
        <pc:inkChg chg="add del">
          <ac:chgData name="Jim Beland" userId="d41a4da1a37fb713" providerId="LiveId" clId="{382F3B74-E4CB-4D81-AF60-122A51D7A84C}" dt="2020-07-14T02:40:58.632" v="2444"/>
          <ac:inkMkLst>
            <pc:docMk/>
            <pc:sldMk cId="3306179620" sldId="268"/>
            <ac:inkMk id="53" creationId="{250F16A5-6E03-4C46-9A65-63978934089B}"/>
          </ac:inkMkLst>
        </pc:inkChg>
        <pc:inkChg chg="add del">
          <ac:chgData name="Jim Beland" userId="d41a4da1a37fb713" providerId="LiveId" clId="{382F3B74-E4CB-4D81-AF60-122A51D7A84C}" dt="2020-07-14T02:40:58.632" v="2444"/>
          <ac:inkMkLst>
            <pc:docMk/>
            <pc:sldMk cId="3306179620" sldId="268"/>
            <ac:inkMk id="54" creationId="{F70DC9F4-2583-45C7-A5B2-FA3556477F21}"/>
          </ac:inkMkLst>
        </pc:inkChg>
        <pc:inkChg chg="add">
          <ac:chgData name="Jim Beland" userId="d41a4da1a37fb713" providerId="LiveId" clId="{382F3B74-E4CB-4D81-AF60-122A51D7A84C}" dt="2020-07-14T02:40:58.632" v="2444"/>
          <ac:inkMkLst>
            <pc:docMk/>
            <pc:sldMk cId="3306179620" sldId="268"/>
            <ac:inkMk id="55" creationId="{FCC6C5A0-9ECC-496C-B559-5A8F18A7A8E6}"/>
          </ac:inkMkLst>
        </pc:inkChg>
        <pc:inkChg chg="add">
          <ac:chgData name="Jim Beland" userId="d41a4da1a37fb713" providerId="LiveId" clId="{382F3B74-E4CB-4D81-AF60-122A51D7A84C}" dt="2020-07-14T02:41:00.336" v="2445" actId="9405"/>
          <ac:inkMkLst>
            <pc:docMk/>
            <pc:sldMk cId="3306179620" sldId="268"/>
            <ac:inkMk id="56" creationId="{CE0E9440-4230-4A19-B744-777F3E37CA85}"/>
          </ac:inkMkLst>
        </pc:inkChg>
        <pc:inkChg chg="add del">
          <ac:chgData name="Jim Beland" userId="d41a4da1a37fb713" providerId="LiveId" clId="{382F3B74-E4CB-4D81-AF60-122A51D7A84C}" dt="2020-07-14T02:41:06.407" v="2451"/>
          <ac:inkMkLst>
            <pc:docMk/>
            <pc:sldMk cId="3306179620" sldId="268"/>
            <ac:inkMk id="57" creationId="{171DE708-02EF-4384-B334-4947B5A89694}"/>
          </ac:inkMkLst>
        </pc:inkChg>
        <pc:inkChg chg="add del">
          <ac:chgData name="Jim Beland" userId="d41a4da1a37fb713" providerId="LiveId" clId="{382F3B74-E4CB-4D81-AF60-122A51D7A84C}" dt="2020-07-14T02:41:06.407" v="2451"/>
          <ac:inkMkLst>
            <pc:docMk/>
            <pc:sldMk cId="3306179620" sldId="268"/>
            <ac:inkMk id="58" creationId="{C23CF267-7A23-40D0-AAC4-651CE62C3ECC}"/>
          </ac:inkMkLst>
        </pc:inkChg>
        <pc:inkChg chg="add del">
          <ac:chgData name="Jim Beland" userId="d41a4da1a37fb713" providerId="LiveId" clId="{382F3B74-E4CB-4D81-AF60-122A51D7A84C}" dt="2020-07-14T02:41:06.407" v="2451"/>
          <ac:inkMkLst>
            <pc:docMk/>
            <pc:sldMk cId="3306179620" sldId="268"/>
            <ac:inkMk id="59" creationId="{B2C77A25-0364-42B5-86B5-235230297522}"/>
          </ac:inkMkLst>
        </pc:inkChg>
        <pc:inkChg chg="add del">
          <ac:chgData name="Jim Beland" userId="d41a4da1a37fb713" providerId="LiveId" clId="{382F3B74-E4CB-4D81-AF60-122A51D7A84C}" dt="2020-07-14T02:41:06.407" v="2451"/>
          <ac:inkMkLst>
            <pc:docMk/>
            <pc:sldMk cId="3306179620" sldId="268"/>
            <ac:inkMk id="60" creationId="{60A163BE-2CAE-4C7E-AF2C-A81EE7C42F8B}"/>
          </ac:inkMkLst>
        </pc:inkChg>
        <pc:inkChg chg="add del">
          <ac:chgData name="Jim Beland" userId="d41a4da1a37fb713" providerId="LiveId" clId="{382F3B74-E4CB-4D81-AF60-122A51D7A84C}" dt="2020-07-14T02:41:06.407" v="2451"/>
          <ac:inkMkLst>
            <pc:docMk/>
            <pc:sldMk cId="3306179620" sldId="268"/>
            <ac:inkMk id="61" creationId="{33E95F34-0B0F-44EA-B37D-9C3E05068A02}"/>
          </ac:inkMkLst>
        </pc:inkChg>
        <pc:inkChg chg="add">
          <ac:chgData name="Jim Beland" userId="d41a4da1a37fb713" providerId="LiveId" clId="{382F3B74-E4CB-4D81-AF60-122A51D7A84C}" dt="2020-07-14T02:41:06.407" v="2451"/>
          <ac:inkMkLst>
            <pc:docMk/>
            <pc:sldMk cId="3306179620" sldId="268"/>
            <ac:inkMk id="62" creationId="{B7ACA4F5-7DFB-4BF2-85B5-6DBAE6DBC061}"/>
          </ac:inkMkLst>
        </pc:inkChg>
      </pc:sldChg>
      <pc:sldChg chg="modSp add ord">
        <pc:chgData name="Jim Beland" userId="d41a4da1a37fb713" providerId="LiveId" clId="{382F3B74-E4CB-4D81-AF60-122A51D7A84C}" dt="2020-07-14T02:42:20.878" v="2463" actId="6549"/>
        <pc:sldMkLst>
          <pc:docMk/>
          <pc:sldMk cId="2217419292" sldId="269"/>
        </pc:sldMkLst>
        <pc:spChg chg="mod">
          <ac:chgData name="Jim Beland" userId="d41a4da1a37fb713" providerId="LiveId" clId="{382F3B74-E4CB-4D81-AF60-122A51D7A84C}" dt="2020-07-14T02:42:20.878" v="2463" actId="6549"/>
          <ac:spMkLst>
            <pc:docMk/>
            <pc:sldMk cId="2217419292" sldId="269"/>
            <ac:spMk id="3" creationId="{B53F5DD3-8E8C-44C1-BA4A-A6665BD72BC0}"/>
          </ac:spMkLst>
        </pc:spChg>
      </pc:sldChg>
      <pc:sldChg chg="add ord">
        <pc:chgData name="Jim Beland" userId="d41a4da1a37fb713" providerId="LiveId" clId="{382F3B74-E4CB-4D81-AF60-122A51D7A84C}" dt="2020-07-14T02:41:43.953" v="2455"/>
        <pc:sldMkLst>
          <pc:docMk/>
          <pc:sldMk cId="2317203400" sldId="270"/>
        </pc:sldMkLst>
      </pc:sldChg>
      <pc:sldChg chg="modSp add ord">
        <pc:chgData name="Jim Beland" userId="d41a4da1a37fb713" providerId="LiveId" clId="{382F3B74-E4CB-4D81-AF60-122A51D7A84C}" dt="2020-07-14T02:44:40.348" v="2496" actId="6549"/>
        <pc:sldMkLst>
          <pc:docMk/>
          <pc:sldMk cId="3731899583" sldId="271"/>
        </pc:sldMkLst>
        <pc:spChg chg="mod">
          <ac:chgData name="Jim Beland" userId="d41a4da1a37fb713" providerId="LiveId" clId="{382F3B74-E4CB-4D81-AF60-122A51D7A84C}" dt="2020-07-14T02:44:40.348" v="2496" actId="6549"/>
          <ac:spMkLst>
            <pc:docMk/>
            <pc:sldMk cId="3731899583" sldId="271"/>
            <ac:spMk id="3" creationId="{88B478EA-8494-4C05-9C43-C179FAB5F143}"/>
          </ac:spMkLst>
        </pc:spChg>
      </pc:sldChg>
      <pc:sldChg chg="add del ord">
        <pc:chgData name="Jim Beland" userId="d41a4da1a37fb713" providerId="LiveId" clId="{382F3B74-E4CB-4D81-AF60-122A51D7A84C}" dt="2020-07-14T02:45:30.037" v="2504" actId="2696"/>
        <pc:sldMkLst>
          <pc:docMk/>
          <pc:sldMk cId="1550021756" sldId="272"/>
        </pc:sldMkLst>
      </pc:sldChg>
      <pc:sldChg chg="addSp delSp modSp add">
        <pc:chgData name="Jim Beland" userId="d41a4da1a37fb713" providerId="LiveId" clId="{382F3B74-E4CB-4D81-AF60-122A51D7A84C}" dt="2020-07-14T02:49:54.062" v="2555"/>
        <pc:sldMkLst>
          <pc:docMk/>
          <pc:sldMk cId="4081503458" sldId="273"/>
        </pc:sldMkLst>
        <pc:spChg chg="mod">
          <ac:chgData name="Jim Beland" userId="d41a4da1a37fb713" providerId="LiveId" clId="{382F3B74-E4CB-4D81-AF60-122A51D7A84C}" dt="2020-07-14T02:45:26.108" v="2503" actId="6549"/>
          <ac:spMkLst>
            <pc:docMk/>
            <pc:sldMk cId="4081503458" sldId="273"/>
            <ac:spMk id="3" creationId="{9340B753-3C8D-4B6D-954A-BCF6681996AB}"/>
          </ac:spMkLst>
        </pc:spChg>
        <pc:spChg chg="del">
          <ac:chgData name="Jim Beland" userId="d41a4da1a37fb713" providerId="LiveId" clId="{382F3B74-E4CB-4D81-AF60-122A51D7A84C}" dt="2020-07-14T02:48:04.474" v="2505"/>
          <ac:spMkLst>
            <pc:docMk/>
            <pc:sldMk cId="4081503458" sldId="273"/>
            <ac:spMk id="4" creationId="{A4604816-D030-4A22-A13F-8FD6F83CEC75}"/>
          </ac:spMkLst>
        </pc:spChg>
        <pc:picChg chg="add">
          <ac:chgData name="Jim Beland" userId="d41a4da1a37fb713" providerId="LiveId" clId="{382F3B74-E4CB-4D81-AF60-122A51D7A84C}" dt="2020-07-14T02:48:04.474" v="2505"/>
          <ac:picMkLst>
            <pc:docMk/>
            <pc:sldMk cId="4081503458" sldId="273"/>
            <ac:picMk id="2050" creationId="{21AD483F-95DF-49F1-AA0B-33DB49CF99EA}"/>
          </ac:picMkLst>
        </pc:picChg>
        <pc:inkChg chg="add del">
          <ac:chgData name="Jim Beland" userId="d41a4da1a37fb713" providerId="LiveId" clId="{382F3B74-E4CB-4D81-AF60-122A51D7A84C}" dt="2020-07-14T02:48:53.932" v="2510"/>
          <ac:inkMkLst>
            <pc:docMk/>
            <pc:sldMk cId="4081503458" sldId="273"/>
            <ac:inkMk id="5" creationId="{0616E97D-EC24-4705-99EF-AEBE526D6290}"/>
          </ac:inkMkLst>
        </pc:inkChg>
        <pc:inkChg chg="add del">
          <ac:chgData name="Jim Beland" userId="d41a4da1a37fb713" providerId="LiveId" clId="{382F3B74-E4CB-4D81-AF60-122A51D7A84C}" dt="2020-07-14T02:48:53.932" v="2510"/>
          <ac:inkMkLst>
            <pc:docMk/>
            <pc:sldMk cId="4081503458" sldId="273"/>
            <ac:inkMk id="6" creationId="{AE66B136-DE92-412C-BF10-C413DB5D78AA}"/>
          </ac:inkMkLst>
        </pc:inkChg>
        <pc:inkChg chg="add del">
          <ac:chgData name="Jim Beland" userId="d41a4da1a37fb713" providerId="LiveId" clId="{382F3B74-E4CB-4D81-AF60-122A51D7A84C}" dt="2020-07-14T02:48:53.932" v="2510"/>
          <ac:inkMkLst>
            <pc:docMk/>
            <pc:sldMk cId="4081503458" sldId="273"/>
            <ac:inkMk id="7" creationId="{2ABD365B-D88B-4A52-8279-367A848271AB}"/>
          </ac:inkMkLst>
        </pc:inkChg>
        <pc:inkChg chg="add del">
          <ac:chgData name="Jim Beland" userId="d41a4da1a37fb713" providerId="LiveId" clId="{382F3B74-E4CB-4D81-AF60-122A51D7A84C}" dt="2020-07-14T02:48:53.932" v="2510"/>
          <ac:inkMkLst>
            <pc:docMk/>
            <pc:sldMk cId="4081503458" sldId="273"/>
            <ac:inkMk id="8" creationId="{C61A7797-534D-4378-A5F0-47859BF8C169}"/>
          </ac:inkMkLst>
        </pc:inkChg>
        <pc:inkChg chg="add">
          <ac:chgData name="Jim Beland" userId="d41a4da1a37fb713" providerId="LiveId" clId="{382F3B74-E4CB-4D81-AF60-122A51D7A84C}" dt="2020-07-14T02:48:53.932" v="2510"/>
          <ac:inkMkLst>
            <pc:docMk/>
            <pc:sldMk cId="4081503458" sldId="273"/>
            <ac:inkMk id="9" creationId="{A92CBAF3-7286-4983-8E71-5657131E5993}"/>
          </ac:inkMkLst>
        </pc:inkChg>
        <pc:inkChg chg="add del">
          <ac:chgData name="Jim Beland" userId="d41a4da1a37fb713" providerId="LiveId" clId="{382F3B74-E4CB-4D81-AF60-122A51D7A84C}" dt="2020-07-14T02:48:59.031" v="2514"/>
          <ac:inkMkLst>
            <pc:docMk/>
            <pc:sldMk cId="4081503458" sldId="273"/>
            <ac:inkMk id="10" creationId="{E8D2A8A3-4639-44C6-A271-764ECA2354B2}"/>
          </ac:inkMkLst>
        </pc:inkChg>
        <pc:inkChg chg="add del">
          <ac:chgData name="Jim Beland" userId="d41a4da1a37fb713" providerId="LiveId" clId="{382F3B74-E4CB-4D81-AF60-122A51D7A84C}" dt="2020-07-14T02:48:59.031" v="2514"/>
          <ac:inkMkLst>
            <pc:docMk/>
            <pc:sldMk cId="4081503458" sldId="273"/>
            <ac:inkMk id="11" creationId="{D225391A-6080-410B-9337-26A6CD351E0A}"/>
          </ac:inkMkLst>
        </pc:inkChg>
        <pc:inkChg chg="add del">
          <ac:chgData name="Jim Beland" userId="d41a4da1a37fb713" providerId="LiveId" clId="{382F3B74-E4CB-4D81-AF60-122A51D7A84C}" dt="2020-07-14T02:49:00.576" v="2515" actId="9405"/>
          <ac:inkMkLst>
            <pc:docMk/>
            <pc:sldMk cId="4081503458" sldId="273"/>
            <ac:inkMk id="12" creationId="{BB94DDE5-C666-4AD9-9B7F-074A154DF1ED}"/>
          </ac:inkMkLst>
        </pc:inkChg>
        <pc:inkChg chg="add">
          <ac:chgData name="Jim Beland" userId="d41a4da1a37fb713" providerId="LiveId" clId="{382F3B74-E4CB-4D81-AF60-122A51D7A84C}" dt="2020-07-14T02:48:59.031" v="2514"/>
          <ac:inkMkLst>
            <pc:docMk/>
            <pc:sldMk cId="4081503458" sldId="273"/>
            <ac:inkMk id="13" creationId="{6BB12BD2-D215-4007-A0B5-3695F649E4E8}"/>
          </ac:inkMkLst>
        </pc:inkChg>
        <pc:inkChg chg="add del">
          <ac:chgData name="Jim Beland" userId="d41a4da1a37fb713" providerId="LiveId" clId="{382F3B74-E4CB-4D81-AF60-122A51D7A84C}" dt="2020-07-14T02:49:05.629" v="2518"/>
          <ac:inkMkLst>
            <pc:docMk/>
            <pc:sldMk cId="4081503458" sldId="273"/>
            <ac:inkMk id="14" creationId="{0D79E55E-FE08-4F07-BBDD-BA50AE813F59}"/>
          </ac:inkMkLst>
        </pc:inkChg>
        <pc:inkChg chg="add del">
          <ac:chgData name="Jim Beland" userId="d41a4da1a37fb713" providerId="LiveId" clId="{382F3B74-E4CB-4D81-AF60-122A51D7A84C}" dt="2020-07-14T02:49:05.629" v="2518"/>
          <ac:inkMkLst>
            <pc:docMk/>
            <pc:sldMk cId="4081503458" sldId="273"/>
            <ac:inkMk id="15" creationId="{E1032393-7297-4C0E-90C4-0F3541164AFF}"/>
          </ac:inkMkLst>
        </pc:inkChg>
        <pc:inkChg chg="add">
          <ac:chgData name="Jim Beland" userId="d41a4da1a37fb713" providerId="LiveId" clId="{382F3B74-E4CB-4D81-AF60-122A51D7A84C}" dt="2020-07-14T02:49:05.629" v="2518"/>
          <ac:inkMkLst>
            <pc:docMk/>
            <pc:sldMk cId="4081503458" sldId="273"/>
            <ac:inkMk id="16" creationId="{04E218C2-0E2D-4E93-92AB-06B3370534BD}"/>
          </ac:inkMkLst>
        </pc:inkChg>
        <pc:inkChg chg="add del">
          <ac:chgData name="Jim Beland" userId="d41a4da1a37fb713" providerId="LiveId" clId="{382F3B74-E4CB-4D81-AF60-122A51D7A84C}" dt="2020-07-14T02:49:14.967" v="2527"/>
          <ac:inkMkLst>
            <pc:docMk/>
            <pc:sldMk cId="4081503458" sldId="273"/>
            <ac:inkMk id="17" creationId="{B419C1FE-DEAB-49B5-8797-ABF6E0BD263D}"/>
          </ac:inkMkLst>
        </pc:inkChg>
        <pc:inkChg chg="add del">
          <ac:chgData name="Jim Beland" userId="d41a4da1a37fb713" providerId="LiveId" clId="{382F3B74-E4CB-4D81-AF60-122A51D7A84C}" dt="2020-07-14T02:49:14.967" v="2527"/>
          <ac:inkMkLst>
            <pc:docMk/>
            <pc:sldMk cId="4081503458" sldId="273"/>
            <ac:inkMk id="18" creationId="{651C76D6-A967-4F40-BB02-0B5173F5D135}"/>
          </ac:inkMkLst>
        </pc:inkChg>
        <pc:inkChg chg="add del">
          <ac:chgData name="Jim Beland" userId="d41a4da1a37fb713" providerId="LiveId" clId="{382F3B74-E4CB-4D81-AF60-122A51D7A84C}" dt="2020-07-14T02:49:14.967" v="2527"/>
          <ac:inkMkLst>
            <pc:docMk/>
            <pc:sldMk cId="4081503458" sldId="273"/>
            <ac:inkMk id="19" creationId="{57141A01-ED97-47F3-9085-23B6CA28A1F6}"/>
          </ac:inkMkLst>
        </pc:inkChg>
        <pc:inkChg chg="add del">
          <ac:chgData name="Jim Beland" userId="d41a4da1a37fb713" providerId="LiveId" clId="{382F3B74-E4CB-4D81-AF60-122A51D7A84C}" dt="2020-07-14T02:49:14.967" v="2527"/>
          <ac:inkMkLst>
            <pc:docMk/>
            <pc:sldMk cId="4081503458" sldId="273"/>
            <ac:inkMk id="20" creationId="{483EC525-07F4-4200-924E-C8F90D861907}"/>
          </ac:inkMkLst>
        </pc:inkChg>
        <pc:inkChg chg="add del">
          <ac:chgData name="Jim Beland" userId="d41a4da1a37fb713" providerId="LiveId" clId="{382F3B74-E4CB-4D81-AF60-122A51D7A84C}" dt="2020-07-14T02:49:14.967" v="2527"/>
          <ac:inkMkLst>
            <pc:docMk/>
            <pc:sldMk cId="4081503458" sldId="273"/>
            <ac:inkMk id="21" creationId="{CA6BC2A4-C858-4509-BDC3-E637D1D2EBF0}"/>
          </ac:inkMkLst>
        </pc:inkChg>
        <pc:inkChg chg="add del">
          <ac:chgData name="Jim Beland" userId="d41a4da1a37fb713" providerId="LiveId" clId="{382F3B74-E4CB-4D81-AF60-122A51D7A84C}" dt="2020-07-14T02:49:14.967" v="2527"/>
          <ac:inkMkLst>
            <pc:docMk/>
            <pc:sldMk cId="4081503458" sldId="273"/>
            <ac:inkMk id="22" creationId="{81A3193B-85F0-461F-BBF1-25BFDACBCD88}"/>
          </ac:inkMkLst>
        </pc:inkChg>
        <pc:inkChg chg="add del">
          <ac:chgData name="Jim Beland" userId="d41a4da1a37fb713" providerId="LiveId" clId="{382F3B74-E4CB-4D81-AF60-122A51D7A84C}" dt="2020-07-14T02:49:14.967" v="2527"/>
          <ac:inkMkLst>
            <pc:docMk/>
            <pc:sldMk cId="4081503458" sldId="273"/>
            <ac:inkMk id="23" creationId="{A8AAC02C-0BFA-4AA5-9019-0ECA73FAF3FF}"/>
          </ac:inkMkLst>
        </pc:inkChg>
        <pc:inkChg chg="add del">
          <ac:chgData name="Jim Beland" userId="d41a4da1a37fb713" providerId="LiveId" clId="{382F3B74-E4CB-4D81-AF60-122A51D7A84C}" dt="2020-07-14T02:49:14.967" v="2527"/>
          <ac:inkMkLst>
            <pc:docMk/>
            <pc:sldMk cId="4081503458" sldId="273"/>
            <ac:inkMk id="24" creationId="{E6076D82-F208-4BD1-ABFE-7F2B8B451849}"/>
          </ac:inkMkLst>
        </pc:inkChg>
        <pc:inkChg chg="add">
          <ac:chgData name="Jim Beland" userId="d41a4da1a37fb713" providerId="LiveId" clId="{382F3B74-E4CB-4D81-AF60-122A51D7A84C}" dt="2020-07-14T02:49:14.967" v="2527"/>
          <ac:inkMkLst>
            <pc:docMk/>
            <pc:sldMk cId="4081503458" sldId="273"/>
            <ac:inkMk id="25" creationId="{3D215436-2EE0-452C-9364-CAD9484094EA}"/>
          </ac:inkMkLst>
        </pc:inkChg>
        <pc:inkChg chg="add del">
          <ac:chgData name="Jim Beland" userId="d41a4da1a37fb713" providerId="LiveId" clId="{382F3B74-E4CB-4D81-AF60-122A51D7A84C}" dt="2020-07-14T02:49:23.927" v="2535"/>
          <ac:inkMkLst>
            <pc:docMk/>
            <pc:sldMk cId="4081503458" sldId="273"/>
            <ac:inkMk id="26" creationId="{FC51AF71-B319-4FE0-96BE-476E80DF25F1}"/>
          </ac:inkMkLst>
        </pc:inkChg>
        <pc:inkChg chg="add del">
          <ac:chgData name="Jim Beland" userId="d41a4da1a37fb713" providerId="LiveId" clId="{382F3B74-E4CB-4D81-AF60-122A51D7A84C}" dt="2020-07-14T02:49:23.927" v="2535"/>
          <ac:inkMkLst>
            <pc:docMk/>
            <pc:sldMk cId="4081503458" sldId="273"/>
            <ac:inkMk id="27" creationId="{51916BD3-F864-4625-86AB-AD220AE9487B}"/>
          </ac:inkMkLst>
        </pc:inkChg>
        <pc:inkChg chg="add del">
          <ac:chgData name="Jim Beland" userId="d41a4da1a37fb713" providerId="LiveId" clId="{382F3B74-E4CB-4D81-AF60-122A51D7A84C}" dt="2020-07-14T02:49:23.927" v="2535"/>
          <ac:inkMkLst>
            <pc:docMk/>
            <pc:sldMk cId="4081503458" sldId="273"/>
            <ac:inkMk id="28" creationId="{EA3F5D6C-F3AF-42E2-AEA9-CB10668DD140}"/>
          </ac:inkMkLst>
        </pc:inkChg>
        <pc:inkChg chg="add del">
          <ac:chgData name="Jim Beland" userId="d41a4da1a37fb713" providerId="LiveId" clId="{382F3B74-E4CB-4D81-AF60-122A51D7A84C}" dt="2020-07-14T02:49:30.239" v="2539" actId="9405"/>
          <ac:inkMkLst>
            <pc:docMk/>
            <pc:sldMk cId="4081503458" sldId="273"/>
            <ac:inkMk id="29" creationId="{766A2BC8-5320-4015-B24D-4CECA9426B54}"/>
          </ac:inkMkLst>
        </pc:inkChg>
        <pc:inkChg chg="add del">
          <ac:chgData name="Jim Beland" userId="d41a4da1a37fb713" providerId="LiveId" clId="{382F3B74-E4CB-4D81-AF60-122A51D7A84C}" dt="2020-07-14T02:49:28.627" v="2538" actId="9405"/>
          <ac:inkMkLst>
            <pc:docMk/>
            <pc:sldMk cId="4081503458" sldId="273"/>
            <ac:inkMk id="30" creationId="{CC8F67F7-272F-4554-9200-7F0D30A0A5A3}"/>
          </ac:inkMkLst>
        </pc:inkChg>
        <pc:inkChg chg="add del">
          <ac:chgData name="Jim Beland" userId="d41a4da1a37fb713" providerId="LiveId" clId="{382F3B74-E4CB-4D81-AF60-122A51D7A84C}" dt="2020-07-14T02:49:28.064" v="2537" actId="9405"/>
          <ac:inkMkLst>
            <pc:docMk/>
            <pc:sldMk cId="4081503458" sldId="273"/>
            <ac:inkMk id="31" creationId="{79158154-2D9E-456F-8BAA-88E7C8CFD2B5}"/>
          </ac:inkMkLst>
        </pc:inkChg>
        <pc:inkChg chg="add del">
          <ac:chgData name="Jim Beland" userId="d41a4da1a37fb713" providerId="LiveId" clId="{382F3B74-E4CB-4D81-AF60-122A51D7A84C}" dt="2020-07-14T02:49:25.469" v="2536" actId="9405"/>
          <ac:inkMkLst>
            <pc:docMk/>
            <pc:sldMk cId="4081503458" sldId="273"/>
            <ac:inkMk id="32" creationId="{BFE4AAF8-D1CC-4EC2-BF04-AF7BD96811EF}"/>
          </ac:inkMkLst>
        </pc:inkChg>
        <pc:inkChg chg="add">
          <ac:chgData name="Jim Beland" userId="d41a4da1a37fb713" providerId="LiveId" clId="{382F3B74-E4CB-4D81-AF60-122A51D7A84C}" dt="2020-07-14T02:49:23.927" v="2535"/>
          <ac:inkMkLst>
            <pc:docMk/>
            <pc:sldMk cId="4081503458" sldId="273"/>
            <ac:inkMk id="33" creationId="{DCB2833A-E413-4712-AB08-C39631E46EAB}"/>
          </ac:inkMkLst>
        </pc:inkChg>
        <pc:inkChg chg="add del">
          <ac:chgData name="Jim Beland" userId="d41a4da1a37fb713" providerId="LiveId" clId="{382F3B74-E4CB-4D81-AF60-122A51D7A84C}" dt="2020-07-14T02:49:38.045" v="2545"/>
          <ac:inkMkLst>
            <pc:docMk/>
            <pc:sldMk cId="4081503458" sldId="273"/>
            <ac:inkMk id="34" creationId="{9D275762-A377-409F-A6D6-F7CECF4E27BF}"/>
          </ac:inkMkLst>
        </pc:inkChg>
        <pc:inkChg chg="add del">
          <ac:chgData name="Jim Beland" userId="d41a4da1a37fb713" providerId="LiveId" clId="{382F3B74-E4CB-4D81-AF60-122A51D7A84C}" dt="2020-07-14T02:49:38.045" v="2545"/>
          <ac:inkMkLst>
            <pc:docMk/>
            <pc:sldMk cId="4081503458" sldId="273"/>
            <ac:inkMk id="35" creationId="{5FA34F83-1AF2-4C18-9CAA-784A60CC69B9}"/>
          </ac:inkMkLst>
        </pc:inkChg>
        <pc:inkChg chg="add del">
          <ac:chgData name="Jim Beland" userId="d41a4da1a37fb713" providerId="LiveId" clId="{382F3B74-E4CB-4D81-AF60-122A51D7A84C}" dt="2020-07-14T02:49:38.045" v="2545"/>
          <ac:inkMkLst>
            <pc:docMk/>
            <pc:sldMk cId="4081503458" sldId="273"/>
            <ac:inkMk id="36" creationId="{E8A45DCB-3577-4C17-9C84-5AC91522B825}"/>
          </ac:inkMkLst>
        </pc:inkChg>
        <pc:inkChg chg="add del">
          <ac:chgData name="Jim Beland" userId="d41a4da1a37fb713" providerId="LiveId" clId="{382F3B74-E4CB-4D81-AF60-122A51D7A84C}" dt="2020-07-14T02:49:38.045" v="2545"/>
          <ac:inkMkLst>
            <pc:docMk/>
            <pc:sldMk cId="4081503458" sldId="273"/>
            <ac:inkMk id="37" creationId="{B5654A7D-A55D-417A-ADD9-F0DED331E71F}"/>
          </ac:inkMkLst>
        </pc:inkChg>
        <pc:inkChg chg="add del">
          <ac:chgData name="Jim Beland" userId="d41a4da1a37fb713" providerId="LiveId" clId="{382F3B74-E4CB-4D81-AF60-122A51D7A84C}" dt="2020-07-14T02:49:38.045" v="2545"/>
          <ac:inkMkLst>
            <pc:docMk/>
            <pc:sldMk cId="4081503458" sldId="273"/>
            <ac:inkMk id="38" creationId="{FD9B7212-7A40-437F-8D77-CC83E6B4FA07}"/>
          </ac:inkMkLst>
        </pc:inkChg>
        <pc:inkChg chg="add">
          <ac:chgData name="Jim Beland" userId="d41a4da1a37fb713" providerId="LiveId" clId="{382F3B74-E4CB-4D81-AF60-122A51D7A84C}" dt="2020-07-14T02:49:38.045" v="2545"/>
          <ac:inkMkLst>
            <pc:docMk/>
            <pc:sldMk cId="4081503458" sldId="273"/>
            <ac:inkMk id="39" creationId="{D735E1C4-4F73-42AA-B90E-E68EB5AD408A}"/>
          </ac:inkMkLst>
        </pc:inkChg>
        <pc:inkChg chg="add">
          <ac:chgData name="Jim Beland" userId="d41a4da1a37fb713" providerId="LiveId" clId="{382F3B74-E4CB-4D81-AF60-122A51D7A84C}" dt="2020-07-14T02:49:40.333" v="2546" actId="9405"/>
          <ac:inkMkLst>
            <pc:docMk/>
            <pc:sldMk cId="4081503458" sldId="273"/>
            <ac:inkMk id="40" creationId="{E5BF730F-1D57-4E57-ABA6-F91C8FDEDD75}"/>
          </ac:inkMkLst>
        </pc:inkChg>
        <pc:inkChg chg="add">
          <ac:chgData name="Jim Beland" userId="d41a4da1a37fb713" providerId="LiveId" clId="{382F3B74-E4CB-4D81-AF60-122A51D7A84C}" dt="2020-07-14T02:49:49.103" v="2547" actId="9405"/>
          <ac:inkMkLst>
            <pc:docMk/>
            <pc:sldMk cId="4081503458" sldId="273"/>
            <ac:inkMk id="41" creationId="{E3A93D7D-F5ED-4409-97F0-4D8139580BC1}"/>
          </ac:inkMkLst>
        </pc:inkChg>
        <pc:inkChg chg="add del">
          <ac:chgData name="Jim Beland" userId="d41a4da1a37fb713" providerId="LiveId" clId="{382F3B74-E4CB-4D81-AF60-122A51D7A84C}" dt="2020-07-14T02:49:52.542" v="2552"/>
          <ac:inkMkLst>
            <pc:docMk/>
            <pc:sldMk cId="4081503458" sldId="273"/>
            <ac:inkMk id="42" creationId="{75DD3F7E-C1A1-4496-BFCF-8091190EB5E1}"/>
          </ac:inkMkLst>
        </pc:inkChg>
        <pc:inkChg chg="add del">
          <ac:chgData name="Jim Beland" userId="d41a4da1a37fb713" providerId="LiveId" clId="{382F3B74-E4CB-4D81-AF60-122A51D7A84C}" dt="2020-07-14T02:49:52.542" v="2552"/>
          <ac:inkMkLst>
            <pc:docMk/>
            <pc:sldMk cId="4081503458" sldId="273"/>
            <ac:inkMk id="43" creationId="{8529DE3C-1145-4F06-A297-DF2D2DE74A2D}"/>
          </ac:inkMkLst>
        </pc:inkChg>
        <pc:inkChg chg="add del">
          <ac:chgData name="Jim Beland" userId="d41a4da1a37fb713" providerId="LiveId" clId="{382F3B74-E4CB-4D81-AF60-122A51D7A84C}" dt="2020-07-14T02:49:52.542" v="2552"/>
          <ac:inkMkLst>
            <pc:docMk/>
            <pc:sldMk cId="4081503458" sldId="273"/>
            <ac:inkMk id="44" creationId="{8BBD0225-4783-4DF8-89E2-8A966F34F297}"/>
          </ac:inkMkLst>
        </pc:inkChg>
        <pc:inkChg chg="add del">
          <ac:chgData name="Jim Beland" userId="d41a4da1a37fb713" providerId="LiveId" clId="{382F3B74-E4CB-4D81-AF60-122A51D7A84C}" dt="2020-07-14T02:49:52.542" v="2552"/>
          <ac:inkMkLst>
            <pc:docMk/>
            <pc:sldMk cId="4081503458" sldId="273"/>
            <ac:inkMk id="45" creationId="{CFDE1BB0-965C-4FC2-A6FB-5C3B0876F70D}"/>
          </ac:inkMkLst>
        </pc:inkChg>
        <pc:inkChg chg="add del">
          <ac:chgData name="Jim Beland" userId="d41a4da1a37fb713" providerId="LiveId" clId="{382F3B74-E4CB-4D81-AF60-122A51D7A84C}" dt="2020-07-14T02:49:54.062" v="2555"/>
          <ac:inkMkLst>
            <pc:docMk/>
            <pc:sldMk cId="4081503458" sldId="273"/>
            <ac:inkMk id="46" creationId="{A1E75E5E-4725-4D7B-914E-DC6AF09090EB}"/>
          </ac:inkMkLst>
        </pc:inkChg>
        <pc:inkChg chg="add del">
          <ac:chgData name="Jim Beland" userId="d41a4da1a37fb713" providerId="LiveId" clId="{382F3B74-E4CB-4D81-AF60-122A51D7A84C}" dt="2020-07-14T02:49:54.062" v="2555"/>
          <ac:inkMkLst>
            <pc:docMk/>
            <pc:sldMk cId="4081503458" sldId="273"/>
            <ac:inkMk id="47" creationId="{83E36230-76AC-4FFB-B300-2D74F77E4C8A}"/>
          </ac:inkMkLst>
        </pc:inkChg>
        <pc:inkChg chg="add del">
          <ac:chgData name="Jim Beland" userId="d41a4da1a37fb713" providerId="LiveId" clId="{382F3B74-E4CB-4D81-AF60-122A51D7A84C}" dt="2020-07-14T02:49:54.062" v="2555"/>
          <ac:inkMkLst>
            <pc:docMk/>
            <pc:sldMk cId="4081503458" sldId="273"/>
            <ac:inkMk id="48" creationId="{A1E78887-16C0-44A4-A822-5121B6493D78}"/>
          </ac:inkMkLst>
        </pc:inkChg>
        <pc:inkChg chg="add">
          <ac:chgData name="Jim Beland" userId="d41a4da1a37fb713" providerId="LiveId" clId="{382F3B74-E4CB-4D81-AF60-122A51D7A84C}" dt="2020-07-14T02:49:54.062" v="2555"/>
          <ac:inkMkLst>
            <pc:docMk/>
            <pc:sldMk cId="4081503458" sldId="273"/>
            <ac:inkMk id="49" creationId="{A532B87A-E3BD-44E8-9627-47E707DE7098}"/>
          </ac:inkMkLst>
        </pc:inkChg>
      </pc:sldChg>
      <pc:sldChg chg="modSp add ord">
        <pc:chgData name="Jim Beland" userId="d41a4da1a37fb713" providerId="LiveId" clId="{382F3B74-E4CB-4D81-AF60-122A51D7A84C}" dt="2020-07-14T02:51:31.830" v="2565" actId="6549"/>
        <pc:sldMkLst>
          <pc:docMk/>
          <pc:sldMk cId="1467923899" sldId="274"/>
        </pc:sldMkLst>
        <pc:spChg chg="mod">
          <ac:chgData name="Jim Beland" userId="d41a4da1a37fb713" providerId="LiveId" clId="{382F3B74-E4CB-4D81-AF60-122A51D7A84C}" dt="2020-07-14T02:51:31.830" v="2565" actId="6549"/>
          <ac:spMkLst>
            <pc:docMk/>
            <pc:sldMk cId="1467923899" sldId="274"/>
            <ac:spMk id="3" creationId="{B53F5DD3-8E8C-44C1-BA4A-A6665BD72BC0}"/>
          </ac:spMkLst>
        </pc:spChg>
      </pc:sldChg>
      <pc:sldChg chg="add ord">
        <pc:chgData name="Jim Beland" userId="d41a4da1a37fb713" providerId="LiveId" clId="{382F3B74-E4CB-4D81-AF60-122A51D7A84C}" dt="2020-07-14T02:50:56.856" v="2559"/>
        <pc:sldMkLst>
          <pc:docMk/>
          <pc:sldMk cId="2471668167" sldId="275"/>
        </pc:sldMkLst>
      </pc:sldChg>
      <pc:sldChg chg="modSp add ord">
        <pc:chgData name="Jim Beland" userId="d41a4da1a37fb713" providerId="LiveId" clId="{382F3B74-E4CB-4D81-AF60-122A51D7A84C}" dt="2020-07-14T02:52:27.631" v="2589" actId="6549"/>
        <pc:sldMkLst>
          <pc:docMk/>
          <pc:sldMk cId="1695718723" sldId="276"/>
        </pc:sldMkLst>
        <pc:spChg chg="mod">
          <ac:chgData name="Jim Beland" userId="d41a4da1a37fb713" providerId="LiveId" clId="{382F3B74-E4CB-4D81-AF60-122A51D7A84C}" dt="2020-07-14T02:52:27.631" v="2589" actId="6549"/>
          <ac:spMkLst>
            <pc:docMk/>
            <pc:sldMk cId="1695718723" sldId="276"/>
            <ac:spMk id="3" creationId="{88B478EA-8494-4C05-9C43-C179FAB5F143}"/>
          </ac:spMkLst>
        </pc:spChg>
        <pc:spChg chg="mod">
          <ac:chgData name="Jim Beland" userId="d41a4da1a37fb713" providerId="LiveId" clId="{382F3B74-E4CB-4D81-AF60-122A51D7A84C}" dt="2020-07-14T02:52:13.772" v="2585" actId="27636"/>
          <ac:spMkLst>
            <pc:docMk/>
            <pc:sldMk cId="1695718723" sldId="276"/>
            <ac:spMk id="4" creationId="{D81DF70A-0E5D-4528-95D7-4E858CB8AD2E}"/>
          </ac:spMkLst>
        </pc:spChg>
      </pc:sldChg>
      <pc:sldChg chg="modSp add del ord">
        <pc:chgData name="Jim Beland" userId="d41a4da1a37fb713" providerId="LiveId" clId="{382F3B74-E4CB-4D81-AF60-122A51D7A84C}" dt="2020-07-14T02:53:05.197" v="2595" actId="2696"/>
        <pc:sldMkLst>
          <pc:docMk/>
          <pc:sldMk cId="282709413" sldId="277"/>
        </pc:sldMkLst>
        <pc:spChg chg="mod">
          <ac:chgData name="Jim Beland" userId="d41a4da1a37fb713" providerId="LiveId" clId="{382F3B74-E4CB-4D81-AF60-122A51D7A84C}" dt="2020-07-14T02:52:34.689" v="2591" actId="20577"/>
          <ac:spMkLst>
            <pc:docMk/>
            <pc:sldMk cId="282709413" sldId="277"/>
            <ac:spMk id="3" creationId="{9340B753-3C8D-4B6D-954A-BCF6681996AB}"/>
          </ac:spMkLst>
        </pc:spChg>
      </pc:sldChg>
      <pc:sldChg chg="addSp delSp modSp add">
        <pc:chgData name="Jim Beland" userId="d41a4da1a37fb713" providerId="LiveId" clId="{382F3B74-E4CB-4D81-AF60-122A51D7A84C}" dt="2020-07-14T02:56:04.740" v="2638"/>
        <pc:sldMkLst>
          <pc:docMk/>
          <pc:sldMk cId="4012938811" sldId="278"/>
        </pc:sldMkLst>
        <pc:spChg chg="mod">
          <ac:chgData name="Jim Beland" userId="d41a4da1a37fb713" providerId="LiveId" clId="{382F3B74-E4CB-4D81-AF60-122A51D7A84C}" dt="2020-07-14T02:53:00.739" v="2594" actId="5793"/>
          <ac:spMkLst>
            <pc:docMk/>
            <pc:sldMk cId="4012938811" sldId="278"/>
            <ac:spMk id="3" creationId="{A72B2782-F86C-484D-BE04-821F458B0BA7}"/>
          </ac:spMkLst>
        </pc:spChg>
        <pc:spChg chg="del">
          <ac:chgData name="Jim Beland" userId="d41a4da1a37fb713" providerId="LiveId" clId="{382F3B74-E4CB-4D81-AF60-122A51D7A84C}" dt="2020-07-14T02:54:53.533" v="2596"/>
          <ac:spMkLst>
            <pc:docMk/>
            <pc:sldMk cId="4012938811" sldId="278"/>
            <ac:spMk id="4" creationId="{240026C4-061B-491C-AD17-23734C607504}"/>
          </ac:spMkLst>
        </pc:spChg>
        <pc:picChg chg="add">
          <ac:chgData name="Jim Beland" userId="d41a4da1a37fb713" providerId="LiveId" clId="{382F3B74-E4CB-4D81-AF60-122A51D7A84C}" dt="2020-07-14T02:54:53.533" v="2596"/>
          <ac:picMkLst>
            <pc:docMk/>
            <pc:sldMk cId="4012938811" sldId="278"/>
            <ac:picMk id="4098" creationId="{DB65876A-0841-4DD0-9C8A-A7F1783D94C6}"/>
          </ac:picMkLst>
        </pc:picChg>
        <pc:inkChg chg="add">
          <ac:chgData name="Jim Beland" userId="d41a4da1a37fb713" providerId="LiveId" clId="{382F3B74-E4CB-4D81-AF60-122A51D7A84C}" dt="2020-07-14T02:55:14.317" v="2597" actId="9405"/>
          <ac:inkMkLst>
            <pc:docMk/>
            <pc:sldMk cId="4012938811" sldId="278"/>
            <ac:inkMk id="5" creationId="{6943780D-DED7-4B22-8979-5A258E7DA523}"/>
          </ac:inkMkLst>
        </pc:inkChg>
        <pc:inkChg chg="add del">
          <ac:chgData name="Jim Beland" userId="d41a4da1a37fb713" providerId="LiveId" clId="{382F3B74-E4CB-4D81-AF60-122A51D7A84C}" dt="2020-07-14T02:55:22.124" v="2603"/>
          <ac:inkMkLst>
            <pc:docMk/>
            <pc:sldMk cId="4012938811" sldId="278"/>
            <ac:inkMk id="6" creationId="{2B4BEA8F-F62E-4D30-A720-5CB7CA33E76A}"/>
          </ac:inkMkLst>
        </pc:inkChg>
        <pc:inkChg chg="add del">
          <ac:chgData name="Jim Beland" userId="d41a4da1a37fb713" providerId="LiveId" clId="{382F3B74-E4CB-4D81-AF60-122A51D7A84C}" dt="2020-07-14T02:55:22.124" v="2603"/>
          <ac:inkMkLst>
            <pc:docMk/>
            <pc:sldMk cId="4012938811" sldId="278"/>
            <ac:inkMk id="7" creationId="{8407B33F-F13B-4B7B-B65A-D262DD43B642}"/>
          </ac:inkMkLst>
        </pc:inkChg>
        <pc:inkChg chg="add del">
          <ac:chgData name="Jim Beland" userId="d41a4da1a37fb713" providerId="LiveId" clId="{382F3B74-E4CB-4D81-AF60-122A51D7A84C}" dt="2020-07-14T02:55:22.124" v="2603"/>
          <ac:inkMkLst>
            <pc:docMk/>
            <pc:sldMk cId="4012938811" sldId="278"/>
            <ac:inkMk id="8" creationId="{4033610A-272D-4073-8735-85D6FD4965ED}"/>
          </ac:inkMkLst>
        </pc:inkChg>
        <pc:inkChg chg="add del">
          <ac:chgData name="Jim Beland" userId="d41a4da1a37fb713" providerId="LiveId" clId="{382F3B74-E4CB-4D81-AF60-122A51D7A84C}" dt="2020-07-14T02:55:22.124" v="2603"/>
          <ac:inkMkLst>
            <pc:docMk/>
            <pc:sldMk cId="4012938811" sldId="278"/>
            <ac:inkMk id="9" creationId="{C28C53C1-E218-414F-8E8D-2687F2134663}"/>
          </ac:inkMkLst>
        </pc:inkChg>
        <pc:inkChg chg="add del">
          <ac:chgData name="Jim Beland" userId="d41a4da1a37fb713" providerId="LiveId" clId="{382F3B74-E4CB-4D81-AF60-122A51D7A84C}" dt="2020-07-14T02:55:22.124" v="2603"/>
          <ac:inkMkLst>
            <pc:docMk/>
            <pc:sldMk cId="4012938811" sldId="278"/>
            <ac:inkMk id="10" creationId="{BFD7CB15-EFD5-45CE-B049-04148D02BFBE}"/>
          </ac:inkMkLst>
        </pc:inkChg>
        <pc:inkChg chg="add">
          <ac:chgData name="Jim Beland" userId="d41a4da1a37fb713" providerId="LiveId" clId="{382F3B74-E4CB-4D81-AF60-122A51D7A84C}" dt="2020-07-14T02:55:22.124" v="2603"/>
          <ac:inkMkLst>
            <pc:docMk/>
            <pc:sldMk cId="4012938811" sldId="278"/>
            <ac:inkMk id="11" creationId="{0A58B563-383D-4A4B-ACAB-0FAD9A302728}"/>
          </ac:inkMkLst>
        </pc:inkChg>
        <pc:inkChg chg="add del">
          <ac:chgData name="Jim Beland" userId="d41a4da1a37fb713" providerId="LiveId" clId="{382F3B74-E4CB-4D81-AF60-122A51D7A84C}" dt="2020-07-14T02:55:30.831" v="2606"/>
          <ac:inkMkLst>
            <pc:docMk/>
            <pc:sldMk cId="4012938811" sldId="278"/>
            <ac:inkMk id="12" creationId="{273CB7D4-5256-4E1C-8596-748F93456CE3}"/>
          </ac:inkMkLst>
        </pc:inkChg>
        <pc:inkChg chg="add del">
          <ac:chgData name="Jim Beland" userId="d41a4da1a37fb713" providerId="LiveId" clId="{382F3B74-E4CB-4D81-AF60-122A51D7A84C}" dt="2020-07-14T02:55:30.831" v="2606"/>
          <ac:inkMkLst>
            <pc:docMk/>
            <pc:sldMk cId="4012938811" sldId="278"/>
            <ac:inkMk id="13" creationId="{88A5F4C5-B47D-4E6F-9D7E-46E0D3030551}"/>
          </ac:inkMkLst>
        </pc:inkChg>
        <pc:inkChg chg="add del">
          <ac:chgData name="Jim Beland" userId="d41a4da1a37fb713" providerId="LiveId" clId="{382F3B74-E4CB-4D81-AF60-122A51D7A84C}" dt="2020-07-14T02:55:31.432" v="2608"/>
          <ac:inkMkLst>
            <pc:docMk/>
            <pc:sldMk cId="4012938811" sldId="278"/>
            <ac:inkMk id="14" creationId="{535FE9B4-B7A9-4F9F-BC80-75F1F8EC0283}"/>
          </ac:inkMkLst>
        </pc:inkChg>
        <pc:inkChg chg="add del">
          <ac:chgData name="Jim Beland" userId="d41a4da1a37fb713" providerId="LiveId" clId="{382F3B74-E4CB-4D81-AF60-122A51D7A84C}" dt="2020-07-14T02:55:31.432" v="2608"/>
          <ac:inkMkLst>
            <pc:docMk/>
            <pc:sldMk cId="4012938811" sldId="278"/>
            <ac:inkMk id="15" creationId="{6C3C4639-344A-4F20-B2CF-9B9DFD219495}"/>
          </ac:inkMkLst>
        </pc:inkChg>
        <pc:inkChg chg="add del">
          <ac:chgData name="Jim Beland" userId="d41a4da1a37fb713" providerId="LiveId" clId="{382F3B74-E4CB-4D81-AF60-122A51D7A84C}" dt="2020-07-14T02:55:32.926" v="2610"/>
          <ac:inkMkLst>
            <pc:docMk/>
            <pc:sldMk cId="4012938811" sldId="278"/>
            <ac:inkMk id="16" creationId="{D2CD3FE6-03FF-48AF-AD2D-CD86B1AEBBC7}"/>
          </ac:inkMkLst>
        </pc:inkChg>
        <pc:inkChg chg="add del">
          <ac:chgData name="Jim Beland" userId="d41a4da1a37fb713" providerId="LiveId" clId="{382F3B74-E4CB-4D81-AF60-122A51D7A84C}" dt="2020-07-14T02:55:32.926" v="2610"/>
          <ac:inkMkLst>
            <pc:docMk/>
            <pc:sldMk cId="4012938811" sldId="278"/>
            <ac:inkMk id="17" creationId="{BA932ED6-8685-4A61-8B58-88ED1D884B11}"/>
          </ac:inkMkLst>
        </pc:inkChg>
        <pc:inkChg chg="add">
          <ac:chgData name="Jim Beland" userId="d41a4da1a37fb713" providerId="LiveId" clId="{382F3B74-E4CB-4D81-AF60-122A51D7A84C}" dt="2020-07-14T02:55:32.926" v="2610"/>
          <ac:inkMkLst>
            <pc:docMk/>
            <pc:sldMk cId="4012938811" sldId="278"/>
            <ac:inkMk id="18" creationId="{B297678F-B5C8-4C5B-963F-654F77D973FC}"/>
          </ac:inkMkLst>
        </pc:inkChg>
        <pc:inkChg chg="add del">
          <ac:chgData name="Jim Beland" userId="d41a4da1a37fb713" providerId="LiveId" clId="{382F3B74-E4CB-4D81-AF60-122A51D7A84C}" dt="2020-07-14T02:55:42.290" v="2619"/>
          <ac:inkMkLst>
            <pc:docMk/>
            <pc:sldMk cId="4012938811" sldId="278"/>
            <ac:inkMk id="19" creationId="{9E3A4BBF-B16D-43E1-A8C6-7C3D068FF08B}"/>
          </ac:inkMkLst>
        </pc:inkChg>
        <pc:inkChg chg="add del">
          <ac:chgData name="Jim Beland" userId="d41a4da1a37fb713" providerId="LiveId" clId="{382F3B74-E4CB-4D81-AF60-122A51D7A84C}" dt="2020-07-14T02:55:42.290" v="2619"/>
          <ac:inkMkLst>
            <pc:docMk/>
            <pc:sldMk cId="4012938811" sldId="278"/>
            <ac:inkMk id="20" creationId="{4B33F6A9-A101-46FC-8755-48C9A5939087}"/>
          </ac:inkMkLst>
        </pc:inkChg>
        <pc:inkChg chg="add del">
          <ac:chgData name="Jim Beland" userId="d41a4da1a37fb713" providerId="LiveId" clId="{382F3B74-E4CB-4D81-AF60-122A51D7A84C}" dt="2020-07-14T02:55:42.290" v="2619"/>
          <ac:inkMkLst>
            <pc:docMk/>
            <pc:sldMk cId="4012938811" sldId="278"/>
            <ac:inkMk id="21" creationId="{F87E3681-0A4A-400C-9287-EBEB61B27720}"/>
          </ac:inkMkLst>
        </pc:inkChg>
        <pc:inkChg chg="add del">
          <ac:chgData name="Jim Beland" userId="d41a4da1a37fb713" providerId="LiveId" clId="{382F3B74-E4CB-4D81-AF60-122A51D7A84C}" dt="2020-07-14T02:55:42.290" v="2619"/>
          <ac:inkMkLst>
            <pc:docMk/>
            <pc:sldMk cId="4012938811" sldId="278"/>
            <ac:inkMk id="22" creationId="{95882DA4-366B-4A90-858D-95ECBDE5AC9D}"/>
          </ac:inkMkLst>
        </pc:inkChg>
        <pc:inkChg chg="add del">
          <ac:chgData name="Jim Beland" userId="d41a4da1a37fb713" providerId="LiveId" clId="{382F3B74-E4CB-4D81-AF60-122A51D7A84C}" dt="2020-07-14T02:55:42.290" v="2619"/>
          <ac:inkMkLst>
            <pc:docMk/>
            <pc:sldMk cId="4012938811" sldId="278"/>
            <ac:inkMk id="23" creationId="{D2B09904-3E62-4405-9113-D97DF04AD06C}"/>
          </ac:inkMkLst>
        </pc:inkChg>
        <pc:inkChg chg="add del">
          <ac:chgData name="Jim Beland" userId="d41a4da1a37fb713" providerId="LiveId" clId="{382F3B74-E4CB-4D81-AF60-122A51D7A84C}" dt="2020-07-14T02:55:42.290" v="2619"/>
          <ac:inkMkLst>
            <pc:docMk/>
            <pc:sldMk cId="4012938811" sldId="278"/>
            <ac:inkMk id="24" creationId="{885F8EE5-CB13-4B91-8E7C-2D93E12F3B41}"/>
          </ac:inkMkLst>
        </pc:inkChg>
        <pc:inkChg chg="add del">
          <ac:chgData name="Jim Beland" userId="d41a4da1a37fb713" providerId="LiveId" clId="{382F3B74-E4CB-4D81-AF60-122A51D7A84C}" dt="2020-07-14T02:55:42.290" v="2619"/>
          <ac:inkMkLst>
            <pc:docMk/>
            <pc:sldMk cId="4012938811" sldId="278"/>
            <ac:inkMk id="25" creationId="{D192CD93-B97B-4C42-B39A-80CCBD6E9E84}"/>
          </ac:inkMkLst>
        </pc:inkChg>
        <pc:inkChg chg="add del">
          <ac:chgData name="Jim Beland" userId="d41a4da1a37fb713" providerId="LiveId" clId="{382F3B74-E4CB-4D81-AF60-122A51D7A84C}" dt="2020-07-14T02:55:42.290" v="2619"/>
          <ac:inkMkLst>
            <pc:docMk/>
            <pc:sldMk cId="4012938811" sldId="278"/>
            <ac:inkMk id="26" creationId="{9583EDEA-3D93-4D48-B7C7-D45D6DC39D18}"/>
          </ac:inkMkLst>
        </pc:inkChg>
        <pc:inkChg chg="add">
          <ac:chgData name="Jim Beland" userId="d41a4da1a37fb713" providerId="LiveId" clId="{382F3B74-E4CB-4D81-AF60-122A51D7A84C}" dt="2020-07-14T02:55:42.290" v="2619"/>
          <ac:inkMkLst>
            <pc:docMk/>
            <pc:sldMk cId="4012938811" sldId="278"/>
            <ac:inkMk id="27" creationId="{7D2361D7-EE6A-4DFA-B679-6ECC6CC3995D}"/>
          </ac:inkMkLst>
        </pc:inkChg>
        <pc:inkChg chg="add del">
          <ac:chgData name="Jim Beland" userId="d41a4da1a37fb713" providerId="LiveId" clId="{382F3B74-E4CB-4D81-AF60-122A51D7A84C}" dt="2020-07-14T02:55:51.548" v="2628"/>
          <ac:inkMkLst>
            <pc:docMk/>
            <pc:sldMk cId="4012938811" sldId="278"/>
            <ac:inkMk id="28" creationId="{A6C47E57-F189-43FD-85C7-352DADDC0CBF}"/>
          </ac:inkMkLst>
        </pc:inkChg>
        <pc:inkChg chg="add del">
          <ac:chgData name="Jim Beland" userId="d41a4da1a37fb713" providerId="LiveId" clId="{382F3B74-E4CB-4D81-AF60-122A51D7A84C}" dt="2020-07-14T02:55:51.548" v="2628"/>
          <ac:inkMkLst>
            <pc:docMk/>
            <pc:sldMk cId="4012938811" sldId="278"/>
            <ac:inkMk id="29" creationId="{8B6936A7-9998-424D-A31C-D886A5EA3063}"/>
          </ac:inkMkLst>
        </pc:inkChg>
        <pc:inkChg chg="add del">
          <ac:chgData name="Jim Beland" userId="d41a4da1a37fb713" providerId="LiveId" clId="{382F3B74-E4CB-4D81-AF60-122A51D7A84C}" dt="2020-07-14T02:55:51.548" v="2628"/>
          <ac:inkMkLst>
            <pc:docMk/>
            <pc:sldMk cId="4012938811" sldId="278"/>
            <ac:inkMk id="30" creationId="{1965D58D-80EE-4373-BC36-89A0782EB037}"/>
          </ac:inkMkLst>
        </pc:inkChg>
        <pc:inkChg chg="add del">
          <ac:chgData name="Jim Beland" userId="d41a4da1a37fb713" providerId="LiveId" clId="{382F3B74-E4CB-4D81-AF60-122A51D7A84C}" dt="2020-07-14T02:55:51.548" v="2628"/>
          <ac:inkMkLst>
            <pc:docMk/>
            <pc:sldMk cId="4012938811" sldId="278"/>
            <ac:inkMk id="31" creationId="{665DD2E5-5FF1-4305-85BA-7EA64D1B2F68}"/>
          </ac:inkMkLst>
        </pc:inkChg>
        <pc:inkChg chg="add del">
          <ac:chgData name="Jim Beland" userId="d41a4da1a37fb713" providerId="LiveId" clId="{382F3B74-E4CB-4D81-AF60-122A51D7A84C}" dt="2020-07-14T02:55:51.548" v="2628"/>
          <ac:inkMkLst>
            <pc:docMk/>
            <pc:sldMk cId="4012938811" sldId="278"/>
            <ac:inkMk id="32" creationId="{181CF57C-36CA-4A40-AF63-67DD101703F9}"/>
          </ac:inkMkLst>
        </pc:inkChg>
        <pc:inkChg chg="add del">
          <ac:chgData name="Jim Beland" userId="d41a4da1a37fb713" providerId="LiveId" clId="{382F3B74-E4CB-4D81-AF60-122A51D7A84C}" dt="2020-07-14T02:55:51.548" v="2628"/>
          <ac:inkMkLst>
            <pc:docMk/>
            <pc:sldMk cId="4012938811" sldId="278"/>
            <ac:inkMk id="33" creationId="{69EE45EC-9AC8-4707-A2FA-A4DC9AB764B6}"/>
          </ac:inkMkLst>
        </pc:inkChg>
        <pc:inkChg chg="add del">
          <ac:chgData name="Jim Beland" userId="d41a4da1a37fb713" providerId="LiveId" clId="{382F3B74-E4CB-4D81-AF60-122A51D7A84C}" dt="2020-07-14T02:55:51.548" v="2628"/>
          <ac:inkMkLst>
            <pc:docMk/>
            <pc:sldMk cId="4012938811" sldId="278"/>
            <ac:inkMk id="34" creationId="{33658794-E2BB-42EA-BB1E-0D2925B43770}"/>
          </ac:inkMkLst>
        </pc:inkChg>
        <pc:inkChg chg="add del">
          <ac:chgData name="Jim Beland" userId="d41a4da1a37fb713" providerId="LiveId" clId="{382F3B74-E4CB-4D81-AF60-122A51D7A84C}" dt="2020-07-14T02:55:51.548" v="2628"/>
          <ac:inkMkLst>
            <pc:docMk/>
            <pc:sldMk cId="4012938811" sldId="278"/>
            <ac:inkMk id="35" creationId="{87297506-5681-41DD-A75A-E3C63769443D}"/>
          </ac:inkMkLst>
        </pc:inkChg>
        <pc:inkChg chg="add">
          <ac:chgData name="Jim Beland" userId="d41a4da1a37fb713" providerId="LiveId" clId="{382F3B74-E4CB-4D81-AF60-122A51D7A84C}" dt="2020-07-14T02:55:51.548" v="2628"/>
          <ac:inkMkLst>
            <pc:docMk/>
            <pc:sldMk cId="4012938811" sldId="278"/>
            <ac:inkMk id="36" creationId="{80ED16B6-CE39-43A5-8E36-222A78E30F17}"/>
          </ac:inkMkLst>
        </pc:inkChg>
        <pc:inkChg chg="add del">
          <ac:chgData name="Jim Beland" userId="d41a4da1a37fb713" providerId="LiveId" clId="{382F3B74-E4CB-4D81-AF60-122A51D7A84C}" dt="2020-07-14T02:55:58.795" v="2633"/>
          <ac:inkMkLst>
            <pc:docMk/>
            <pc:sldMk cId="4012938811" sldId="278"/>
            <ac:inkMk id="37" creationId="{7D1361CB-DD05-4BF2-A6A0-475A04166CF6}"/>
          </ac:inkMkLst>
        </pc:inkChg>
        <pc:inkChg chg="add del">
          <ac:chgData name="Jim Beland" userId="d41a4da1a37fb713" providerId="LiveId" clId="{382F3B74-E4CB-4D81-AF60-122A51D7A84C}" dt="2020-07-14T02:55:58.795" v="2633"/>
          <ac:inkMkLst>
            <pc:docMk/>
            <pc:sldMk cId="4012938811" sldId="278"/>
            <ac:inkMk id="38" creationId="{8C22218E-5F78-4C30-B0D4-D25B6D2EC16F}"/>
          </ac:inkMkLst>
        </pc:inkChg>
        <pc:inkChg chg="add del">
          <ac:chgData name="Jim Beland" userId="d41a4da1a37fb713" providerId="LiveId" clId="{382F3B74-E4CB-4D81-AF60-122A51D7A84C}" dt="2020-07-14T02:55:58.795" v="2633"/>
          <ac:inkMkLst>
            <pc:docMk/>
            <pc:sldMk cId="4012938811" sldId="278"/>
            <ac:inkMk id="39" creationId="{CF0A0DB0-7250-440C-8B3A-68D124E32425}"/>
          </ac:inkMkLst>
        </pc:inkChg>
        <pc:inkChg chg="add del">
          <ac:chgData name="Jim Beland" userId="d41a4da1a37fb713" providerId="LiveId" clId="{382F3B74-E4CB-4D81-AF60-122A51D7A84C}" dt="2020-07-14T02:55:58.795" v="2633"/>
          <ac:inkMkLst>
            <pc:docMk/>
            <pc:sldMk cId="4012938811" sldId="278"/>
            <ac:inkMk id="40" creationId="{7F4CA019-29A5-418E-99A0-104929B25194}"/>
          </ac:inkMkLst>
        </pc:inkChg>
        <pc:inkChg chg="add">
          <ac:chgData name="Jim Beland" userId="d41a4da1a37fb713" providerId="LiveId" clId="{382F3B74-E4CB-4D81-AF60-122A51D7A84C}" dt="2020-07-14T02:55:58.795" v="2633"/>
          <ac:inkMkLst>
            <pc:docMk/>
            <pc:sldMk cId="4012938811" sldId="278"/>
            <ac:inkMk id="41" creationId="{0B9A6C83-7450-4800-914F-F10A16291AA9}"/>
          </ac:inkMkLst>
        </pc:inkChg>
        <pc:inkChg chg="add del">
          <ac:chgData name="Jim Beland" userId="d41a4da1a37fb713" providerId="LiveId" clId="{382F3B74-E4CB-4D81-AF60-122A51D7A84C}" dt="2020-07-14T02:56:04.740" v="2638"/>
          <ac:inkMkLst>
            <pc:docMk/>
            <pc:sldMk cId="4012938811" sldId="278"/>
            <ac:inkMk id="42" creationId="{D852D4B8-C747-48BB-B87F-0D6AFB17B3F2}"/>
          </ac:inkMkLst>
        </pc:inkChg>
        <pc:inkChg chg="add del">
          <ac:chgData name="Jim Beland" userId="d41a4da1a37fb713" providerId="LiveId" clId="{382F3B74-E4CB-4D81-AF60-122A51D7A84C}" dt="2020-07-14T02:56:04.740" v="2638"/>
          <ac:inkMkLst>
            <pc:docMk/>
            <pc:sldMk cId="4012938811" sldId="278"/>
            <ac:inkMk id="43" creationId="{AF67AEA7-EAE8-4FCD-A532-A4E497DA30D4}"/>
          </ac:inkMkLst>
        </pc:inkChg>
        <pc:inkChg chg="add del">
          <ac:chgData name="Jim Beland" userId="d41a4da1a37fb713" providerId="LiveId" clId="{382F3B74-E4CB-4D81-AF60-122A51D7A84C}" dt="2020-07-14T02:56:04.740" v="2638"/>
          <ac:inkMkLst>
            <pc:docMk/>
            <pc:sldMk cId="4012938811" sldId="278"/>
            <ac:inkMk id="44" creationId="{CFFAD45C-B05A-47ED-9FA2-CC0B9DCC1929}"/>
          </ac:inkMkLst>
        </pc:inkChg>
        <pc:inkChg chg="add del">
          <ac:chgData name="Jim Beland" userId="d41a4da1a37fb713" providerId="LiveId" clId="{382F3B74-E4CB-4D81-AF60-122A51D7A84C}" dt="2020-07-14T02:56:04.740" v="2638"/>
          <ac:inkMkLst>
            <pc:docMk/>
            <pc:sldMk cId="4012938811" sldId="278"/>
            <ac:inkMk id="45" creationId="{2A6675AC-B75B-4A0A-A6EA-0A10AB04F47E}"/>
          </ac:inkMkLst>
        </pc:inkChg>
        <pc:inkChg chg="add">
          <ac:chgData name="Jim Beland" userId="d41a4da1a37fb713" providerId="LiveId" clId="{382F3B74-E4CB-4D81-AF60-122A51D7A84C}" dt="2020-07-14T02:56:04.740" v="2638"/>
          <ac:inkMkLst>
            <pc:docMk/>
            <pc:sldMk cId="4012938811" sldId="278"/>
            <ac:inkMk id="46" creationId="{072F3B24-9216-4008-B3CE-2D57123060A0}"/>
          </ac:inkMkLst>
        </pc:inkChg>
      </pc:sldChg>
      <pc:sldChg chg="modSp add">
        <pc:chgData name="Jim Beland" userId="d41a4da1a37fb713" providerId="LiveId" clId="{382F3B74-E4CB-4D81-AF60-122A51D7A84C}" dt="2020-07-14T02:58:47.773" v="2667" actId="20577"/>
        <pc:sldMkLst>
          <pc:docMk/>
          <pc:sldMk cId="24737502" sldId="279"/>
        </pc:sldMkLst>
        <pc:spChg chg="mod">
          <ac:chgData name="Jim Beland" userId="d41a4da1a37fb713" providerId="LiveId" clId="{382F3B74-E4CB-4D81-AF60-122A51D7A84C}" dt="2020-07-14T02:58:47.773" v="2667" actId="20577"/>
          <ac:spMkLst>
            <pc:docMk/>
            <pc:sldMk cId="24737502" sldId="279"/>
            <ac:spMk id="2" creationId="{9C623859-869C-47F7-B99A-8731ACAB1053}"/>
          </ac:spMkLst>
        </pc:spChg>
      </pc:sldChg>
      <pc:sldChg chg="add del">
        <pc:chgData name="Jim Beland" userId="d41a4da1a37fb713" providerId="LiveId" clId="{382F3B74-E4CB-4D81-AF60-122A51D7A84C}" dt="2020-07-14T02:58:30.581" v="2640" actId="2696"/>
        <pc:sldMkLst>
          <pc:docMk/>
          <pc:sldMk cId="1883457168" sldId="279"/>
        </pc:sldMkLst>
      </pc:sldChg>
      <pc:sldChg chg="modSp add">
        <pc:chgData name="Jim Beland" userId="d41a4da1a37fb713" providerId="LiveId" clId="{382F3B74-E4CB-4D81-AF60-122A51D7A84C}" dt="2020-07-14T03:02:24.780" v="2743" actId="20577"/>
        <pc:sldMkLst>
          <pc:docMk/>
          <pc:sldMk cId="382780167" sldId="280"/>
        </pc:sldMkLst>
        <pc:spChg chg="mod">
          <ac:chgData name="Jim Beland" userId="d41a4da1a37fb713" providerId="LiveId" clId="{382F3B74-E4CB-4D81-AF60-122A51D7A84C}" dt="2020-07-14T03:02:24.780" v="2743" actId="20577"/>
          <ac:spMkLst>
            <pc:docMk/>
            <pc:sldMk cId="382780167" sldId="280"/>
            <ac:spMk id="3" creationId="{1C049668-D063-4F6D-BE9D-A62DB6957095}"/>
          </ac:spMkLst>
        </pc:spChg>
      </pc:sldChg>
      <pc:sldChg chg="modSp add">
        <pc:chgData name="Jim Beland" userId="d41a4da1a37fb713" providerId="LiveId" clId="{382F3B74-E4CB-4D81-AF60-122A51D7A84C}" dt="2020-07-14T03:02:06.170" v="2741" actId="15"/>
        <pc:sldMkLst>
          <pc:docMk/>
          <pc:sldMk cId="2242216796" sldId="281"/>
        </pc:sldMkLst>
        <pc:spChg chg="mod">
          <ac:chgData name="Jim Beland" userId="d41a4da1a37fb713" providerId="LiveId" clId="{382F3B74-E4CB-4D81-AF60-122A51D7A84C}" dt="2020-07-14T03:02:06.170" v="2741" actId="15"/>
          <ac:spMkLst>
            <pc:docMk/>
            <pc:sldMk cId="2242216796" sldId="281"/>
            <ac:spMk id="3" creationId="{1C049668-D063-4F6D-BE9D-A62DB6957095}"/>
          </ac:spMkLst>
        </pc:spChg>
      </pc:sldChg>
      <pc:sldChg chg="add">
        <pc:chgData name="Jim Beland" userId="d41a4da1a37fb713" providerId="LiveId" clId="{382F3B74-E4CB-4D81-AF60-122A51D7A84C}" dt="2020-07-14T03:02:19.734" v="2742"/>
        <pc:sldMkLst>
          <pc:docMk/>
          <pc:sldMk cId="1784907044" sldId="282"/>
        </pc:sldMkLst>
      </pc:sldChg>
      <pc:sldChg chg="modSp add">
        <pc:chgData name="Jim Beland" userId="d41a4da1a37fb713" providerId="LiveId" clId="{382F3B74-E4CB-4D81-AF60-122A51D7A84C}" dt="2020-07-14T03:41:11.402" v="4518" actId="20577"/>
        <pc:sldMkLst>
          <pc:docMk/>
          <pc:sldMk cId="3402025892" sldId="283"/>
        </pc:sldMkLst>
        <pc:spChg chg="mod">
          <ac:chgData name="Jim Beland" userId="d41a4da1a37fb713" providerId="LiveId" clId="{382F3B74-E4CB-4D81-AF60-122A51D7A84C}" dt="2020-07-14T03:03:17.374" v="2753" actId="20577"/>
          <ac:spMkLst>
            <pc:docMk/>
            <pc:sldMk cId="3402025892" sldId="283"/>
            <ac:spMk id="2" creationId="{6CFD340E-F67F-4466-8EC2-FC94EA5850B4}"/>
          </ac:spMkLst>
        </pc:spChg>
        <pc:spChg chg="mod">
          <ac:chgData name="Jim Beland" userId="d41a4da1a37fb713" providerId="LiveId" clId="{382F3B74-E4CB-4D81-AF60-122A51D7A84C}" dt="2020-07-14T03:41:11.402" v="4518" actId="20577"/>
          <ac:spMkLst>
            <pc:docMk/>
            <pc:sldMk cId="3402025892" sldId="283"/>
            <ac:spMk id="3" creationId="{117AD1D3-DE72-4396-9903-3FA9B281934B}"/>
          </ac:spMkLst>
        </pc:spChg>
      </pc:sldChg>
      <pc:sldChg chg="modSp add">
        <pc:chgData name="Jim Beland" userId="d41a4da1a37fb713" providerId="LiveId" clId="{382F3B74-E4CB-4D81-AF60-122A51D7A84C}" dt="2020-07-14T03:41:17.152" v="4522" actId="20577"/>
        <pc:sldMkLst>
          <pc:docMk/>
          <pc:sldMk cId="2061239255" sldId="284"/>
        </pc:sldMkLst>
        <pc:spChg chg="mod">
          <ac:chgData name="Jim Beland" userId="d41a4da1a37fb713" providerId="LiveId" clId="{382F3B74-E4CB-4D81-AF60-122A51D7A84C}" dt="2020-07-14T03:14:28.159" v="2954" actId="20577"/>
          <ac:spMkLst>
            <pc:docMk/>
            <pc:sldMk cId="2061239255" sldId="284"/>
            <ac:spMk id="2" creationId="{6CFD340E-F67F-4466-8EC2-FC94EA5850B4}"/>
          </ac:spMkLst>
        </pc:spChg>
        <pc:spChg chg="mod">
          <ac:chgData name="Jim Beland" userId="d41a4da1a37fb713" providerId="LiveId" clId="{382F3B74-E4CB-4D81-AF60-122A51D7A84C}" dt="2020-07-14T03:41:17.152" v="4522" actId="20577"/>
          <ac:spMkLst>
            <pc:docMk/>
            <pc:sldMk cId="2061239255" sldId="284"/>
            <ac:spMk id="3" creationId="{117AD1D3-DE72-4396-9903-3FA9B281934B}"/>
          </ac:spMkLst>
        </pc:spChg>
      </pc:sldChg>
      <pc:sldChg chg="modSp add">
        <pc:chgData name="Jim Beland" userId="d41a4da1a37fb713" providerId="LiveId" clId="{382F3B74-E4CB-4D81-AF60-122A51D7A84C}" dt="2020-07-14T03:41:38.119" v="4534" actId="20577"/>
        <pc:sldMkLst>
          <pc:docMk/>
          <pc:sldMk cId="907626082" sldId="285"/>
        </pc:sldMkLst>
        <pc:spChg chg="mod">
          <ac:chgData name="Jim Beland" userId="d41a4da1a37fb713" providerId="LiveId" clId="{382F3B74-E4CB-4D81-AF60-122A51D7A84C}" dt="2020-07-14T03:41:38.119" v="4534" actId="20577"/>
          <ac:spMkLst>
            <pc:docMk/>
            <pc:sldMk cId="907626082" sldId="285"/>
            <ac:spMk id="3" creationId="{117AD1D3-DE72-4396-9903-3FA9B281934B}"/>
          </ac:spMkLst>
        </pc:spChg>
      </pc:sldChg>
      <pc:sldChg chg="modSp add">
        <pc:chgData name="Jim Beland" userId="d41a4da1a37fb713" providerId="LiveId" clId="{382F3B74-E4CB-4D81-AF60-122A51D7A84C}" dt="2020-07-14T03:41:43.997" v="4538" actId="20577"/>
        <pc:sldMkLst>
          <pc:docMk/>
          <pc:sldMk cId="1782005232" sldId="286"/>
        </pc:sldMkLst>
        <pc:spChg chg="mod">
          <ac:chgData name="Jim Beland" userId="d41a4da1a37fb713" providerId="LiveId" clId="{382F3B74-E4CB-4D81-AF60-122A51D7A84C}" dt="2020-07-14T03:41:43.997" v="4538" actId="20577"/>
          <ac:spMkLst>
            <pc:docMk/>
            <pc:sldMk cId="1782005232" sldId="286"/>
            <ac:spMk id="3" creationId="{117AD1D3-DE72-4396-9903-3FA9B281934B}"/>
          </ac:spMkLst>
        </pc:spChg>
      </pc:sldChg>
      <pc:sldChg chg="modSp add">
        <pc:chgData name="Jim Beland" userId="d41a4da1a37fb713" providerId="LiveId" clId="{382F3B74-E4CB-4D81-AF60-122A51D7A84C}" dt="2020-07-14T03:41:49.392" v="4542" actId="20577"/>
        <pc:sldMkLst>
          <pc:docMk/>
          <pc:sldMk cId="3521224353" sldId="287"/>
        </pc:sldMkLst>
        <pc:spChg chg="mod">
          <ac:chgData name="Jim Beland" userId="d41a4da1a37fb713" providerId="LiveId" clId="{382F3B74-E4CB-4D81-AF60-122A51D7A84C}" dt="2020-07-14T03:41:49.392" v="4542" actId="20577"/>
          <ac:spMkLst>
            <pc:docMk/>
            <pc:sldMk cId="3521224353" sldId="287"/>
            <ac:spMk id="3" creationId="{117AD1D3-DE72-4396-9903-3FA9B281934B}"/>
          </ac:spMkLst>
        </pc:spChg>
      </pc:sldChg>
      <pc:sldChg chg="modSp add del">
        <pc:chgData name="Jim Beland" userId="d41a4da1a37fb713" providerId="LiveId" clId="{382F3B74-E4CB-4D81-AF60-122A51D7A84C}" dt="2020-07-14T03:30:00.176" v="3886" actId="2696"/>
        <pc:sldMkLst>
          <pc:docMk/>
          <pc:sldMk cId="832808199" sldId="288"/>
        </pc:sldMkLst>
        <pc:spChg chg="mod">
          <ac:chgData name="Jim Beland" userId="d41a4da1a37fb713" providerId="LiveId" clId="{382F3B74-E4CB-4D81-AF60-122A51D7A84C}" dt="2020-07-14T03:29:11.791" v="3808" actId="20577"/>
          <ac:spMkLst>
            <pc:docMk/>
            <pc:sldMk cId="832808199" sldId="288"/>
            <ac:spMk id="2" creationId="{6CFD340E-F67F-4466-8EC2-FC94EA5850B4}"/>
          </ac:spMkLst>
        </pc:spChg>
        <pc:spChg chg="mod">
          <ac:chgData name="Jim Beland" userId="d41a4da1a37fb713" providerId="LiveId" clId="{382F3B74-E4CB-4D81-AF60-122A51D7A84C}" dt="2020-07-14T03:29:41.391" v="3885" actId="20577"/>
          <ac:spMkLst>
            <pc:docMk/>
            <pc:sldMk cId="832808199" sldId="288"/>
            <ac:spMk id="3" creationId="{117AD1D3-DE72-4396-9903-3FA9B281934B}"/>
          </ac:spMkLst>
        </pc:spChg>
      </pc:sldChg>
      <pc:sldChg chg="modSp add">
        <pc:chgData name="Jim Beland" userId="d41a4da1a37fb713" providerId="LiveId" clId="{382F3B74-E4CB-4D81-AF60-122A51D7A84C}" dt="2020-07-14T03:41:28.874" v="4530" actId="20577"/>
        <pc:sldMkLst>
          <pc:docMk/>
          <pc:sldMk cId="3663949056" sldId="288"/>
        </pc:sldMkLst>
        <pc:spChg chg="mod">
          <ac:chgData name="Jim Beland" userId="d41a4da1a37fb713" providerId="LiveId" clId="{382F3B74-E4CB-4D81-AF60-122A51D7A84C}" dt="2020-07-14T03:41:28.874" v="4530" actId="20577"/>
          <ac:spMkLst>
            <pc:docMk/>
            <pc:sldMk cId="3663949056" sldId="288"/>
            <ac:spMk id="3" creationId="{117AD1D3-DE72-4396-9903-3FA9B281934B}"/>
          </ac:spMkLst>
        </pc:spChg>
      </pc:sldChg>
      <pc:sldChg chg="modSp add">
        <pc:chgData name="Jim Beland" userId="d41a4da1a37fb713" providerId="LiveId" clId="{382F3B74-E4CB-4D81-AF60-122A51D7A84C}" dt="2020-07-14T03:41:22.801" v="4526" actId="20577"/>
        <pc:sldMkLst>
          <pc:docMk/>
          <pc:sldMk cId="1957304506" sldId="289"/>
        </pc:sldMkLst>
        <pc:spChg chg="mod">
          <ac:chgData name="Jim Beland" userId="d41a4da1a37fb713" providerId="LiveId" clId="{382F3B74-E4CB-4D81-AF60-122A51D7A84C}" dt="2020-07-14T03:41:22.801" v="4526" actId="20577"/>
          <ac:spMkLst>
            <pc:docMk/>
            <pc:sldMk cId="1957304506" sldId="289"/>
            <ac:spMk id="3" creationId="{117AD1D3-DE72-4396-9903-3FA9B281934B}"/>
          </ac:spMkLst>
        </pc:spChg>
      </pc:sldChg>
      <pc:sldChg chg="modSp add">
        <pc:chgData name="Jim Beland" userId="d41a4da1a37fb713" providerId="LiveId" clId="{382F3B74-E4CB-4D81-AF60-122A51D7A84C}" dt="2020-07-14T03:43:03.202" v="4654" actId="20577"/>
        <pc:sldMkLst>
          <pc:docMk/>
          <pc:sldMk cId="3662738166" sldId="290"/>
        </pc:sldMkLst>
        <pc:spChg chg="mod">
          <ac:chgData name="Jim Beland" userId="d41a4da1a37fb713" providerId="LiveId" clId="{382F3B74-E4CB-4D81-AF60-122A51D7A84C}" dt="2020-07-14T03:43:03.202" v="4654" actId="20577"/>
          <ac:spMkLst>
            <pc:docMk/>
            <pc:sldMk cId="3662738166" sldId="290"/>
            <ac:spMk id="3" creationId="{117AD1D3-DE72-4396-9903-3FA9B281934B}"/>
          </ac:spMkLst>
        </pc:spChg>
      </pc:sldChg>
      <pc:sldChg chg="modSp add">
        <pc:chgData name="Jim Beland" userId="d41a4da1a37fb713" providerId="LiveId" clId="{382F3B74-E4CB-4D81-AF60-122A51D7A84C}" dt="2020-07-14T17:33:45.295" v="4795" actId="20577"/>
        <pc:sldMkLst>
          <pc:docMk/>
          <pc:sldMk cId="2170274036" sldId="291"/>
        </pc:sldMkLst>
        <pc:spChg chg="mod">
          <ac:chgData name="Jim Beland" userId="d41a4da1a37fb713" providerId="LiveId" clId="{382F3B74-E4CB-4D81-AF60-122A51D7A84C}" dt="2020-07-14T17:33:45.295" v="4795" actId="20577"/>
          <ac:spMkLst>
            <pc:docMk/>
            <pc:sldMk cId="2170274036" sldId="291"/>
            <ac:spMk id="3" creationId="{117AD1D3-DE72-4396-9903-3FA9B281934B}"/>
          </ac:spMkLst>
        </pc:spChg>
      </pc:sldChg>
      <pc:sldChg chg="modSp add">
        <pc:chgData name="Jim Beland" userId="d41a4da1a37fb713" providerId="LiveId" clId="{382F3B74-E4CB-4D81-AF60-122A51D7A84C}" dt="2020-07-14T17:34:37.338" v="4807" actId="255"/>
        <pc:sldMkLst>
          <pc:docMk/>
          <pc:sldMk cId="1164533061" sldId="292"/>
        </pc:sldMkLst>
        <pc:spChg chg="mod">
          <ac:chgData name="Jim Beland" userId="d41a4da1a37fb713" providerId="LiveId" clId="{382F3B74-E4CB-4D81-AF60-122A51D7A84C}" dt="2020-07-14T17:34:07.293" v="4805" actId="20577"/>
          <ac:spMkLst>
            <pc:docMk/>
            <pc:sldMk cId="1164533061" sldId="292"/>
            <ac:spMk id="2" creationId="{51F64E96-FE85-4577-9D7C-171CE8CCA89A}"/>
          </ac:spMkLst>
        </pc:spChg>
        <pc:spChg chg="mod">
          <ac:chgData name="Jim Beland" userId="d41a4da1a37fb713" providerId="LiveId" clId="{382F3B74-E4CB-4D81-AF60-122A51D7A84C}" dt="2020-07-14T17:34:37.338" v="4807" actId="255"/>
          <ac:spMkLst>
            <pc:docMk/>
            <pc:sldMk cId="1164533061" sldId="292"/>
            <ac:spMk id="3" creationId="{C00F2ECE-8E17-4CAB-BDEF-C3C3394AA68A}"/>
          </ac:spMkLst>
        </pc:spChg>
      </pc:sldChg>
      <pc:sldChg chg="addSp delSp modSp add">
        <pc:chgData name="Jim Beland" userId="d41a4da1a37fb713" providerId="LiveId" clId="{382F3B74-E4CB-4D81-AF60-122A51D7A84C}" dt="2020-07-14T17:46:52.890" v="4997" actId="20577"/>
        <pc:sldMkLst>
          <pc:docMk/>
          <pc:sldMk cId="1620341974" sldId="293"/>
        </pc:sldMkLst>
        <pc:spChg chg="mod">
          <ac:chgData name="Jim Beland" userId="d41a4da1a37fb713" providerId="LiveId" clId="{382F3B74-E4CB-4D81-AF60-122A51D7A84C}" dt="2020-07-14T17:34:53.133" v="4815" actId="20577"/>
          <ac:spMkLst>
            <pc:docMk/>
            <pc:sldMk cId="1620341974" sldId="293"/>
            <ac:spMk id="2" creationId="{51F64E96-FE85-4577-9D7C-171CE8CCA89A}"/>
          </ac:spMkLst>
        </pc:spChg>
        <pc:spChg chg="mod">
          <ac:chgData name="Jim Beland" userId="d41a4da1a37fb713" providerId="LiveId" clId="{382F3B74-E4CB-4D81-AF60-122A51D7A84C}" dt="2020-07-14T17:35:37.907" v="4825" actId="20577"/>
          <ac:spMkLst>
            <pc:docMk/>
            <pc:sldMk cId="1620341974" sldId="293"/>
            <ac:spMk id="3" creationId="{C00F2ECE-8E17-4CAB-BDEF-C3C3394AA68A}"/>
          </ac:spMkLst>
        </pc:spChg>
        <pc:spChg chg="add mod">
          <ac:chgData name="Jim Beland" userId="d41a4da1a37fb713" providerId="LiveId" clId="{382F3B74-E4CB-4D81-AF60-122A51D7A84C}" dt="2020-07-14T17:38:05.041" v="4839" actId="1076"/>
          <ac:spMkLst>
            <pc:docMk/>
            <pc:sldMk cId="1620341974" sldId="293"/>
            <ac:spMk id="14" creationId="{C3763C39-8429-4EA0-BCC3-8330A3DE2CE7}"/>
          </ac:spMkLst>
        </pc:spChg>
        <pc:spChg chg="add mod">
          <ac:chgData name="Jim Beland" userId="d41a4da1a37fb713" providerId="LiveId" clId="{382F3B74-E4CB-4D81-AF60-122A51D7A84C}" dt="2020-07-14T17:42:58.045" v="4891" actId="1076"/>
          <ac:spMkLst>
            <pc:docMk/>
            <pc:sldMk cId="1620341974" sldId="293"/>
            <ac:spMk id="32" creationId="{3E55ED45-887B-41D6-A1AD-66B600F2C228}"/>
          </ac:spMkLst>
        </pc:spChg>
        <pc:spChg chg="add mod">
          <ac:chgData name="Jim Beland" userId="d41a4da1a37fb713" providerId="LiveId" clId="{382F3B74-E4CB-4D81-AF60-122A51D7A84C}" dt="2020-07-14T17:42:42.982" v="4890" actId="1076"/>
          <ac:spMkLst>
            <pc:docMk/>
            <pc:sldMk cId="1620341974" sldId="293"/>
            <ac:spMk id="33" creationId="{464A77B1-D3AF-4FEF-A666-6A886B2BD045}"/>
          </ac:spMkLst>
        </pc:spChg>
        <pc:spChg chg="add mod">
          <ac:chgData name="Jim Beland" userId="d41a4da1a37fb713" providerId="LiveId" clId="{382F3B74-E4CB-4D81-AF60-122A51D7A84C}" dt="2020-07-14T17:43:16.181" v="4898" actId="1076"/>
          <ac:spMkLst>
            <pc:docMk/>
            <pc:sldMk cId="1620341974" sldId="293"/>
            <ac:spMk id="34" creationId="{3A5393BD-122D-4CD0-8B9F-1C6BC2D304B8}"/>
          </ac:spMkLst>
        </pc:spChg>
        <pc:spChg chg="add mod">
          <ac:chgData name="Jim Beland" userId="d41a4da1a37fb713" providerId="LiveId" clId="{382F3B74-E4CB-4D81-AF60-122A51D7A84C}" dt="2020-07-14T17:43:33.199" v="4905" actId="1076"/>
          <ac:spMkLst>
            <pc:docMk/>
            <pc:sldMk cId="1620341974" sldId="293"/>
            <ac:spMk id="35" creationId="{641E4273-2A35-406E-9396-84BB2022E97F}"/>
          </ac:spMkLst>
        </pc:spChg>
        <pc:spChg chg="add mod">
          <ac:chgData name="Jim Beland" userId="d41a4da1a37fb713" providerId="LiveId" clId="{382F3B74-E4CB-4D81-AF60-122A51D7A84C}" dt="2020-07-14T17:46:52.890" v="4997" actId="20577"/>
          <ac:spMkLst>
            <pc:docMk/>
            <pc:sldMk cId="1620341974" sldId="293"/>
            <ac:spMk id="36" creationId="{AD59DEBE-472E-4BD8-99C9-4774CA17C9FD}"/>
          </ac:spMkLst>
        </pc:spChg>
        <pc:inkChg chg="add">
          <ac:chgData name="Jim Beland" userId="d41a4da1a37fb713" providerId="LiveId" clId="{382F3B74-E4CB-4D81-AF60-122A51D7A84C}" dt="2020-07-14T17:40:25.514" v="4840" actId="9405"/>
          <ac:inkMkLst>
            <pc:docMk/>
            <pc:sldMk cId="1620341974" sldId="293"/>
            <ac:inkMk id="15" creationId="{8DC255AC-1380-4535-BB5D-A84327CA704A}"/>
          </ac:inkMkLst>
        </pc:inkChg>
        <pc:inkChg chg="add">
          <ac:chgData name="Jim Beland" userId="d41a4da1a37fb713" providerId="LiveId" clId="{382F3B74-E4CB-4D81-AF60-122A51D7A84C}" dt="2020-07-14T17:40:31.326" v="4841" actId="9405"/>
          <ac:inkMkLst>
            <pc:docMk/>
            <pc:sldMk cId="1620341974" sldId="293"/>
            <ac:inkMk id="16" creationId="{D2EDBEF4-28BC-498E-BD8C-24977DCD6891}"/>
          </ac:inkMkLst>
        </pc:inkChg>
        <pc:inkChg chg="add del">
          <ac:chgData name="Jim Beland" userId="d41a4da1a37fb713" providerId="LiveId" clId="{382F3B74-E4CB-4D81-AF60-122A51D7A84C}" dt="2020-07-14T17:41:30.458" v="4863" actId="9405"/>
          <ac:inkMkLst>
            <pc:docMk/>
            <pc:sldMk cId="1620341974" sldId="293"/>
            <ac:inkMk id="17" creationId="{299A498D-E114-455A-AEDD-5373AA602C1F}"/>
          </ac:inkMkLst>
        </pc:inkChg>
        <pc:inkChg chg="add del">
          <ac:chgData name="Jim Beland" userId="d41a4da1a37fb713" providerId="LiveId" clId="{382F3B74-E4CB-4D81-AF60-122A51D7A84C}" dt="2020-07-14T17:41:28.112" v="4862" actId="9405"/>
          <ac:inkMkLst>
            <pc:docMk/>
            <pc:sldMk cId="1620341974" sldId="293"/>
            <ac:inkMk id="18" creationId="{60F582B2-06D2-430B-B480-8CDD951244A2}"/>
          </ac:inkMkLst>
        </pc:inkChg>
        <pc:inkChg chg="add del">
          <ac:chgData name="Jim Beland" userId="d41a4da1a37fb713" providerId="LiveId" clId="{382F3B74-E4CB-4D81-AF60-122A51D7A84C}" dt="2020-07-14T17:41:27.279" v="4861" actId="9405"/>
          <ac:inkMkLst>
            <pc:docMk/>
            <pc:sldMk cId="1620341974" sldId="293"/>
            <ac:inkMk id="19" creationId="{B6767BDC-362F-41B3-ADE2-31A376D0AFD2}"/>
          </ac:inkMkLst>
        </pc:inkChg>
        <pc:inkChg chg="add del">
          <ac:chgData name="Jim Beland" userId="d41a4da1a37fb713" providerId="LiveId" clId="{382F3B74-E4CB-4D81-AF60-122A51D7A84C}" dt="2020-07-14T17:41:27.163" v="4860" actId="9405"/>
          <ac:inkMkLst>
            <pc:docMk/>
            <pc:sldMk cId="1620341974" sldId="293"/>
            <ac:inkMk id="20" creationId="{8D8A5AE8-4239-454B-91EE-26F99D00488B}"/>
          </ac:inkMkLst>
        </pc:inkChg>
        <pc:inkChg chg="add del">
          <ac:chgData name="Jim Beland" userId="d41a4da1a37fb713" providerId="LiveId" clId="{382F3B74-E4CB-4D81-AF60-122A51D7A84C}" dt="2020-07-14T17:40:48.819" v="4846"/>
          <ac:inkMkLst>
            <pc:docMk/>
            <pc:sldMk cId="1620341974" sldId="293"/>
            <ac:inkMk id="21" creationId="{37EEAF3A-72FB-49B4-8FBD-6A2546F91BA7}"/>
          </ac:inkMkLst>
        </pc:inkChg>
        <pc:inkChg chg="add">
          <ac:chgData name="Jim Beland" userId="d41a4da1a37fb713" providerId="LiveId" clId="{382F3B74-E4CB-4D81-AF60-122A51D7A84C}" dt="2020-07-14T17:40:48.819" v="4846"/>
          <ac:inkMkLst>
            <pc:docMk/>
            <pc:sldMk cId="1620341974" sldId="293"/>
            <ac:inkMk id="22" creationId="{F549A97C-02E9-4B30-9203-9023E385381F}"/>
          </ac:inkMkLst>
        </pc:inkChg>
        <pc:inkChg chg="add del">
          <ac:chgData name="Jim Beland" userId="d41a4da1a37fb713" providerId="LiveId" clId="{382F3B74-E4CB-4D81-AF60-122A51D7A84C}" dt="2020-07-14T17:41:26.863" v="4859" actId="9405"/>
          <ac:inkMkLst>
            <pc:docMk/>
            <pc:sldMk cId="1620341974" sldId="293"/>
            <ac:inkMk id="23" creationId="{16AEBD60-AD3D-4368-9D66-CD081475C2BF}"/>
          </ac:inkMkLst>
        </pc:inkChg>
        <pc:inkChg chg="add del">
          <ac:chgData name="Jim Beland" userId="d41a4da1a37fb713" providerId="LiveId" clId="{382F3B74-E4CB-4D81-AF60-122A51D7A84C}" dt="2020-07-14T17:41:26.392" v="4858" actId="9405"/>
          <ac:inkMkLst>
            <pc:docMk/>
            <pc:sldMk cId="1620341974" sldId="293"/>
            <ac:inkMk id="24" creationId="{8B3FB5F7-53AC-4CD0-B023-1EAB7736758E}"/>
          </ac:inkMkLst>
        </pc:inkChg>
        <pc:inkChg chg="add">
          <ac:chgData name="Jim Beland" userId="d41a4da1a37fb713" providerId="LiveId" clId="{382F3B74-E4CB-4D81-AF60-122A51D7A84C}" dt="2020-07-14T17:40:54.805" v="4849"/>
          <ac:inkMkLst>
            <pc:docMk/>
            <pc:sldMk cId="1620341974" sldId="293"/>
            <ac:inkMk id="25" creationId="{0B8E35FE-9B7C-404C-A757-C4972E18B289}"/>
          </ac:inkMkLst>
        </pc:inkChg>
        <pc:inkChg chg="add del">
          <ac:chgData name="Jim Beland" userId="d41a4da1a37fb713" providerId="LiveId" clId="{382F3B74-E4CB-4D81-AF60-122A51D7A84C}" dt="2020-07-14T17:41:07.751" v="4851" actId="9405"/>
          <ac:inkMkLst>
            <pc:docMk/>
            <pc:sldMk cId="1620341974" sldId="293"/>
            <ac:inkMk id="26" creationId="{61EE8ACC-B349-4007-BA3A-2B53A511CA44}"/>
          </ac:inkMkLst>
        </pc:inkChg>
        <pc:inkChg chg="add del">
          <ac:chgData name="Jim Beland" userId="d41a4da1a37fb713" providerId="LiveId" clId="{382F3B74-E4CB-4D81-AF60-122A51D7A84C}" dt="2020-07-14T17:41:26.260" v="4857" actId="9405"/>
          <ac:inkMkLst>
            <pc:docMk/>
            <pc:sldMk cId="1620341974" sldId="293"/>
            <ac:inkMk id="27" creationId="{5A68F8C0-AEC0-4F71-8069-17264BC42A41}"/>
          </ac:inkMkLst>
        </pc:inkChg>
        <pc:inkChg chg="add del">
          <ac:chgData name="Jim Beland" userId="d41a4da1a37fb713" providerId="LiveId" clId="{382F3B74-E4CB-4D81-AF60-122A51D7A84C}" dt="2020-07-14T17:41:25.922" v="4856" actId="9405"/>
          <ac:inkMkLst>
            <pc:docMk/>
            <pc:sldMk cId="1620341974" sldId="293"/>
            <ac:inkMk id="28" creationId="{39F0B969-E4B6-4631-8D51-02D4E838FDFB}"/>
          </ac:inkMkLst>
        </pc:inkChg>
        <pc:inkChg chg="add del">
          <ac:chgData name="Jim Beland" userId="d41a4da1a37fb713" providerId="LiveId" clId="{382F3B74-E4CB-4D81-AF60-122A51D7A84C}" dt="2020-07-14T17:41:25.405" v="4855" actId="9405"/>
          <ac:inkMkLst>
            <pc:docMk/>
            <pc:sldMk cId="1620341974" sldId="293"/>
            <ac:inkMk id="29" creationId="{E4FD8BAB-6C81-4DF5-B4C9-191524F537FE}"/>
          </ac:inkMkLst>
        </pc:inkChg>
        <pc:inkChg chg="add">
          <ac:chgData name="Jim Beland" userId="d41a4da1a37fb713" providerId="LiveId" clId="{382F3B74-E4CB-4D81-AF60-122A51D7A84C}" dt="2020-07-14T17:41:32.139" v="4864" actId="9405"/>
          <ac:inkMkLst>
            <pc:docMk/>
            <pc:sldMk cId="1620341974" sldId="293"/>
            <ac:inkMk id="30" creationId="{65700986-DC57-4DA1-97A4-0D1912F336A2}"/>
          </ac:inkMkLst>
        </pc:inkChg>
        <pc:inkChg chg="add">
          <ac:chgData name="Jim Beland" userId="d41a4da1a37fb713" providerId="LiveId" clId="{382F3B74-E4CB-4D81-AF60-122A51D7A84C}" dt="2020-07-14T17:41:39.894" v="4865" actId="9405"/>
          <ac:inkMkLst>
            <pc:docMk/>
            <pc:sldMk cId="1620341974" sldId="293"/>
            <ac:inkMk id="31" creationId="{D671C886-C3A3-4BBE-9127-F9B80204F646}"/>
          </ac:inkMkLst>
        </pc:inkChg>
        <pc:cxnChg chg="add mod">
          <ac:chgData name="Jim Beland" userId="d41a4da1a37fb713" providerId="LiveId" clId="{382F3B74-E4CB-4D81-AF60-122A51D7A84C}" dt="2020-07-14T17:37:08.865" v="4829" actId="1076"/>
          <ac:cxnSpMkLst>
            <pc:docMk/>
            <pc:sldMk cId="1620341974" sldId="293"/>
            <ac:cxnSpMk id="5" creationId="{6C54E006-10DD-4649-9822-B3B3627DF662}"/>
          </ac:cxnSpMkLst>
        </pc:cxnChg>
        <pc:cxnChg chg="add mod">
          <ac:chgData name="Jim Beland" userId="d41a4da1a37fb713" providerId="LiveId" clId="{382F3B74-E4CB-4D81-AF60-122A51D7A84C}" dt="2020-07-14T17:37:14.713" v="4830" actId="1076"/>
          <ac:cxnSpMkLst>
            <pc:docMk/>
            <pc:sldMk cId="1620341974" sldId="293"/>
            <ac:cxnSpMk id="7" creationId="{2863B44D-BA13-4AA7-9F05-C159941D8D0A}"/>
          </ac:cxnSpMkLst>
        </pc:cxnChg>
        <pc:cxnChg chg="add mod">
          <ac:chgData name="Jim Beland" userId="d41a4da1a37fb713" providerId="LiveId" clId="{382F3B74-E4CB-4D81-AF60-122A51D7A84C}" dt="2020-07-14T17:37:18.997" v="4831" actId="1076"/>
          <ac:cxnSpMkLst>
            <pc:docMk/>
            <pc:sldMk cId="1620341974" sldId="293"/>
            <ac:cxnSpMk id="9" creationId="{945B9496-D398-45A0-882D-F01E698D6F5C}"/>
          </ac:cxnSpMkLst>
        </pc:cxnChg>
        <pc:cxnChg chg="add mod">
          <ac:chgData name="Jim Beland" userId="d41a4da1a37fb713" providerId="LiveId" clId="{382F3B74-E4CB-4D81-AF60-122A51D7A84C}" dt="2020-07-14T17:37:32.717" v="4832" actId="11529"/>
          <ac:cxnSpMkLst>
            <pc:docMk/>
            <pc:sldMk cId="1620341974" sldId="293"/>
            <ac:cxnSpMk id="11" creationId="{F3AD2CEF-9187-4B5D-A830-5CC54D6A1AD5}"/>
          </ac:cxnSpMkLst>
        </pc:cxnChg>
        <pc:cxnChg chg="add mod">
          <ac:chgData name="Jim Beland" userId="d41a4da1a37fb713" providerId="LiveId" clId="{382F3B74-E4CB-4D81-AF60-122A51D7A84C}" dt="2020-07-14T17:37:40.997" v="4833" actId="11529"/>
          <ac:cxnSpMkLst>
            <pc:docMk/>
            <pc:sldMk cId="1620341974" sldId="293"/>
            <ac:cxnSpMk id="13" creationId="{981352B8-97A7-4061-BBCD-8BDEAE73C8CD}"/>
          </ac:cxnSpMkLst>
        </pc:cxnChg>
      </pc:sldChg>
      <pc:sldChg chg="modSp add">
        <pc:chgData name="Jim Beland" userId="d41a4da1a37fb713" providerId="LiveId" clId="{382F3B74-E4CB-4D81-AF60-122A51D7A84C}" dt="2020-07-14T18:14:23.813" v="6380" actId="20577"/>
        <pc:sldMkLst>
          <pc:docMk/>
          <pc:sldMk cId="3029383121" sldId="294"/>
        </pc:sldMkLst>
        <pc:spChg chg="mod">
          <ac:chgData name="Jim Beland" userId="d41a4da1a37fb713" providerId="LiveId" clId="{382F3B74-E4CB-4D81-AF60-122A51D7A84C}" dt="2020-07-14T18:14:23.813" v="6380" actId="20577"/>
          <ac:spMkLst>
            <pc:docMk/>
            <pc:sldMk cId="3029383121" sldId="294"/>
            <ac:spMk id="36" creationId="{AD59DEBE-472E-4BD8-99C9-4774CA17C9FD}"/>
          </ac:spMkLst>
        </pc:spChg>
      </pc:sldChg>
      <pc:sldChg chg="modSp add ord">
        <pc:chgData name="Jim Beland" userId="d41a4da1a37fb713" providerId="LiveId" clId="{382F3B74-E4CB-4D81-AF60-122A51D7A84C}" dt="2020-07-14T18:11:53.551" v="6083"/>
        <pc:sldMkLst>
          <pc:docMk/>
          <pc:sldMk cId="2679359807" sldId="295"/>
        </pc:sldMkLst>
        <pc:spChg chg="mod">
          <ac:chgData name="Jim Beland" userId="d41a4da1a37fb713" providerId="LiveId" clId="{382F3B74-E4CB-4D81-AF60-122A51D7A84C}" dt="2020-07-14T18:11:41.511" v="6082" actId="20577"/>
          <ac:spMkLst>
            <pc:docMk/>
            <pc:sldMk cId="2679359807" sldId="295"/>
            <ac:spMk id="36" creationId="{AD59DEBE-472E-4BD8-99C9-4774CA17C9FD}"/>
          </ac:spMkLst>
        </pc:spChg>
      </pc:sldChg>
      <pc:sldChg chg="modSp add">
        <pc:chgData name="Jim Beland" userId="d41a4da1a37fb713" providerId="LiveId" clId="{382F3B74-E4CB-4D81-AF60-122A51D7A84C}" dt="2020-07-14T18:13:21.537" v="6276" actId="20577"/>
        <pc:sldMkLst>
          <pc:docMk/>
          <pc:sldMk cId="4009143376" sldId="296"/>
        </pc:sldMkLst>
        <pc:spChg chg="mod">
          <ac:chgData name="Jim Beland" userId="d41a4da1a37fb713" providerId="LiveId" clId="{382F3B74-E4CB-4D81-AF60-122A51D7A84C}" dt="2020-07-14T18:13:21.537" v="6276" actId="20577"/>
          <ac:spMkLst>
            <pc:docMk/>
            <pc:sldMk cId="4009143376" sldId="296"/>
            <ac:spMk id="36" creationId="{AD59DEBE-472E-4BD8-99C9-4774CA17C9FD}"/>
          </ac:spMkLst>
        </pc:spChg>
      </pc:sldChg>
      <pc:sldChg chg="modSp add">
        <pc:chgData name="Jim Beland" userId="d41a4da1a37fb713" providerId="LiveId" clId="{382F3B74-E4CB-4D81-AF60-122A51D7A84C}" dt="2020-07-14T18:24:26.090" v="6544" actId="20577"/>
        <pc:sldMkLst>
          <pc:docMk/>
          <pc:sldMk cId="2646831720" sldId="297"/>
        </pc:sldMkLst>
        <pc:spChg chg="mod">
          <ac:chgData name="Jim Beland" userId="d41a4da1a37fb713" providerId="LiveId" clId="{382F3B74-E4CB-4D81-AF60-122A51D7A84C}" dt="2020-07-14T18:24:26.090" v="6544" actId="20577"/>
          <ac:spMkLst>
            <pc:docMk/>
            <pc:sldMk cId="2646831720" sldId="297"/>
            <ac:spMk id="36" creationId="{AD59DEBE-472E-4BD8-99C9-4774CA17C9FD}"/>
          </ac:spMkLst>
        </pc:spChg>
      </pc:sldChg>
      <pc:sldChg chg="modSp add">
        <pc:chgData name="Jim Beland" userId="d41a4da1a37fb713" providerId="LiveId" clId="{382F3B74-E4CB-4D81-AF60-122A51D7A84C}" dt="2020-07-14T18:27:49.086" v="6777" actId="20577"/>
        <pc:sldMkLst>
          <pc:docMk/>
          <pc:sldMk cId="1410275702" sldId="298"/>
        </pc:sldMkLst>
        <pc:spChg chg="mod">
          <ac:chgData name="Jim Beland" userId="d41a4da1a37fb713" providerId="LiveId" clId="{382F3B74-E4CB-4D81-AF60-122A51D7A84C}" dt="2020-07-14T18:27:49.086" v="6777" actId="20577"/>
          <ac:spMkLst>
            <pc:docMk/>
            <pc:sldMk cId="1410275702" sldId="298"/>
            <ac:spMk id="36" creationId="{AD59DEBE-472E-4BD8-99C9-4774CA17C9FD}"/>
          </ac:spMkLst>
        </pc:spChg>
      </pc:sldChg>
      <pc:sldChg chg="modSp add">
        <pc:chgData name="Jim Beland" userId="d41a4da1a37fb713" providerId="LiveId" clId="{382F3B74-E4CB-4D81-AF60-122A51D7A84C}" dt="2020-07-14T18:30:52.567" v="6918" actId="20577"/>
        <pc:sldMkLst>
          <pc:docMk/>
          <pc:sldMk cId="2311543586" sldId="299"/>
        </pc:sldMkLst>
        <pc:spChg chg="mod">
          <ac:chgData name="Jim Beland" userId="d41a4da1a37fb713" providerId="LiveId" clId="{382F3B74-E4CB-4D81-AF60-122A51D7A84C}" dt="2020-07-14T18:29:24.723" v="6785" actId="20577"/>
          <ac:spMkLst>
            <pc:docMk/>
            <pc:sldMk cId="2311543586" sldId="299"/>
            <ac:spMk id="2" creationId="{17FB7F6D-2BC7-4BF9-8E71-1C3E6DEA9BF9}"/>
          </ac:spMkLst>
        </pc:spChg>
        <pc:spChg chg="mod">
          <ac:chgData name="Jim Beland" userId="d41a4da1a37fb713" providerId="LiveId" clId="{382F3B74-E4CB-4D81-AF60-122A51D7A84C}" dt="2020-07-14T18:30:52.567" v="6918" actId="20577"/>
          <ac:spMkLst>
            <pc:docMk/>
            <pc:sldMk cId="2311543586" sldId="299"/>
            <ac:spMk id="3" creationId="{87CA9C01-CA15-4DD9-B3F5-A0DB917C7F06}"/>
          </ac:spMkLst>
        </pc:spChg>
      </pc:sldChg>
      <pc:sldChg chg="modSp add">
        <pc:chgData name="Jim Beland" userId="d41a4da1a37fb713" providerId="LiveId" clId="{382F3B74-E4CB-4D81-AF60-122A51D7A84C}" dt="2020-07-14T18:38:07.294" v="7473" actId="20577"/>
        <pc:sldMkLst>
          <pc:docMk/>
          <pc:sldMk cId="1882032781" sldId="300"/>
        </pc:sldMkLst>
        <pc:spChg chg="mod">
          <ac:chgData name="Jim Beland" userId="d41a4da1a37fb713" providerId="LiveId" clId="{382F3B74-E4CB-4D81-AF60-122A51D7A84C}" dt="2020-07-14T18:31:02.353" v="6926" actId="20577"/>
          <ac:spMkLst>
            <pc:docMk/>
            <pc:sldMk cId="1882032781" sldId="300"/>
            <ac:spMk id="2" creationId="{17FB7F6D-2BC7-4BF9-8E71-1C3E6DEA9BF9}"/>
          </ac:spMkLst>
        </pc:spChg>
        <pc:spChg chg="mod">
          <ac:chgData name="Jim Beland" userId="d41a4da1a37fb713" providerId="LiveId" clId="{382F3B74-E4CB-4D81-AF60-122A51D7A84C}" dt="2020-07-14T18:38:07.294" v="7473" actId="20577"/>
          <ac:spMkLst>
            <pc:docMk/>
            <pc:sldMk cId="1882032781" sldId="300"/>
            <ac:spMk id="3" creationId="{87CA9C01-CA15-4DD9-B3F5-A0DB917C7F06}"/>
          </ac:spMkLst>
        </pc:spChg>
      </pc:sldChg>
      <pc:sldChg chg="modSp add">
        <pc:chgData name="Jim Beland" userId="d41a4da1a37fb713" providerId="LiveId" clId="{382F3B74-E4CB-4D81-AF60-122A51D7A84C}" dt="2020-07-14T18:41:49.539" v="7649" actId="20577"/>
        <pc:sldMkLst>
          <pc:docMk/>
          <pc:sldMk cId="3955290605" sldId="301"/>
        </pc:sldMkLst>
        <pc:spChg chg="mod">
          <ac:chgData name="Jim Beland" userId="d41a4da1a37fb713" providerId="LiveId" clId="{382F3B74-E4CB-4D81-AF60-122A51D7A84C}" dt="2020-07-14T18:41:49.539" v="7649" actId="20577"/>
          <ac:spMkLst>
            <pc:docMk/>
            <pc:sldMk cId="3955290605" sldId="301"/>
            <ac:spMk id="3" creationId="{87CA9C01-CA15-4DD9-B3F5-A0DB917C7F06}"/>
          </ac:spMkLst>
        </pc:spChg>
      </pc:sldChg>
      <pc:sldChg chg="modSp add">
        <pc:chgData name="Jim Beland" userId="d41a4da1a37fb713" providerId="LiveId" clId="{382F3B74-E4CB-4D81-AF60-122A51D7A84C}" dt="2020-07-14T18:43:14.648" v="7684" actId="20577"/>
        <pc:sldMkLst>
          <pc:docMk/>
          <pc:sldMk cId="205184388" sldId="302"/>
        </pc:sldMkLst>
        <pc:spChg chg="mod">
          <ac:chgData name="Jim Beland" userId="d41a4da1a37fb713" providerId="LiveId" clId="{382F3B74-E4CB-4D81-AF60-122A51D7A84C}" dt="2020-07-14T18:43:14.648" v="7684" actId="20577"/>
          <ac:spMkLst>
            <pc:docMk/>
            <pc:sldMk cId="205184388" sldId="302"/>
            <ac:spMk id="3" creationId="{87CA9C01-CA15-4DD9-B3F5-A0DB917C7F06}"/>
          </ac:spMkLst>
        </pc:spChg>
      </pc:sldChg>
      <pc:sldChg chg="addSp delSp modSp add">
        <pc:chgData name="Jim Beland" userId="d41a4da1a37fb713" providerId="LiveId" clId="{382F3B74-E4CB-4D81-AF60-122A51D7A84C}" dt="2020-07-14T18:47:38.334" v="7822"/>
        <pc:sldMkLst>
          <pc:docMk/>
          <pc:sldMk cId="3216380429" sldId="303"/>
        </pc:sldMkLst>
        <pc:spChg chg="mod">
          <ac:chgData name="Jim Beland" userId="d41a4da1a37fb713" providerId="LiveId" clId="{382F3B74-E4CB-4D81-AF60-122A51D7A84C}" dt="2020-07-14T18:43:32.186" v="7752" actId="20577"/>
          <ac:spMkLst>
            <pc:docMk/>
            <pc:sldMk cId="3216380429" sldId="303"/>
            <ac:spMk id="3" creationId="{87CA9C01-CA15-4DD9-B3F5-A0DB917C7F06}"/>
          </ac:spMkLst>
        </pc:spChg>
        <pc:inkChg chg="add del">
          <ac:chgData name="Jim Beland" userId="d41a4da1a37fb713" providerId="LiveId" clId="{382F3B74-E4CB-4D81-AF60-122A51D7A84C}" dt="2020-07-14T18:44:21.413" v="7757" actId="9405"/>
          <ac:inkMkLst>
            <pc:docMk/>
            <pc:sldMk cId="3216380429" sldId="303"/>
            <ac:inkMk id="8" creationId="{231F7B99-BDDE-4BD1-9FFA-CFA7CAB12544}"/>
          </ac:inkMkLst>
        </pc:inkChg>
        <pc:inkChg chg="add del">
          <ac:chgData name="Jim Beland" userId="d41a4da1a37fb713" providerId="LiveId" clId="{382F3B74-E4CB-4D81-AF60-122A51D7A84C}" dt="2020-07-14T18:44:34.333" v="7761" actId="9405"/>
          <ac:inkMkLst>
            <pc:docMk/>
            <pc:sldMk cId="3216380429" sldId="303"/>
            <ac:inkMk id="9" creationId="{92364A05-8B53-4806-9395-F04AA0C98081}"/>
          </ac:inkMkLst>
        </pc:inkChg>
        <pc:inkChg chg="add del">
          <ac:chgData name="Jim Beland" userId="d41a4da1a37fb713" providerId="LiveId" clId="{382F3B74-E4CB-4D81-AF60-122A51D7A84C}" dt="2020-07-14T18:44:34.070" v="7760" actId="9405"/>
          <ac:inkMkLst>
            <pc:docMk/>
            <pc:sldMk cId="3216380429" sldId="303"/>
            <ac:inkMk id="10" creationId="{F6F8A6FB-275E-4F10-842C-7662B04D6730}"/>
          </ac:inkMkLst>
        </pc:inkChg>
        <pc:inkChg chg="add">
          <ac:chgData name="Jim Beland" userId="d41a4da1a37fb713" providerId="LiveId" clId="{382F3B74-E4CB-4D81-AF60-122A51D7A84C}" dt="2020-07-14T18:44:40.665" v="7763" actId="9405"/>
          <ac:inkMkLst>
            <pc:docMk/>
            <pc:sldMk cId="3216380429" sldId="303"/>
            <ac:inkMk id="11" creationId="{6EBA52D5-94C4-4C3C-96EB-455173FA8EE2}"/>
          </ac:inkMkLst>
        </pc:inkChg>
        <pc:inkChg chg="add">
          <ac:chgData name="Jim Beland" userId="d41a4da1a37fb713" providerId="LiveId" clId="{382F3B74-E4CB-4D81-AF60-122A51D7A84C}" dt="2020-07-14T18:44:52.681" v="7764" actId="9405"/>
          <ac:inkMkLst>
            <pc:docMk/>
            <pc:sldMk cId="3216380429" sldId="303"/>
            <ac:inkMk id="12" creationId="{EB5982EA-5CAD-42D1-B0DB-930BBF686161}"/>
          </ac:inkMkLst>
        </pc:inkChg>
        <pc:inkChg chg="add del">
          <ac:chgData name="Jim Beland" userId="d41a4da1a37fb713" providerId="LiveId" clId="{382F3B74-E4CB-4D81-AF60-122A51D7A84C}" dt="2020-07-14T18:45:10.874" v="7771"/>
          <ac:inkMkLst>
            <pc:docMk/>
            <pc:sldMk cId="3216380429" sldId="303"/>
            <ac:inkMk id="13" creationId="{2B057206-D6D2-4368-B5FE-FCFE2CFF3760}"/>
          </ac:inkMkLst>
        </pc:inkChg>
        <pc:inkChg chg="add del">
          <ac:chgData name="Jim Beland" userId="d41a4da1a37fb713" providerId="LiveId" clId="{382F3B74-E4CB-4D81-AF60-122A51D7A84C}" dt="2020-07-14T18:45:10.874" v="7771"/>
          <ac:inkMkLst>
            <pc:docMk/>
            <pc:sldMk cId="3216380429" sldId="303"/>
            <ac:inkMk id="14" creationId="{6658D7EB-5FBF-44FC-A873-6E5E46B516AD}"/>
          </ac:inkMkLst>
        </pc:inkChg>
        <pc:inkChg chg="add del">
          <ac:chgData name="Jim Beland" userId="d41a4da1a37fb713" providerId="LiveId" clId="{382F3B74-E4CB-4D81-AF60-122A51D7A84C}" dt="2020-07-14T18:45:06.254" v="7769" actId="9405"/>
          <ac:inkMkLst>
            <pc:docMk/>
            <pc:sldMk cId="3216380429" sldId="303"/>
            <ac:inkMk id="15" creationId="{0F9A9797-0A87-4C06-B8DF-1D2125F5DBEF}"/>
          </ac:inkMkLst>
        </pc:inkChg>
        <pc:inkChg chg="add">
          <ac:chgData name="Jim Beland" userId="d41a4da1a37fb713" providerId="LiveId" clId="{382F3B74-E4CB-4D81-AF60-122A51D7A84C}" dt="2020-07-14T18:45:04.920" v="7768"/>
          <ac:inkMkLst>
            <pc:docMk/>
            <pc:sldMk cId="3216380429" sldId="303"/>
            <ac:inkMk id="16" creationId="{C854E266-F185-4FAE-9B6F-B287FDB6F6E4}"/>
          </ac:inkMkLst>
        </pc:inkChg>
        <pc:inkChg chg="add del">
          <ac:chgData name="Jim Beland" userId="d41a4da1a37fb713" providerId="LiveId" clId="{382F3B74-E4CB-4D81-AF60-122A51D7A84C}" dt="2020-07-14T18:45:10.874" v="7771"/>
          <ac:inkMkLst>
            <pc:docMk/>
            <pc:sldMk cId="3216380429" sldId="303"/>
            <ac:inkMk id="17" creationId="{8D00D641-F28A-44BE-B7DF-F10A3334A686}"/>
          </ac:inkMkLst>
        </pc:inkChg>
        <pc:inkChg chg="add del">
          <ac:chgData name="Jim Beland" userId="d41a4da1a37fb713" providerId="LiveId" clId="{382F3B74-E4CB-4D81-AF60-122A51D7A84C}" dt="2020-07-14T18:45:12.153" v="7773"/>
          <ac:inkMkLst>
            <pc:docMk/>
            <pc:sldMk cId="3216380429" sldId="303"/>
            <ac:inkMk id="18" creationId="{A97E27B6-697C-4B5A-B5B1-EF95DB8098A2}"/>
          </ac:inkMkLst>
        </pc:inkChg>
        <pc:inkChg chg="add del">
          <ac:chgData name="Jim Beland" userId="d41a4da1a37fb713" providerId="LiveId" clId="{382F3B74-E4CB-4D81-AF60-122A51D7A84C}" dt="2020-07-14T18:45:12.153" v="7773"/>
          <ac:inkMkLst>
            <pc:docMk/>
            <pc:sldMk cId="3216380429" sldId="303"/>
            <ac:inkMk id="19" creationId="{0BE9B59C-D533-4599-96D9-086824EA622E}"/>
          </ac:inkMkLst>
        </pc:inkChg>
        <pc:inkChg chg="add del">
          <ac:chgData name="Jim Beland" userId="d41a4da1a37fb713" providerId="LiveId" clId="{382F3B74-E4CB-4D81-AF60-122A51D7A84C}" dt="2020-07-14T18:45:13.621" v="7776"/>
          <ac:inkMkLst>
            <pc:docMk/>
            <pc:sldMk cId="3216380429" sldId="303"/>
            <ac:inkMk id="20" creationId="{350321B8-27D2-496C-8BB0-339E44885A1C}"/>
          </ac:inkMkLst>
        </pc:inkChg>
        <pc:inkChg chg="add del">
          <ac:chgData name="Jim Beland" userId="d41a4da1a37fb713" providerId="LiveId" clId="{382F3B74-E4CB-4D81-AF60-122A51D7A84C}" dt="2020-07-14T18:45:13.621" v="7776"/>
          <ac:inkMkLst>
            <pc:docMk/>
            <pc:sldMk cId="3216380429" sldId="303"/>
            <ac:inkMk id="21" creationId="{A641A99E-881E-4053-A30F-C5FAEF6CEFDF}"/>
          </ac:inkMkLst>
        </pc:inkChg>
        <pc:inkChg chg="add del">
          <ac:chgData name="Jim Beland" userId="d41a4da1a37fb713" providerId="LiveId" clId="{382F3B74-E4CB-4D81-AF60-122A51D7A84C}" dt="2020-07-14T18:45:13.621" v="7776"/>
          <ac:inkMkLst>
            <pc:docMk/>
            <pc:sldMk cId="3216380429" sldId="303"/>
            <ac:inkMk id="22" creationId="{7E7284EB-8FA0-4282-8ED9-8A96A6AC625B}"/>
          </ac:inkMkLst>
        </pc:inkChg>
        <pc:inkChg chg="add">
          <ac:chgData name="Jim Beland" userId="d41a4da1a37fb713" providerId="LiveId" clId="{382F3B74-E4CB-4D81-AF60-122A51D7A84C}" dt="2020-07-14T18:45:13.621" v="7776"/>
          <ac:inkMkLst>
            <pc:docMk/>
            <pc:sldMk cId="3216380429" sldId="303"/>
            <ac:inkMk id="23" creationId="{DF6613F3-F975-4DD4-8F34-E666B31FC59C}"/>
          </ac:inkMkLst>
        </pc:inkChg>
        <pc:inkChg chg="add del">
          <ac:chgData name="Jim Beland" userId="d41a4da1a37fb713" providerId="LiveId" clId="{382F3B74-E4CB-4D81-AF60-122A51D7A84C}" dt="2020-07-14T18:45:22.586" v="7783"/>
          <ac:inkMkLst>
            <pc:docMk/>
            <pc:sldMk cId="3216380429" sldId="303"/>
            <ac:inkMk id="24" creationId="{6A1AA930-1B84-4BD9-8698-71949A442DEA}"/>
          </ac:inkMkLst>
        </pc:inkChg>
        <pc:inkChg chg="add del">
          <ac:chgData name="Jim Beland" userId="d41a4da1a37fb713" providerId="LiveId" clId="{382F3B74-E4CB-4D81-AF60-122A51D7A84C}" dt="2020-07-14T18:45:22.586" v="7783"/>
          <ac:inkMkLst>
            <pc:docMk/>
            <pc:sldMk cId="3216380429" sldId="303"/>
            <ac:inkMk id="25" creationId="{8E403E46-6379-4D13-9EE3-D6A39631CDB7}"/>
          </ac:inkMkLst>
        </pc:inkChg>
        <pc:inkChg chg="add del">
          <ac:chgData name="Jim Beland" userId="d41a4da1a37fb713" providerId="LiveId" clId="{382F3B74-E4CB-4D81-AF60-122A51D7A84C}" dt="2020-07-14T18:45:22.586" v="7783"/>
          <ac:inkMkLst>
            <pc:docMk/>
            <pc:sldMk cId="3216380429" sldId="303"/>
            <ac:inkMk id="26" creationId="{7CCFD1C2-ABDE-4770-8EEC-64C4CAEDCDA3}"/>
          </ac:inkMkLst>
        </pc:inkChg>
        <pc:inkChg chg="add del">
          <ac:chgData name="Jim Beland" userId="d41a4da1a37fb713" providerId="LiveId" clId="{382F3B74-E4CB-4D81-AF60-122A51D7A84C}" dt="2020-07-14T18:45:22.586" v="7783"/>
          <ac:inkMkLst>
            <pc:docMk/>
            <pc:sldMk cId="3216380429" sldId="303"/>
            <ac:inkMk id="27" creationId="{BF63585E-6754-4AA7-B84F-9F8CE008E670}"/>
          </ac:inkMkLst>
        </pc:inkChg>
        <pc:inkChg chg="add del">
          <ac:chgData name="Jim Beland" userId="d41a4da1a37fb713" providerId="LiveId" clId="{382F3B74-E4CB-4D81-AF60-122A51D7A84C}" dt="2020-07-14T18:45:22.586" v="7783"/>
          <ac:inkMkLst>
            <pc:docMk/>
            <pc:sldMk cId="3216380429" sldId="303"/>
            <ac:inkMk id="28" creationId="{A5F9A541-3D07-4896-8B6B-3A598F1C32EC}"/>
          </ac:inkMkLst>
        </pc:inkChg>
        <pc:inkChg chg="add del">
          <ac:chgData name="Jim Beland" userId="d41a4da1a37fb713" providerId="LiveId" clId="{382F3B74-E4CB-4D81-AF60-122A51D7A84C}" dt="2020-07-14T18:45:22.586" v="7783"/>
          <ac:inkMkLst>
            <pc:docMk/>
            <pc:sldMk cId="3216380429" sldId="303"/>
            <ac:inkMk id="29" creationId="{D97BA1F5-5314-4510-AC2F-DC53C9DDEDB6}"/>
          </ac:inkMkLst>
        </pc:inkChg>
        <pc:inkChg chg="add">
          <ac:chgData name="Jim Beland" userId="d41a4da1a37fb713" providerId="LiveId" clId="{382F3B74-E4CB-4D81-AF60-122A51D7A84C}" dt="2020-07-14T18:45:22.586" v="7783"/>
          <ac:inkMkLst>
            <pc:docMk/>
            <pc:sldMk cId="3216380429" sldId="303"/>
            <ac:inkMk id="30" creationId="{04F91A09-C5DF-4C6B-87D5-987E6870DAB0}"/>
          </ac:inkMkLst>
        </pc:inkChg>
        <pc:inkChg chg="add del">
          <ac:chgData name="Jim Beland" userId="d41a4da1a37fb713" providerId="LiveId" clId="{382F3B74-E4CB-4D81-AF60-122A51D7A84C}" dt="2020-07-14T18:45:28.349" v="7790"/>
          <ac:inkMkLst>
            <pc:docMk/>
            <pc:sldMk cId="3216380429" sldId="303"/>
            <ac:inkMk id="31" creationId="{B3E4D42C-CEA2-4FA1-B1E9-464363F3A8C4}"/>
          </ac:inkMkLst>
        </pc:inkChg>
        <pc:inkChg chg="add del">
          <ac:chgData name="Jim Beland" userId="d41a4da1a37fb713" providerId="LiveId" clId="{382F3B74-E4CB-4D81-AF60-122A51D7A84C}" dt="2020-07-14T18:45:28.349" v="7790"/>
          <ac:inkMkLst>
            <pc:docMk/>
            <pc:sldMk cId="3216380429" sldId="303"/>
            <ac:inkMk id="32" creationId="{BE2841E9-9F1A-498D-9000-9C575B7D8380}"/>
          </ac:inkMkLst>
        </pc:inkChg>
        <pc:inkChg chg="add del">
          <ac:chgData name="Jim Beland" userId="d41a4da1a37fb713" providerId="LiveId" clId="{382F3B74-E4CB-4D81-AF60-122A51D7A84C}" dt="2020-07-14T18:45:28.349" v="7790"/>
          <ac:inkMkLst>
            <pc:docMk/>
            <pc:sldMk cId="3216380429" sldId="303"/>
            <ac:inkMk id="33" creationId="{B1C9F169-E237-47FA-ABDF-3CA357FF190B}"/>
          </ac:inkMkLst>
        </pc:inkChg>
        <pc:inkChg chg="add del">
          <ac:chgData name="Jim Beland" userId="d41a4da1a37fb713" providerId="LiveId" clId="{382F3B74-E4CB-4D81-AF60-122A51D7A84C}" dt="2020-07-14T18:45:28.349" v="7790"/>
          <ac:inkMkLst>
            <pc:docMk/>
            <pc:sldMk cId="3216380429" sldId="303"/>
            <ac:inkMk id="34" creationId="{FB9B6C0D-CA14-4C02-BCD0-EBC3D88B77FA}"/>
          </ac:inkMkLst>
        </pc:inkChg>
        <pc:inkChg chg="add del">
          <ac:chgData name="Jim Beland" userId="d41a4da1a37fb713" providerId="LiveId" clId="{382F3B74-E4CB-4D81-AF60-122A51D7A84C}" dt="2020-07-14T18:45:28.349" v="7790"/>
          <ac:inkMkLst>
            <pc:docMk/>
            <pc:sldMk cId="3216380429" sldId="303"/>
            <ac:inkMk id="35" creationId="{B251F061-E549-410D-B5F3-358E3C224CA5}"/>
          </ac:inkMkLst>
        </pc:inkChg>
        <pc:inkChg chg="add del">
          <ac:chgData name="Jim Beland" userId="d41a4da1a37fb713" providerId="LiveId" clId="{382F3B74-E4CB-4D81-AF60-122A51D7A84C}" dt="2020-07-14T18:45:28.349" v="7790"/>
          <ac:inkMkLst>
            <pc:docMk/>
            <pc:sldMk cId="3216380429" sldId="303"/>
            <ac:inkMk id="36" creationId="{9E66EF71-088F-46E0-82B5-F848CC72C764}"/>
          </ac:inkMkLst>
        </pc:inkChg>
        <pc:inkChg chg="add">
          <ac:chgData name="Jim Beland" userId="d41a4da1a37fb713" providerId="LiveId" clId="{382F3B74-E4CB-4D81-AF60-122A51D7A84C}" dt="2020-07-14T18:45:28.349" v="7790"/>
          <ac:inkMkLst>
            <pc:docMk/>
            <pc:sldMk cId="3216380429" sldId="303"/>
            <ac:inkMk id="37" creationId="{3EE8E2B5-AB1D-4BB3-99B1-427DD5F6FC55}"/>
          </ac:inkMkLst>
        </pc:inkChg>
        <pc:inkChg chg="add del">
          <ac:chgData name="Jim Beland" userId="d41a4da1a37fb713" providerId="LiveId" clId="{382F3B74-E4CB-4D81-AF60-122A51D7A84C}" dt="2020-07-14T18:45:41.184" v="7804"/>
          <ac:inkMkLst>
            <pc:docMk/>
            <pc:sldMk cId="3216380429" sldId="303"/>
            <ac:inkMk id="38" creationId="{5CA6C47E-CDF8-4EDD-9E3B-5A7F5DC2052F}"/>
          </ac:inkMkLst>
        </pc:inkChg>
        <pc:inkChg chg="add del">
          <ac:chgData name="Jim Beland" userId="d41a4da1a37fb713" providerId="LiveId" clId="{382F3B74-E4CB-4D81-AF60-122A51D7A84C}" dt="2020-07-14T18:45:41.184" v="7804"/>
          <ac:inkMkLst>
            <pc:docMk/>
            <pc:sldMk cId="3216380429" sldId="303"/>
            <ac:inkMk id="39" creationId="{2865DF70-2BA6-47E5-8EFC-205FAF247EF4}"/>
          </ac:inkMkLst>
        </pc:inkChg>
        <pc:inkChg chg="add del">
          <ac:chgData name="Jim Beland" userId="d41a4da1a37fb713" providerId="LiveId" clId="{382F3B74-E4CB-4D81-AF60-122A51D7A84C}" dt="2020-07-14T18:45:41.184" v="7804"/>
          <ac:inkMkLst>
            <pc:docMk/>
            <pc:sldMk cId="3216380429" sldId="303"/>
            <ac:inkMk id="40" creationId="{BBB251B2-5E69-4035-ADE2-7CCE032EF1E8}"/>
          </ac:inkMkLst>
        </pc:inkChg>
        <pc:inkChg chg="add del">
          <ac:chgData name="Jim Beland" userId="d41a4da1a37fb713" providerId="LiveId" clId="{382F3B74-E4CB-4D81-AF60-122A51D7A84C}" dt="2020-07-14T18:45:41.184" v="7804"/>
          <ac:inkMkLst>
            <pc:docMk/>
            <pc:sldMk cId="3216380429" sldId="303"/>
            <ac:inkMk id="41" creationId="{E065BF36-0562-4231-B62F-C57D5E26ED21}"/>
          </ac:inkMkLst>
        </pc:inkChg>
        <pc:inkChg chg="add del">
          <ac:chgData name="Jim Beland" userId="d41a4da1a37fb713" providerId="LiveId" clId="{382F3B74-E4CB-4D81-AF60-122A51D7A84C}" dt="2020-07-14T18:45:41.184" v="7804"/>
          <ac:inkMkLst>
            <pc:docMk/>
            <pc:sldMk cId="3216380429" sldId="303"/>
            <ac:inkMk id="42" creationId="{18B94610-482A-4434-96C2-98004593939F}"/>
          </ac:inkMkLst>
        </pc:inkChg>
        <pc:inkChg chg="add del">
          <ac:chgData name="Jim Beland" userId="d41a4da1a37fb713" providerId="LiveId" clId="{382F3B74-E4CB-4D81-AF60-122A51D7A84C}" dt="2020-07-14T18:45:35.952" v="7800" actId="9405"/>
          <ac:inkMkLst>
            <pc:docMk/>
            <pc:sldMk cId="3216380429" sldId="303"/>
            <ac:inkMk id="43" creationId="{28B93FDB-3460-4700-B5D0-F1838ACD8F2C}"/>
          </ac:inkMkLst>
        </pc:inkChg>
        <pc:inkChg chg="add del">
          <ac:chgData name="Jim Beland" userId="d41a4da1a37fb713" providerId="LiveId" clId="{382F3B74-E4CB-4D81-AF60-122A51D7A84C}" dt="2020-07-14T18:45:35.507" v="7799" actId="9405"/>
          <ac:inkMkLst>
            <pc:docMk/>
            <pc:sldMk cId="3216380429" sldId="303"/>
            <ac:inkMk id="44" creationId="{9E6B7383-0BBC-4210-93D4-1F64A518CE10}"/>
          </ac:inkMkLst>
        </pc:inkChg>
        <pc:inkChg chg="add">
          <ac:chgData name="Jim Beland" userId="d41a4da1a37fb713" providerId="LiveId" clId="{382F3B74-E4CB-4D81-AF60-122A51D7A84C}" dt="2020-07-14T18:45:34.012" v="7798"/>
          <ac:inkMkLst>
            <pc:docMk/>
            <pc:sldMk cId="3216380429" sldId="303"/>
            <ac:inkMk id="45" creationId="{4E7DB9E0-0E7B-4A38-95B0-6FC5DF6DD56B}"/>
          </ac:inkMkLst>
        </pc:inkChg>
        <pc:inkChg chg="add del">
          <ac:chgData name="Jim Beland" userId="d41a4da1a37fb713" providerId="LiveId" clId="{382F3B74-E4CB-4D81-AF60-122A51D7A84C}" dt="2020-07-14T18:45:41.184" v="7804"/>
          <ac:inkMkLst>
            <pc:docMk/>
            <pc:sldMk cId="3216380429" sldId="303"/>
            <ac:inkMk id="46" creationId="{26F45580-A36F-4A5D-A4B4-F516D272B976}"/>
          </ac:inkMkLst>
        </pc:inkChg>
        <pc:inkChg chg="add del">
          <ac:chgData name="Jim Beland" userId="d41a4da1a37fb713" providerId="LiveId" clId="{382F3B74-E4CB-4D81-AF60-122A51D7A84C}" dt="2020-07-14T18:45:41.184" v="7804"/>
          <ac:inkMkLst>
            <pc:docMk/>
            <pc:sldMk cId="3216380429" sldId="303"/>
            <ac:inkMk id="47" creationId="{F1F77F03-0E54-4F21-9196-465D26EA70DF}"/>
          </ac:inkMkLst>
        </pc:inkChg>
        <pc:inkChg chg="add del">
          <ac:chgData name="Jim Beland" userId="d41a4da1a37fb713" providerId="LiveId" clId="{382F3B74-E4CB-4D81-AF60-122A51D7A84C}" dt="2020-07-14T18:45:41.184" v="7804"/>
          <ac:inkMkLst>
            <pc:docMk/>
            <pc:sldMk cId="3216380429" sldId="303"/>
            <ac:inkMk id="48" creationId="{DD16C201-1635-476B-A566-1F8465E1D74D}"/>
          </ac:inkMkLst>
        </pc:inkChg>
        <pc:inkChg chg="add">
          <ac:chgData name="Jim Beland" userId="d41a4da1a37fb713" providerId="LiveId" clId="{382F3B74-E4CB-4D81-AF60-122A51D7A84C}" dt="2020-07-14T18:45:41.184" v="7804"/>
          <ac:inkMkLst>
            <pc:docMk/>
            <pc:sldMk cId="3216380429" sldId="303"/>
            <ac:inkMk id="49" creationId="{B682B388-51B6-445B-AC50-433F8FED68E9}"/>
          </ac:inkMkLst>
        </pc:inkChg>
        <pc:inkChg chg="add del">
          <ac:chgData name="Jim Beland" userId="d41a4da1a37fb713" providerId="LiveId" clId="{382F3B74-E4CB-4D81-AF60-122A51D7A84C}" dt="2020-07-14T18:46:17.184" v="7807" actId="9405"/>
          <ac:inkMkLst>
            <pc:docMk/>
            <pc:sldMk cId="3216380429" sldId="303"/>
            <ac:inkMk id="50" creationId="{E079E179-1106-4E43-B989-443673B1406F}"/>
          </ac:inkMkLst>
        </pc:inkChg>
        <pc:inkChg chg="add del">
          <ac:chgData name="Jim Beland" userId="d41a4da1a37fb713" providerId="LiveId" clId="{382F3B74-E4CB-4D81-AF60-122A51D7A84C}" dt="2020-07-14T18:47:04.979" v="7819" actId="478"/>
          <ac:inkMkLst>
            <pc:docMk/>
            <pc:sldMk cId="3216380429" sldId="303"/>
            <ac:inkMk id="51" creationId="{3C5D6073-688D-4E6E-A3BE-1594826E62E8}"/>
          </ac:inkMkLst>
        </pc:inkChg>
        <pc:inkChg chg="add del">
          <ac:chgData name="Jim Beland" userId="d41a4da1a37fb713" providerId="LiveId" clId="{382F3B74-E4CB-4D81-AF60-122A51D7A84C}" dt="2020-07-14T18:46:26.866" v="7810" actId="9405"/>
          <ac:inkMkLst>
            <pc:docMk/>
            <pc:sldMk cId="3216380429" sldId="303"/>
            <ac:inkMk id="52" creationId="{35798E9A-9345-4223-B80F-D7B39BB23A2F}"/>
          </ac:inkMkLst>
        </pc:inkChg>
        <pc:inkChg chg="add del">
          <ac:chgData name="Jim Beland" userId="d41a4da1a37fb713" providerId="LiveId" clId="{382F3B74-E4CB-4D81-AF60-122A51D7A84C}" dt="2020-07-14T18:46:34.276" v="7813"/>
          <ac:inkMkLst>
            <pc:docMk/>
            <pc:sldMk cId="3216380429" sldId="303"/>
            <ac:inkMk id="53" creationId="{BDC0686E-433A-4C42-B4E8-17D8FB2CF338}"/>
          </ac:inkMkLst>
        </pc:inkChg>
        <pc:inkChg chg="add del">
          <ac:chgData name="Jim Beland" userId="d41a4da1a37fb713" providerId="LiveId" clId="{382F3B74-E4CB-4D81-AF60-122A51D7A84C}" dt="2020-07-14T18:46:34.276" v="7813"/>
          <ac:inkMkLst>
            <pc:docMk/>
            <pc:sldMk cId="3216380429" sldId="303"/>
            <ac:inkMk id="54" creationId="{98753F45-374A-42B8-965F-83D7302D6AA6}"/>
          </ac:inkMkLst>
        </pc:inkChg>
        <pc:inkChg chg="add del">
          <ac:chgData name="Jim Beland" userId="d41a4da1a37fb713" providerId="LiveId" clId="{382F3B74-E4CB-4D81-AF60-122A51D7A84C}" dt="2020-07-14T18:47:07.712" v="7820" actId="478"/>
          <ac:inkMkLst>
            <pc:docMk/>
            <pc:sldMk cId="3216380429" sldId="303"/>
            <ac:inkMk id="55" creationId="{EBB63B68-BD8A-4AAF-BAFC-2C7759028418}"/>
          </ac:inkMkLst>
        </pc:inkChg>
        <pc:inkChg chg="add del">
          <ac:chgData name="Jim Beland" userId="d41a4da1a37fb713" providerId="LiveId" clId="{382F3B74-E4CB-4D81-AF60-122A51D7A84C}" dt="2020-07-14T18:46:40.252" v="7815" actId="9405"/>
          <ac:inkMkLst>
            <pc:docMk/>
            <pc:sldMk cId="3216380429" sldId="303"/>
            <ac:inkMk id="56" creationId="{77339B88-630D-465E-B2B8-1B9D574A2F11}"/>
          </ac:inkMkLst>
        </pc:inkChg>
        <pc:inkChg chg="add del">
          <ac:chgData name="Jim Beland" userId="d41a4da1a37fb713" providerId="LiveId" clId="{382F3B74-E4CB-4D81-AF60-122A51D7A84C}" dt="2020-07-14T18:47:38.334" v="7822"/>
          <ac:inkMkLst>
            <pc:docMk/>
            <pc:sldMk cId="3216380429" sldId="303"/>
            <ac:inkMk id="57" creationId="{4562E001-7302-4C8D-B0F6-82FDE7E3A41D}"/>
          </ac:inkMkLst>
        </pc:inkChg>
        <pc:inkChg chg="add del">
          <ac:chgData name="Jim Beland" userId="d41a4da1a37fb713" providerId="LiveId" clId="{382F3B74-E4CB-4D81-AF60-122A51D7A84C}" dt="2020-07-14T18:47:11.074" v="7821" actId="478"/>
          <ac:inkMkLst>
            <pc:docMk/>
            <pc:sldMk cId="3216380429" sldId="303"/>
            <ac:inkMk id="58" creationId="{D9EF4F8D-2A3C-4592-A52E-0FDA2E117BAD}"/>
          </ac:inkMkLst>
        </pc:inkChg>
        <pc:cxnChg chg="add mod">
          <ac:chgData name="Jim Beland" userId="d41a4da1a37fb713" providerId="LiveId" clId="{382F3B74-E4CB-4D81-AF60-122A51D7A84C}" dt="2020-07-14T18:45:54.634" v="7805" actId="1076"/>
          <ac:cxnSpMkLst>
            <pc:docMk/>
            <pc:sldMk cId="3216380429" sldId="303"/>
            <ac:cxnSpMk id="5" creationId="{05745FEC-D6B2-48B6-AEB3-EB20409C8B9B}"/>
          </ac:cxnSpMkLst>
        </pc:cxnChg>
        <pc:cxnChg chg="add mod">
          <ac:chgData name="Jim Beland" userId="d41a4da1a37fb713" providerId="LiveId" clId="{382F3B74-E4CB-4D81-AF60-122A51D7A84C}" dt="2020-07-14T18:43:59.500" v="7754" actId="11529"/>
          <ac:cxnSpMkLst>
            <pc:docMk/>
            <pc:sldMk cId="3216380429" sldId="303"/>
            <ac:cxnSpMk id="7" creationId="{92B8A956-3158-4653-B6F3-470D2E644909}"/>
          </ac:cxnSpMkLst>
        </pc:cxnChg>
      </pc:sldChg>
      <pc:sldChg chg="modSp add">
        <pc:chgData name="Jim Beland" userId="d41a4da1a37fb713" providerId="LiveId" clId="{382F3B74-E4CB-4D81-AF60-122A51D7A84C}" dt="2020-07-14T18:52:56.974" v="8559" actId="20577"/>
        <pc:sldMkLst>
          <pc:docMk/>
          <pc:sldMk cId="3400411095" sldId="304"/>
        </pc:sldMkLst>
        <pc:spChg chg="mod">
          <ac:chgData name="Jim Beland" userId="d41a4da1a37fb713" providerId="LiveId" clId="{382F3B74-E4CB-4D81-AF60-122A51D7A84C}" dt="2020-07-14T18:52:56.974" v="8559" actId="20577"/>
          <ac:spMkLst>
            <pc:docMk/>
            <pc:sldMk cId="3400411095" sldId="304"/>
            <ac:spMk id="3" creationId="{87CA9C01-CA15-4DD9-B3F5-A0DB917C7F06}"/>
          </ac:spMkLst>
        </pc:spChg>
      </pc:sldChg>
      <pc:sldChg chg="modSp add">
        <pc:chgData name="Jim Beland" userId="d41a4da1a37fb713" providerId="LiveId" clId="{382F3B74-E4CB-4D81-AF60-122A51D7A84C}" dt="2020-07-14T18:51:00.784" v="8090" actId="27636"/>
        <pc:sldMkLst>
          <pc:docMk/>
          <pc:sldMk cId="1092510691" sldId="305"/>
        </pc:sldMkLst>
        <pc:spChg chg="mod">
          <ac:chgData name="Jim Beland" userId="d41a4da1a37fb713" providerId="LiveId" clId="{382F3B74-E4CB-4D81-AF60-122A51D7A84C}" dt="2020-07-14T18:51:00.784" v="8090" actId="27636"/>
          <ac:spMkLst>
            <pc:docMk/>
            <pc:sldMk cId="1092510691" sldId="305"/>
            <ac:spMk id="3" creationId="{87CA9C01-CA15-4DD9-B3F5-A0DB917C7F06}"/>
          </ac:spMkLst>
        </pc:spChg>
      </pc:sldChg>
      <pc:sldChg chg="modSp add">
        <pc:chgData name="Jim Beland" userId="d41a4da1a37fb713" providerId="LiveId" clId="{382F3B74-E4CB-4D81-AF60-122A51D7A84C}" dt="2020-07-14T18:52:29.293" v="8489" actId="20577"/>
        <pc:sldMkLst>
          <pc:docMk/>
          <pc:sldMk cId="2026576283" sldId="306"/>
        </pc:sldMkLst>
        <pc:spChg chg="mod">
          <ac:chgData name="Jim Beland" userId="d41a4da1a37fb713" providerId="LiveId" clId="{382F3B74-E4CB-4D81-AF60-122A51D7A84C}" dt="2020-07-14T18:52:29.293" v="8489" actId="20577"/>
          <ac:spMkLst>
            <pc:docMk/>
            <pc:sldMk cId="2026576283" sldId="306"/>
            <ac:spMk id="3" creationId="{87CA9C01-CA15-4DD9-B3F5-A0DB917C7F06}"/>
          </ac:spMkLst>
        </pc:spChg>
      </pc:sldChg>
      <pc:sldChg chg="addSp delSp modSp add">
        <pc:chgData name="Jim Beland" userId="d41a4da1a37fb713" providerId="LiveId" clId="{382F3B74-E4CB-4D81-AF60-122A51D7A84C}" dt="2020-07-14T18:53:45.648" v="8724"/>
        <pc:sldMkLst>
          <pc:docMk/>
          <pc:sldMk cId="2326474976" sldId="307"/>
        </pc:sldMkLst>
        <pc:spChg chg="mod">
          <ac:chgData name="Jim Beland" userId="d41a4da1a37fb713" providerId="LiveId" clId="{382F3B74-E4CB-4D81-AF60-122A51D7A84C}" dt="2020-07-14T18:53:13.649" v="8714" actId="20577"/>
          <ac:spMkLst>
            <pc:docMk/>
            <pc:sldMk cId="2326474976" sldId="307"/>
            <ac:spMk id="3" creationId="{87CA9C01-CA15-4DD9-B3F5-A0DB917C7F06}"/>
          </ac:spMkLst>
        </pc:spChg>
        <pc:inkChg chg="add del">
          <ac:chgData name="Jim Beland" userId="d41a4da1a37fb713" providerId="LiveId" clId="{382F3B74-E4CB-4D81-AF60-122A51D7A84C}" dt="2020-07-14T18:53:34.358" v="8716" actId="9405"/>
          <ac:inkMkLst>
            <pc:docMk/>
            <pc:sldMk cId="2326474976" sldId="307"/>
            <ac:inkMk id="4" creationId="{CC1CE412-FA91-4F5F-935D-944F5B3A846F}"/>
          </ac:inkMkLst>
        </pc:inkChg>
        <pc:inkChg chg="add del">
          <ac:chgData name="Jim Beland" userId="d41a4da1a37fb713" providerId="LiveId" clId="{382F3B74-E4CB-4D81-AF60-122A51D7A84C}" dt="2020-07-14T18:53:45.648" v="8724"/>
          <ac:inkMkLst>
            <pc:docMk/>
            <pc:sldMk cId="2326474976" sldId="307"/>
            <ac:inkMk id="6" creationId="{E040B73F-1677-42D0-8444-0E67273559DC}"/>
          </ac:inkMkLst>
        </pc:inkChg>
        <pc:inkChg chg="add del">
          <ac:chgData name="Jim Beland" userId="d41a4da1a37fb713" providerId="LiveId" clId="{382F3B74-E4CB-4D81-AF60-122A51D7A84C}" dt="2020-07-14T18:53:45.648" v="8724"/>
          <ac:inkMkLst>
            <pc:docMk/>
            <pc:sldMk cId="2326474976" sldId="307"/>
            <ac:inkMk id="8" creationId="{9D3C2C4F-46AF-4094-8A10-9AF204ED897C}"/>
          </ac:inkMkLst>
        </pc:inkChg>
        <pc:inkChg chg="add del">
          <ac:chgData name="Jim Beland" userId="d41a4da1a37fb713" providerId="LiveId" clId="{382F3B74-E4CB-4D81-AF60-122A51D7A84C}" dt="2020-07-14T18:53:45.648" v="8724"/>
          <ac:inkMkLst>
            <pc:docMk/>
            <pc:sldMk cId="2326474976" sldId="307"/>
            <ac:inkMk id="9" creationId="{C327EDBA-15F2-42EE-A594-E0B14EE7BA32}"/>
          </ac:inkMkLst>
        </pc:inkChg>
        <pc:inkChg chg="add del">
          <ac:chgData name="Jim Beland" userId="d41a4da1a37fb713" providerId="LiveId" clId="{382F3B74-E4CB-4D81-AF60-122A51D7A84C}" dt="2020-07-14T18:53:45.648" v="8724"/>
          <ac:inkMkLst>
            <pc:docMk/>
            <pc:sldMk cId="2326474976" sldId="307"/>
            <ac:inkMk id="10" creationId="{623E3650-8930-4281-B6B1-72AAC7935C22}"/>
          </ac:inkMkLst>
        </pc:inkChg>
        <pc:inkChg chg="add del">
          <ac:chgData name="Jim Beland" userId="d41a4da1a37fb713" providerId="LiveId" clId="{382F3B74-E4CB-4D81-AF60-122A51D7A84C}" dt="2020-07-14T18:53:45.648" v="8724"/>
          <ac:inkMkLst>
            <pc:docMk/>
            <pc:sldMk cId="2326474976" sldId="307"/>
            <ac:inkMk id="13" creationId="{6BB21B24-BBDA-4D76-A7D1-A5485B4652B5}"/>
          </ac:inkMkLst>
        </pc:inkChg>
        <pc:inkChg chg="add del">
          <ac:chgData name="Jim Beland" userId="d41a4da1a37fb713" providerId="LiveId" clId="{382F3B74-E4CB-4D81-AF60-122A51D7A84C}" dt="2020-07-14T18:53:45.648" v="8724"/>
          <ac:inkMkLst>
            <pc:docMk/>
            <pc:sldMk cId="2326474976" sldId="307"/>
            <ac:inkMk id="14" creationId="{79BEA7E4-106A-490D-AC92-C413FF767657}"/>
          </ac:inkMkLst>
        </pc:inkChg>
        <pc:inkChg chg="add del">
          <ac:chgData name="Jim Beland" userId="d41a4da1a37fb713" providerId="LiveId" clId="{382F3B74-E4CB-4D81-AF60-122A51D7A84C}" dt="2020-07-14T18:53:45.648" v="8724"/>
          <ac:inkMkLst>
            <pc:docMk/>
            <pc:sldMk cId="2326474976" sldId="307"/>
            <ac:inkMk id="15" creationId="{ED5BAED2-F698-46CD-B234-4775909B76F3}"/>
          </ac:inkMkLst>
        </pc:inkChg>
        <pc:inkChg chg="add">
          <ac:chgData name="Jim Beland" userId="d41a4da1a37fb713" providerId="LiveId" clId="{382F3B74-E4CB-4D81-AF60-122A51D7A84C}" dt="2020-07-14T18:53:45.648" v="8724"/>
          <ac:inkMkLst>
            <pc:docMk/>
            <pc:sldMk cId="2326474976" sldId="307"/>
            <ac:inkMk id="16" creationId="{A54DEDAF-BC63-4DF9-81A0-2E1422D818FB}"/>
          </ac:inkMkLst>
        </pc:inkChg>
      </pc:sldChg>
      <pc:sldChg chg="add del">
        <pc:chgData name="Jim Beland" userId="d41a4da1a37fb713" providerId="LiveId" clId="{382F3B74-E4CB-4D81-AF60-122A51D7A84C}" dt="2020-07-14T18:52:37.982" v="8491" actId="2696"/>
        <pc:sldMkLst>
          <pc:docMk/>
          <pc:sldMk cId="2777781899" sldId="307"/>
        </pc:sldMkLst>
      </pc:sldChg>
      <pc:sldChg chg="addSp modSp add">
        <pc:chgData name="Jim Beland" userId="d41a4da1a37fb713" providerId="LiveId" clId="{382F3B74-E4CB-4D81-AF60-122A51D7A84C}" dt="2020-07-14T18:56:20.434" v="8762" actId="20577"/>
        <pc:sldMkLst>
          <pc:docMk/>
          <pc:sldMk cId="3897209862" sldId="308"/>
        </pc:sldMkLst>
        <pc:spChg chg="mod">
          <ac:chgData name="Jim Beland" userId="d41a4da1a37fb713" providerId="LiveId" clId="{382F3B74-E4CB-4D81-AF60-122A51D7A84C}" dt="2020-07-14T18:56:20.434" v="8762" actId="20577"/>
          <ac:spMkLst>
            <pc:docMk/>
            <pc:sldMk cId="3897209862" sldId="308"/>
            <ac:spMk id="3" creationId="{87CA9C01-CA15-4DD9-B3F5-A0DB917C7F06}"/>
          </ac:spMkLst>
        </pc:spChg>
        <pc:inkChg chg="add">
          <ac:chgData name="Jim Beland" userId="d41a4da1a37fb713" providerId="LiveId" clId="{382F3B74-E4CB-4D81-AF60-122A51D7A84C}" dt="2020-07-14T18:56:07.836" v="8726" actId="9405"/>
          <ac:inkMkLst>
            <pc:docMk/>
            <pc:sldMk cId="3897209862" sldId="308"/>
            <ac:inkMk id="4" creationId="{95E66118-9573-4582-B0A0-E53966CE241A}"/>
          </ac:inkMkLst>
        </pc:inkChg>
      </pc:sldChg>
      <pc:sldChg chg="addSp delSp modSp add">
        <pc:chgData name="Jim Beland" userId="d41a4da1a37fb713" providerId="LiveId" clId="{382F3B74-E4CB-4D81-AF60-122A51D7A84C}" dt="2020-07-14T18:59:48.696" v="8964" actId="20577"/>
        <pc:sldMkLst>
          <pc:docMk/>
          <pc:sldMk cId="3529086981" sldId="309"/>
        </pc:sldMkLst>
        <pc:spChg chg="mod">
          <ac:chgData name="Jim Beland" userId="d41a4da1a37fb713" providerId="LiveId" clId="{382F3B74-E4CB-4D81-AF60-122A51D7A84C}" dt="2020-07-14T18:59:48.696" v="8964" actId="20577"/>
          <ac:spMkLst>
            <pc:docMk/>
            <pc:sldMk cId="3529086981" sldId="309"/>
            <ac:spMk id="3" creationId="{87CA9C01-CA15-4DD9-B3F5-A0DB917C7F06}"/>
          </ac:spMkLst>
        </pc:spChg>
        <pc:inkChg chg="add del">
          <ac:chgData name="Jim Beland" userId="d41a4da1a37fb713" providerId="LiveId" clId="{382F3B74-E4CB-4D81-AF60-122A51D7A84C}" dt="2020-07-14T18:57:14.321" v="8887" actId="9405"/>
          <ac:inkMkLst>
            <pc:docMk/>
            <pc:sldMk cId="3529086981" sldId="309"/>
            <ac:inkMk id="6" creationId="{9AA97E32-8AB6-4145-9388-875D85FFFD21}"/>
          </ac:inkMkLst>
        </pc:inkChg>
        <pc:inkChg chg="add del">
          <ac:chgData name="Jim Beland" userId="d41a4da1a37fb713" providerId="LiveId" clId="{382F3B74-E4CB-4D81-AF60-122A51D7A84C}" dt="2020-07-14T18:57:45.199" v="8889" actId="9405"/>
          <ac:inkMkLst>
            <pc:docMk/>
            <pc:sldMk cId="3529086981" sldId="309"/>
            <ac:inkMk id="8" creationId="{2B6EC136-E621-4112-AC12-1A4CC90FB24B}"/>
          </ac:inkMkLst>
        </pc:inkChg>
        <pc:inkChg chg="add">
          <ac:chgData name="Jim Beland" userId="d41a4da1a37fb713" providerId="LiveId" clId="{382F3B74-E4CB-4D81-AF60-122A51D7A84C}" dt="2020-07-14T18:57:52.039" v="8890" actId="9405"/>
          <ac:inkMkLst>
            <pc:docMk/>
            <pc:sldMk cId="3529086981" sldId="309"/>
            <ac:inkMk id="9" creationId="{4119F7E1-93E6-4EE2-BD43-851E9898A39B}"/>
          </ac:inkMkLst>
        </pc:inkChg>
        <pc:inkChg chg="add">
          <ac:chgData name="Jim Beland" userId="d41a4da1a37fb713" providerId="LiveId" clId="{382F3B74-E4CB-4D81-AF60-122A51D7A84C}" dt="2020-07-14T18:57:57.088" v="8891" actId="9405"/>
          <ac:inkMkLst>
            <pc:docMk/>
            <pc:sldMk cId="3529086981" sldId="309"/>
            <ac:inkMk id="10" creationId="{1E0EE81F-1472-41AC-AB58-407B86ADA17B}"/>
          </ac:inkMkLst>
        </pc:inkChg>
      </pc:sldChg>
      <pc:sldChg chg="addSp delSp modSp add">
        <pc:chgData name="Jim Beland" userId="d41a4da1a37fb713" providerId="LiveId" clId="{382F3B74-E4CB-4D81-AF60-122A51D7A84C}" dt="2020-07-14T19:00:25.070" v="8990" actId="20577"/>
        <pc:sldMkLst>
          <pc:docMk/>
          <pc:sldMk cId="419384595" sldId="310"/>
        </pc:sldMkLst>
        <pc:spChg chg="mod">
          <ac:chgData name="Jim Beland" userId="d41a4da1a37fb713" providerId="LiveId" clId="{382F3B74-E4CB-4D81-AF60-122A51D7A84C}" dt="2020-07-14T19:00:25.070" v="8990" actId="20577"/>
          <ac:spMkLst>
            <pc:docMk/>
            <pc:sldMk cId="419384595" sldId="310"/>
            <ac:spMk id="3" creationId="{87CA9C01-CA15-4DD9-B3F5-A0DB917C7F06}"/>
          </ac:spMkLst>
        </pc:spChg>
        <pc:inkChg chg="del">
          <ac:chgData name="Jim Beland" userId="d41a4da1a37fb713" providerId="LiveId" clId="{382F3B74-E4CB-4D81-AF60-122A51D7A84C}" dt="2020-07-14T18:58:24.951" v="8895"/>
          <ac:inkMkLst>
            <pc:docMk/>
            <pc:sldMk cId="419384595" sldId="310"/>
            <ac:inkMk id="4" creationId="{95E66118-9573-4582-B0A0-E53966CE241A}"/>
          </ac:inkMkLst>
        </pc:inkChg>
        <pc:inkChg chg="add">
          <ac:chgData name="Jim Beland" userId="d41a4da1a37fb713" providerId="LiveId" clId="{382F3B74-E4CB-4D81-AF60-122A51D7A84C}" dt="2020-07-14T18:58:39.327" v="8896" actId="9405"/>
          <ac:inkMkLst>
            <pc:docMk/>
            <pc:sldMk cId="419384595" sldId="310"/>
            <ac:inkMk id="6" creationId="{94CD255C-3214-4504-B33D-8815367A663C}"/>
          </ac:inkMkLst>
        </pc:inkChg>
        <pc:inkChg chg="del">
          <ac:chgData name="Jim Beland" userId="d41a4da1a37fb713" providerId="LiveId" clId="{382F3B74-E4CB-4D81-AF60-122A51D7A84C}" dt="2020-07-14T18:58:24.245" v="8894"/>
          <ac:inkMkLst>
            <pc:docMk/>
            <pc:sldMk cId="419384595" sldId="310"/>
            <ac:inkMk id="9" creationId="{4119F7E1-93E6-4EE2-BD43-851E9898A39B}"/>
          </ac:inkMkLst>
        </pc:inkChg>
        <pc:inkChg chg="del">
          <ac:chgData name="Jim Beland" userId="d41a4da1a37fb713" providerId="LiveId" clId="{382F3B74-E4CB-4D81-AF60-122A51D7A84C}" dt="2020-07-14T18:58:24.245" v="8893"/>
          <ac:inkMkLst>
            <pc:docMk/>
            <pc:sldMk cId="419384595" sldId="310"/>
            <ac:inkMk id="10" creationId="{1E0EE81F-1472-41AC-AB58-407B86ADA17B}"/>
          </ac:inkMkLst>
        </pc:inkChg>
      </pc:sldChg>
      <pc:sldChg chg="addSp modSp add">
        <pc:chgData name="Jim Beland" userId="d41a4da1a37fb713" providerId="LiveId" clId="{382F3B74-E4CB-4D81-AF60-122A51D7A84C}" dt="2020-07-14T19:00:52.440" v="9003" actId="9405"/>
        <pc:sldMkLst>
          <pc:docMk/>
          <pc:sldMk cId="1090280210" sldId="311"/>
        </pc:sldMkLst>
        <pc:spChg chg="mod">
          <ac:chgData name="Jim Beland" userId="d41a4da1a37fb713" providerId="LiveId" clId="{382F3B74-E4CB-4D81-AF60-122A51D7A84C}" dt="2020-07-14T19:00:34.861" v="9002" actId="20577"/>
          <ac:spMkLst>
            <pc:docMk/>
            <pc:sldMk cId="1090280210" sldId="311"/>
            <ac:spMk id="3" creationId="{87CA9C01-CA15-4DD9-B3F5-A0DB917C7F06}"/>
          </ac:spMkLst>
        </pc:spChg>
        <pc:inkChg chg="add">
          <ac:chgData name="Jim Beland" userId="d41a4da1a37fb713" providerId="LiveId" clId="{382F3B74-E4CB-4D81-AF60-122A51D7A84C}" dt="2020-07-14T19:00:52.440" v="9003" actId="9405"/>
          <ac:inkMkLst>
            <pc:docMk/>
            <pc:sldMk cId="1090280210" sldId="311"/>
            <ac:inkMk id="4" creationId="{ACE3612A-542A-4D8B-96A4-3AA0A2BB19F9}"/>
          </ac:inkMkLst>
        </pc:inkChg>
      </pc:sldChg>
      <pc:sldChg chg="delSp modSp add">
        <pc:chgData name="Jim Beland" userId="d41a4da1a37fb713" providerId="LiveId" clId="{382F3B74-E4CB-4D81-AF60-122A51D7A84C}" dt="2020-07-14T19:03:36.933" v="9260" actId="27636"/>
        <pc:sldMkLst>
          <pc:docMk/>
          <pc:sldMk cId="3956999963" sldId="312"/>
        </pc:sldMkLst>
        <pc:spChg chg="mod">
          <ac:chgData name="Jim Beland" userId="d41a4da1a37fb713" providerId="LiveId" clId="{382F3B74-E4CB-4D81-AF60-122A51D7A84C}" dt="2020-07-14T19:03:36.933" v="9260" actId="27636"/>
          <ac:spMkLst>
            <pc:docMk/>
            <pc:sldMk cId="3956999963" sldId="312"/>
            <ac:spMk id="3" creationId="{87CA9C01-CA15-4DD9-B3F5-A0DB917C7F06}"/>
          </ac:spMkLst>
        </pc:spChg>
        <pc:inkChg chg="del">
          <ac:chgData name="Jim Beland" userId="d41a4da1a37fb713" providerId="LiveId" clId="{382F3B74-E4CB-4D81-AF60-122A51D7A84C}" dt="2020-07-14T19:01:14.849" v="9006"/>
          <ac:inkMkLst>
            <pc:docMk/>
            <pc:sldMk cId="3956999963" sldId="312"/>
            <ac:inkMk id="4" creationId="{ACE3612A-542A-4D8B-96A4-3AA0A2BB19F9}"/>
          </ac:inkMkLst>
        </pc:inkChg>
        <pc:inkChg chg="del">
          <ac:chgData name="Jim Beland" userId="d41a4da1a37fb713" providerId="LiveId" clId="{382F3B74-E4CB-4D81-AF60-122A51D7A84C}" dt="2020-07-14T19:01:13.762" v="9005"/>
          <ac:inkMkLst>
            <pc:docMk/>
            <pc:sldMk cId="3956999963" sldId="312"/>
            <ac:inkMk id="6" creationId="{94CD255C-3214-4504-B33D-8815367A663C}"/>
          </ac:inkMkLst>
        </pc:inkChg>
      </pc:sldChg>
      <pc:sldChg chg="modSp add">
        <pc:chgData name="Jim Beland" userId="d41a4da1a37fb713" providerId="LiveId" clId="{382F3B74-E4CB-4D81-AF60-122A51D7A84C}" dt="2020-07-14T19:04:54.999" v="9490" actId="20577"/>
        <pc:sldMkLst>
          <pc:docMk/>
          <pc:sldMk cId="2422072690" sldId="313"/>
        </pc:sldMkLst>
        <pc:spChg chg="mod">
          <ac:chgData name="Jim Beland" userId="d41a4da1a37fb713" providerId="LiveId" clId="{382F3B74-E4CB-4D81-AF60-122A51D7A84C}" dt="2020-07-14T19:04:54.999" v="9490" actId="20577"/>
          <ac:spMkLst>
            <pc:docMk/>
            <pc:sldMk cId="2422072690" sldId="313"/>
            <ac:spMk id="3" creationId="{87CA9C01-CA15-4DD9-B3F5-A0DB917C7F06}"/>
          </ac:spMkLst>
        </pc:spChg>
      </pc:sldChg>
      <pc:sldChg chg="modSp add">
        <pc:chgData name="Jim Beland" userId="d41a4da1a37fb713" providerId="LiveId" clId="{382F3B74-E4CB-4D81-AF60-122A51D7A84C}" dt="2020-07-14T19:09:23.695" v="9576" actId="20577"/>
        <pc:sldMkLst>
          <pc:docMk/>
          <pc:sldMk cId="1695270542" sldId="314"/>
        </pc:sldMkLst>
        <pc:spChg chg="mod">
          <ac:chgData name="Jim Beland" userId="d41a4da1a37fb713" providerId="LiveId" clId="{382F3B74-E4CB-4D81-AF60-122A51D7A84C}" dt="2020-07-14T19:09:23.695" v="9576" actId="20577"/>
          <ac:spMkLst>
            <pc:docMk/>
            <pc:sldMk cId="1695270542" sldId="314"/>
            <ac:spMk id="3" creationId="{87CA9C01-CA15-4DD9-B3F5-A0DB917C7F06}"/>
          </ac:spMkLst>
        </pc:spChg>
      </pc:sldChg>
      <pc:sldChg chg="addSp modSp add">
        <pc:chgData name="Jim Beland" userId="d41a4da1a37fb713" providerId="LiveId" clId="{382F3B74-E4CB-4D81-AF60-122A51D7A84C}" dt="2020-07-14T19:13:33.299" v="9892" actId="20577"/>
        <pc:sldMkLst>
          <pc:docMk/>
          <pc:sldMk cId="408661995" sldId="315"/>
        </pc:sldMkLst>
        <pc:spChg chg="add mod">
          <ac:chgData name="Jim Beland" userId="d41a4da1a37fb713" providerId="LiveId" clId="{382F3B74-E4CB-4D81-AF60-122A51D7A84C}" dt="2020-07-14T19:13:33.299" v="9892" actId="20577"/>
          <ac:spMkLst>
            <pc:docMk/>
            <pc:sldMk cId="408661995" sldId="315"/>
            <ac:spMk id="4" creationId="{CB4BD1F7-DF30-46A3-9E2A-9FA701948E3C}"/>
          </ac:spMkLst>
        </pc:spChg>
      </pc:sldChg>
      <pc:sldChg chg="modSp add">
        <pc:chgData name="Jim Beland" userId="d41a4da1a37fb713" providerId="LiveId" clId="{382F3B74-E4CB-4D81-AF60-122A51D7A84C}" dt="2020-07-14T19:15:22.896" v="10208" actId="20577"/>
        <pc:sldMkLst>
          <pc:docMk/>
          <pc:sldMk cId="2551435579" sldId="316"/>
        </pc:sldMkLst>
        <pc:spChg chg="mod">
          <ac:chgData name="Jim Beland" userId="d41a4da1a37fb713" providerId="LiveId" clId="{382F3B74-E4CB-4D81-AF60-122A51D7A84C}" dt="2020-07-14T19:15:22.896" v="10208" actId="20577"/>
          <ac:spMkLst>
            <pc:docMk/>
            <pc:sldMk cId="2551435579" sldId="316"/>
            <ac:spMk id="4" creationId="{CB4BD1F7-DF30-46A3-9E2A-9FA701948E3C}"/>
          </ac:spMkLst>
        </pc:spChg>
      </pc:sldChg>
      <pc:sldChg chg="delSp modSp add">
        <pc:chgData name="Jim Beland" userId="d41a4da1a37fb713" providerId="LiveId" clId="{382F3B74-E4CB-4D81-AF60-122A51D7A84C}" dt="2020-07-14T19:18:36.277" v="10268" actId="20577"/>
        <pc:sldMkLst>
          <pc:docMk/>
          <pc:sldMk cId="4112438003" sldId="317"/>
        </pc:sldMkLst>
        <pc:spChg chg="mod">
          <ac:chgData name="Jim Beland" userId="d41a4da1a37fb713" providerId="LiveId" clId="{382F3B74-E4CB-4D81-AF60-122A51D7A84C}" dt="2020-07-14T19:18:36.277" v="10268" actId="20577"/>
          <ac:spMkLst>
            <pc:docMk/>
            <pc:sldMk cId="4112438003" sldId="317"/>
            <ac:spMk id="3" creationId="{87CA9C01-CA15-4DD9-B3F5-A0DB917C7F06}"/>
          </ac:spMkLst>
        </pc:spChg>
        <pc:spChg chg="del">
          <ac:chgData name="Jim Beland" userId="d41a4da1a37fb713" providerId="LiveId" clId="{382F3B74-E4CB-4D81-AF60-122A51D7A84C}" dt="2020-07-14T19:15:39.289" v="10210" actId="478"/>
          <ac:spMkLst>
            <pc:docMk/>
            <pc:sldMk cId="4112438003" sldId="317"/>
            <ac:spMk id="4" creationId="{CB4BD1F7-DF30-46A3-9E2A-9FA701948E3C}"/>
          </ac:spMkLst>
        </pc:spChg>
      </pc:sldChg>
      <pc:sldChg chg="addSp delSp modSp add">
        <pc:chgData name="Jim Beland" userId="d41a4da1a37fb713" providerId="LiveId" clId="{382F3B74-E4CB-4D81-AF60-122A51D7A84C}" dt="2020-07-14T20:44:48.466" v="11929" actId="478"/>
        <pc:sldMkLst>
          <pc:docMk/>
          <pc:sldMk cId="1162340436" sldId="318"/>
        </pc:sldMkLst>
        <pc:spChg chg="mod">
          <ac:chgData name="Jim Beland" userId="d41a4da1a37fb713" providerId="LiveId" clId="{382F3B74-E4CB-4D81-AF60-122A51D7A84C}" dt="2020-07-14T19:20:09.582" v="10270" actId="20577"/>
          <ac:spMkLst>
            <pc:docMk/>
            <pc:sldMk cId="1162340436" sldId="318"/>
            <ac:spMk id="3" creationId="{87CA9C01-CA15-4DD9-B3F5-A0DB917C7F06}"/>
          </ac:spMkLst>
        </pc:spChg>
        <pc:spChg chg="add del mod">
          <ac:chgData name="Jim Beland" userId="d41a4da1a37fb713" providerId="LiveId" clId="{382F3B74-E4CB-4D81-AF60-122A51D7A84C}" dt="2020-07-14T20:44:48.466" v="11929" actId="478"/>
          <ac:spMkLst>
            <pc:docMk/>
            <pc:sldMk cId="1162340436" sldId="318"/>
            <ac:spMk id="4" creationId="{4F294155-0014-4EC7-955B-F63175F28800}"/>
          </ac:spMkLst>
        </pc:spChg>
      </pc:sldChg>
      <pc:sldChg chg="addSp delSp modSp add">
        <pc:chgData name="Jim Beland" userId="d41a4da1a37fb713" providerId="LiveId" clId="{382F3B74-E4CB-4D81-AF60-122A51D7A84C}" dt="2020-07-14T20:45:02.180" v="11930" actId="207"/>
        <pc:sldMkLst>
          <pc:docMk/>
          <pc:sldMk cId="719112720" sldId="319"/>
        </pc:sldMkLst>
        <pc:spChg chg="mod">
          <ac:chgData name="Jim Beland" userId="d41a4da1a37fb713" providerId="LiveId" clId="{382F3B74-E4CB-4D81-AF60-122A51D7A84C}" dt="2020-07-14T20:45:02.180" v="11930" actId="207"/>
          <ac:spMkLst>
            <pc:docMk/>
            <pc:sldMk cId="719112720" sldId="319"/>
            <ac:spMk id="3" creationId="{87CA9C01-CA15-4DD9-B3F5-A0DB917C7F06}"/>
          </ac:spMkLst>
        </pc:spChg>
        <pc:spChg chg="del">
          <ac:chgData name="Jim Beland" userId="d41a4da1a37fb713" providerId="LiveId" clId="{382F3B74-E4CB-4D81-AF60-122A51D7A84C}" dt="2020-07-14T19:25:06.298" v="10543" actId="478"/>
          <ac:spMkLst>
            <pc:docMk/>
            <pc:sldMk cId="719112720" sldId="319"/>
            <ac:spMk id="4" creationId="{4F294155-0014-4EC7-955B-F63175F28800}"/>
          </ac:spMkLst>
        </pc:spChg>
        <pc:spChg chg="add mod">
          <ac:chgData name="Jim Beland" userId="d41a4da1a37fb713" providerId="LiveId" clId="{382F3B74-E4CB-4D81-AF60-122A51D7A84C}" dt="2020-07-14T19:51:11.599" v="11185" actId="207"/>
          <ac:spMkLst>
            <pc:docMk/>
            <pc:sldMk cId="719112720" sldId="319"/>
            <ac:spMk id="6" creationId="{8CA93EA2-7526-44F9-A943-8181F233E6B2}"/>
          </ac:spMkLst>
        </pc:spChg>
        <pc:inkChg chg="add del">
          <ac:chgData name="Jim Beland" userId="d41a4da1a37fb713" providerId="LiveId" clId="{382F3B74-E4CB-4D81-AF60-122A51D7A84C}" dt="2020-07-14T19:50:57.641" v="11181"/>
          <ac:inkMkLst>
            <pc:docMk/>
            <pc:sldMk cId="719112720" sldId="319"/>
            <ac:inkMk id="8" creationId="{2E962074-AC4A-4E93-82C5-941520DA50DF}"/>
          </ac:inkMkLst>
        </pc:inkChg>
        <pc:inkChg chg="add del">
          <ac:chgData name="Jim Beland" userId="d41a4da1a37fb713" providerId="LiveId" clId="{382F3B74-E4CB-4D81-AF60-122A51D7A84C}" dt="2020-07-14T19:50:57.641" v="11181"/>
          <ac:inkMkLst>
            <pc:docMk/>
            <pc:sldMk cId="719112720" sldId="319"/>
            <ac:inkMk id="9" creationId="{32BB03C8-1802-4F1B-82BF-723A7699C0AD}"/>
          </ac:inkMkLst>
        </pc:inkChg>
        <pc:inkChg chg="add">
          <ac:chgData name="Jim Beland" userId="d41a4da1a37fb713" providerId="LiveId" clId="{382F3B74-E4CB-4D81-AF60-122A51D7A84C}" dt="2020-07-14T19:50:57.641" v="11181"/>
          <ac:inkMkLst>
            <pc:docMk/>
            <pc:sldMk cId="719112720" sldId="319"/>
            <ac:inkMk id="10" creationId="{86BCD17D-2B6F-4359-8755-2AC056F3BE39}"/>
          </ac:inkMkLst>
        </pc:inkChg>
        <pc:inkChg chg="add del">
          <ac:chgData name="Jim Beland" userId="d41a4da1a37fb713" providerId="LiveId" clId="{382F3B74-E4CB-4D81-AF60-122A51D7A84C}" dt="2020-07-14T19:51:02.169" v="11184"/>
          <ac:inkMkLst>
            <pc:docMk/>
            <pc:sldMk cId="719112720" sldId="319"/>
            <ac:inkMk id="13" creationId="{F1B9406B-392B-4363-848C-715FA70ED319}"/>
          </ac:inkMkLst>
        </pc:inkChg>
        <pc:inkChg chg="add del">
          <ac:chgData name="Jim Beland" userId="d41a4da1a37fb713" providerId="LiveId" clId="{382F3B74-E4CB-4D81-AF60-122A51D7A84C}" dt="2020-07-14T19:51:02.169" v="11184"/>
          <ac:inkMkLst>
            <pc:docMk/>
            <pc:sldMk cId="719112720" sldId="319"/>
            <ac:inkMk id="14" creationId="{8F0D013F-3FC2-4777-839E-CE39DA7A9A15}"/>
          </ac:inkMkLst>
        </pc:inkChg>
        <pc:inkChg chg="add">
          <ac:chgData name="Jim Beland" userId="d41a4da1a37fb713" providerId="LiveId" clId="{382F3B74-E4CB-4D81-AF60-122A51D7A84C}" dt="2020-07-14T19:51:02.169" v="11184"/>
          <ac:inkMkLst>
            <pc:docMk/>
            <pc:sldMk cId="719112720" sldId="319"/>
            <ac:inkMk id="15" creationId="{DC208690-C297-44D4-9702-26F2320892DC}"/>
          </ac:inkMkLst>
        </pc:inkChg>
      </pc:sldChg>
      <pc:sldChg chg="addSp delSp modSp add ord">
        <pc:chgData name="Jim Beland" userId="d41a4da1a37fb713" providerId="LiveId" clId="{382F3B74-E4CB-4D81-AF60-122A51D7A84C}" dt="2020-07-14T20:05:33.881" v="11463" actId="20577"/>
        <pc:sldMkLst>
          <pc:docMk/>
          <pc:sldMk cId="3941006138" sldId="320"/>
        </pc:sldMkLst>
        <pc:spChg chg="mod">
          <ac:chgData name="Jim Beland" userId="d41a4da1a37fb713" providerId="LiveId" clId="{382F3B74-E4CB-4D81-AF60-122A51D7A84C}" dt="2020-07-14T20:05:33.881" v="11463" actId="20577"/>
          <ac:spMkLst>
            <pc:docMk/>
            <pc:sldMk cId="3941006138" sldId="320"/>
            <ac:spMk id="3" creationId="{87CA9C01-CA15-4DD9-B3F5-A0DB917C7F06}"/>
          </ac:spMkLst>
        </pc:spChg>
        <pc:spChg chg="add del mod">
          <ac:chgData name="Jim Beland" userId="d41a4da1a37fb713" providerId="LiveId" clId="{382F3B74-E4CB-4D81-AF60-122A51D7A84C}" dt="2020-07-14T19:51:58.548" v="11190"/>
          <ac:spMkLst>
            <pc:docMk/>
            <pc:sldMk cId="3941006138" sldId="320"/>
            <ac:spMk id="4" creationId="{4AA255CD-2546-4724-A55C-8643431CF034}"/>
          </ac:spMkLst>
        </pc:spChg>
        <pc:spChg chg="del">
          <ac:chgData name="Jim Beland" userId="d41a4da1a37fb713" providerId="LiveId" clId="{382F3B74-E4CB-4D81-AF60-122A51D7A84C}" dt="2020-07-14T19:43:54.008" v="11098" actId="478"/>
          <ac:spMkLst>
            <pc:docMk/>
            <pc:sldMk cId="3941006138" sldId="320"/>
            <ac:spMk id="6" creationId="{8CA93EA2-7526-44F9-A943-8181F233E6B2}"/>
          </ac:spMkLst>
        </pc:spChg>
      </pc:sldChg>
      <pc:sldChg chg="addSp delSp modSp add">
        <pc:chgData name="Jim Beland" userId="d41a4da1a37fb713" providerId="LiveId" clId="{382F3B74-E4CB-4D81-AF60-122A51D7A84C}" dt="2020-07-14T20:00:13.081" v="11331" actId="478"/>
        <pc:sldMkLst>
          <pc:docMk/>
          <pc:sldMk cId="1200565822" sldId="321"/>
        </pc:sldMkLst>
        <pc:spChg chg="mod">
          <ac:chgData name="Jim Beland" userId="d41a4da1a37fb713" providerId="LiveId" clId="{382F3B74-E4CB-4D81-AF60-122A51D7A84C}" dt="2020-07-14T19:52:09.071" v="11192" actId="20577"/>
          <ac:spMkLst>
            <pc:docMk/>
            <pc:sldMk cId="1200565822" sldId="321"/>
            <ac:spMk id="3" creationId="{87CA9C01-CA15-4DD9-B3F5-A0DB917C7F06}"/>
          </ac:spMkLst>
        </pc:spChg>
        <pc:spChg chg="add del mod">
          <ac:chgData name="Jim Beland" userId="d41a4da1a37fb713" providerId="LiveId" clId="{382F3B74-E4CB-4D81-AF60-122A51D7A84C}" dt="2020-07-14T20:00:08.857" v="11329" actId="478"/>
          <ac:spMkLst>
            <pc:docMk/>
            <pc:sldMk cId="1200565822" sldId="321"/>
            <ac:spMk id="6" creationId="{0E20785D-0241-437F-B594-A7BDF6B146F9}"/>
          </ac:spMkLst>
        </pc:spChg>
        <pc:spChg chg="add del mod">
          <ac:chgData name="Jim Beland" userId="d41a4da1a37fb713" providerId="LiveId" clId="{382F3B74-E4CB-4D81-AF60-122A51D7A84C}" dt="2020-07-14T19:59:43.918" v="11326"/>
          <ac:spMkLst>
            <pc:docMk/>
            <pc:sldMk cId="1200565822" sldId="321"/>
            <ac:spMk id="8" creationId="{F0555896-F8C0-47C7-B384-E19414CDEDA6}"/>
          </ac:spMkLst>
        </pc:spChg>
        <pc:spChg chg="add del mod">
          <ac:chgData name="Jim Beland" userId="d41a4da1a37fb713" providerId="LiveId" clId="{382F3B74-E4CB-4D81-AF60-122A51D7A84C}" dt="2020-07-14T20:00:10.998" v="11330" actId="478"/>
          <ac:spMkLst>
            <pc:docMk/>
            <pc:sldMk cId="1200565822" sldId="321"/>
            <ac:spMk id="9" creationId="{8EE4263E-23A7-4FB9-88DE-FDCED54F2B5A}"/>
          </ac:spMkLst>
        </pc:spChg>
        <pc:spChg chg="add del mod">
          <ac:chgData name="Jim Beland" userId="d41a4da1a37fb713" providerId="LiveId" clId="{382F3B74-E4CB-4D81-AF60-122A51D7A84C}" dt="2020-07-14T20:00:13.081" v="11331" actId="478"/>
          <ac:spMkLst>
            <pc:docMk/>
            <pc:sldMk cId="1200565822" sldId="321"/>
            <ac:spMk id="10" creationId="{AC8903C2-770C-435C-872B-551494126585}"/>
          </ac:spMkLst>
        </pc:spChg>
      </pc:sldChg>
      <pc:sldChg chg="modSp add">
        <pc:chgData name="Jim Beland" userId="d41a4da1a37fb713" providerId="LiveId" clId="{382F3B74-E4CB-4D81-AF60-122A51D7A84C}" dt="2020-07-14T20:02:33.757" v="11380" actId="20577"/>
        <pc:sldMkLst>
          <pc:docMk/>
          <pc:sldMk cId="772105848" sldId="322"/>
        </pc:sldMkLst>
        <pc:spChg chg="mod">
          <ac:chgData name="Jim Beland" userId="d41a4da1a37fb713" providerId="LiveId" clId="{382F3B74-E4CB-4D81-AF60-122A51D7A84C}" dt="2020-07-14T20:00:30.022" v="11357" actId="20577"/>
          <ac:spMkLst>
            <pc:docMk/>
            <pc:sldMk cId="772105848" sldId="322"/>
            <ac:spMk id="3" creationId="{87CA9C01-CA15-4DD9-B3F5-A0DB917C7F06}"/>
          </ac:spMkLst>
        </pc:spChg>
        <pc:spChg chg="mod">
          <ac:chgData name="Jim Beland" userId="d41a4da1a37fb713" providerId="LiveId" clId="{382F3B74-E4CB-4D81-AF60-122A51D7A84C}" dt="2020-07-14T20:02:31.420" v="11378" actId="14100"/>
          <ac:spMkLst>
            <pc:docMk/>
            <pc:sldMk cId="772105848" sldId="322"/>
            <ac:spMk id="6" creationId="{0E20785D-0241-437F-B594-A7BDF6B146F9}"/>
          </ac:spMkLst>
        </pc:spChg>
        <pc:spChg chg="mod">
          <ac:chgData name="Jim Beland" userId="d41a4da1a37fb713" providerId="LiveId" clId="{382F3B74-E4CB-4D81-AF60-122A51D7A84C}" dt="2020-07-14T20:02:25.322" v="11375" actId="20577"/>
          <ac:spMkLst>
            <pc:docMk/>
            <pc:sldMk cId="772105848" sldId="322"/>
            <ac:spMk id="9" creationId="{8EE4263E-23A7-4FB9-88DE-FDCED54F2B5A}"/>
          </ac:spMkLst>
        </pc:spChg>
        <pc:spChg chg="mod">
          <ac:chgData name="Jim Beland" userId="d41a4da1a37fb713" providerId="LiveId" clId="{382F3B74-E4CB-4D81-AF60-122A51D7A84C}" dt="2020-07-14T20:02:33.757" v="11380" actId="20577"/>
          <ac:spMkLst>
            <pc:docMk/>
            <pc:sldMk cId="772105848" sldId="322"/>
            <ac:spMk id="10" creationId="{AC8903C2-770C-435C-872B-551494126585}"/>
          </ac:spMkLst>
        </pc:spChg>
      </pc:sldChg>
      <pc:sldChg chg="modSp add">
        <pc:chgData name="Jim Beland" userId="d41a4da1a37fb713" providerId="LiveId" clId="{382F3B74-E4CB-4D81-AF60-122A51D7A84C}" dt="2020-07-14T20:10:31.894" v="11645" actId="20577"/>
        <pc:sldMkLst>
          <pc:docMk/>
          <pc:sldMk cId="2997686009" sldId="323"/>
        </pc:sldMkLst>
        <pc:spChg chg="mod">
          <ac:chgData name="Jim Beland" userId="d41a4da1a37fb713" providerId="LiveId" clId="{382F3B74-E4CB-4D81-AF60-122A51D7A84C}" dt="2020-07-14T20:10:31.894" v="11645" actId="20577"/>
          <ac:spMkLst>
            <pc:docMk/>
            <pc:sldMk cId="2997686009" sldId="323"/>
            <ac:spMk id="3" creationId="{87CA9C01-CA15-4DD9-B3F5-A0DB917C7F06}"/>
          </ac:spMkLst>
        </pc:spChg>
      </pc:sldChg>
      <pc:sldChg chg="modSp add">
        <pc:chgData name="Jim Beland" userId="d41a4da1a37fb713" providerId="LiveId" clId="{382F3B74-E4CB-4D81-AF60-122A51D7A84C}" dt="2020-07-14T20:17:52.039" v="11816" actId="20577"/>
        <pc:sldMkLst>
          <pc:docMk/>
          <pc:sldMk cId="1776202363" sldId="324"/>
        </pc:sldMkLst>
        <pc:spChg chg="mod">
          <ac:chgData name="Jim Beland" userId="d41a4da1a37fb713" providerId="LiveId" clId="{382F3B74-E4CB-4D81-AF60-122A51D7A84C}" dt="2020-07-14T20:17:52.039" v="11816" actId="20577"/>
          <ac:spMkLst>
            <pc:docMk/>
            <pc:sldMk cId="1776202363" sldId="324"/>
            <ac:spMk id="3" creationId="{87CA9C01-CA15-4DD9-B3F5-A0DB917C7F06}"/>
          </ac:spMkLst>
        </pc:spChg>
        <pc:inkChg chg="mod">
          <ac:chgData name="Jim Beland" userId="d41a4da1a37fb713" providerId="LiveId" clId="{382F3B74-E4CB-4D81-AF60-122A51D7A84C}" dt="2020-07-14T20:12:16.264" v="11673" actId="1038"/>
          <ac:inkMkLst>
            <pc:docMk/>
            <pc:sldMk cId="1776202363" sldId="324"/>
            <ac:inkMk id="12" creationId="{EB5982EA-5CAD-42D1-B0DB-930BBF686161}"/>
          </ac:inkMkLst>
        </pc:inkChg>
      </pc:sldChg>
      <pc:sldChg chg="modSp add">
        <pc:chgData name="Jim Beland" userId="d41a4da1a37fb713" providerId="LiveId" clId="{382F3B74-E4CB-4D81-AF60-122A51D7A84C}" dt="2020-07-14T20:18:48.636" v="11927" actId="255"/>
        <pc:sldMkLst>
          <pc:docMk/>
          <pc:sldMk cId="2803145566" sldId="325"/>
        </pc:sldMkLst>
        <pc:spChg chg="mod">
          <ac:chgData name="Jim Beland" userId="d41a4da1a37fb713" providerId="LiveId" clId="{382F3B74-E4CB-4D81-AF60-122A51D7A84C}" dt="2020-07-14T20:18:48.636" v="11927" actId="255"/>
          <ac:spMkLst>
            <pc:docMk/>
            <pc:sldMk cId="2803145566" sldId="325"/>
            <ac:spMk id="3" creationId="{87CA9C01-CA15-4DD9-B3F5-A0DB917C7F06}"/>
          </ac:spMkLst>
        </pc:spChg>
      </pc:sldChg>
      <pc:sldChg chg="add">
        <pc:chgData name="Jim Beland" userId="d41a4da1a37fb713" providerId="LiveId" clId="{382F3B74-E4CB-4D81-AF60-122A51D7A84C}" dt="2020-07-14T20:44:40.111" v="11928"/>
        <pc:sldMkLst>
          <pc:docMk/>
          <pc:sldMk cId="1749828889" sldId="326"/>
        </pc:sldMkLst>
      </pc:sldChg>
      <pc:sldChg chg="delSp modSp add ord">
        <pc:chgData name="Jim Beland" userId="d41a4da1a37fb713" providerId="LiveId" clId="{382F3B74-E4CB-4D81-AF60-122A51D7A84C}" dt="2020-07-14T20:48:54.602" v="12275" actId="20577"/>
        <pc:sldMkLst>
          <pc:docMk/>
          <pc:sldMk cId="1618006151" sldId="327"/>
        </pc:sldMkLst>
        <pc:spChg chg="mod">
          <ac:chgData name="Jim Beland" userId="d41a4da1a37fb713" providerId="LiveId" clId="{382F3B74-E4CB-4D81-AF60-122A51D7A84C}" dt="2020-07-14T20:48:54.602" v="12275" actId="20577"/>
          <ac:spMkLst>
            <pc:docMk/>
            <pc:sldMk cId="1618006151" sldId="327"/>
            <ac:spMk id="3" creationId="{87CA9C01-CA15-4DD9-B3F5-A0DB917C7F06}"/>
          </ac:spMkLst>
        </pc:spChg>
        <pc:spChg chg="del">
          <ac:chgData name="Jim Beland" userId="d41a4da1a37fb713" providerId="LiveId" clId="{382F3B74-E4CB-4D81-AF60-122A51D7A84C}" dt="2020-07-14T20:45:46.723" v="11936" actId="478"/>
          <ac:spMkLst>
            <pc:docMk/>
            <pc:sldMk cId="1618006151" sldId="327"/>
            <ac:spMk id="6" creationId="{8CA93EA2-7526-44F9-A943-8181F233E6B2}"/>
          </ac:spMkLst>
        </pc:spChg>
        <pc:inkChg chg="del">
          <ac:chgData name="Jim Beland" userId="d41a4da1a37fb713" providerId="LiveId" clId="{382F3B74-E4CB-4D81-AF60-122A51D7A84C}" dt="2020-07-14T20:45:43.637" v="11935" actId="478"/>
          <ac:inkMkLst>
            <pc:docMk/>
            <pc:sldMk cId="1618006151" sldId="327"/>
            <ac:inkMk id="10" creationId="{86BCD17D-2B6F-4359-8755-2AC056F3BE39}"/>
          </ac:inkMkLst>
        </pc:inkChg>
        <pc:inkChg chg="del">
          <ac:chgData name="Jim Beland" userId="d41a4da1a37fb713" providerId="LiveId" clId="{382F3B74-E4CB-4D81-AF60-122A51D7A84C}" dt="2020-07-14T20:45:49.840" v="11937" actId="478"/>
          <ac:inkMkLst>
            <pc:docMk/>
            <pc:sldMk cId="1618006151" sldId="327"/>
            <ac:inkMk id="15" creationId="{DC208690-C297-44D4-9702-26F2320892DC}"/>
          </ac:inkMkLst>
        </pc:inkChg>
      </pc:sldChg>
      <pc:sldChg chg="modSp add">
        <pc:chgData name="Jim Beland" userId="d41a4da1a37fb713" providerId="LiveId" clId="{382F3B74-E4CB-4D81-AF60-122A51D7A84C}" dt="2020-07-14T21:05:14.291" v="13274" actId="20577"/>
        <pc:sldMkLst>
          <pc:docMk/>
          <pc:sldMk cId="2133541371" sldId="328"/>
        </pc:sldMkLst>
        <pc:spChg chg="mod">
          <ac:chgData name="Jim Beland" userId="d41a4da1a37fb713" providerId="LiveId" clId="{382F3B74-E4CB-4D81-AF60-122A51D7A84C}" dt="2020-07-14T21:05:14.291" v="13274" actId="20577"/>
          <ac:spMkLst>
            <pc:docMk/>
            <pc:sldMk cId="2133541371" sldId="328"/>
            <ac:spMk id="3" creationId="{87CA9C01-CA15-4DD9-B3F5-A0DB917C7F06}"/>
          </ac:spMkLst>
        </pc:spChg>
      </pc:sldChg>
      <pc:sldChg chg="modSp add">
        <pc:chgData name="Jim Beland" userId="d41a4da1a37fb713" providerId="LiveId" clId="{382F3B74-E4CB-4D81-AF60-122A51D7A84C}" dt="2020-07-14T21:05:19.875" v="13283" actId="20577"/>
        <pc:sldMkLst>
          <pc:docMk/>
          <pc:sldMk cId="1221621712" sldId="329"/>
        </pc:sldMkLst>
        <pc:spChg chg="mod">
          <ac:chgData name="Jim Beland" userId="d41a4da1a37fb713" providerId="LiveId" clId="{382F3B74-E4CB-4D81-AF60-122A51D7A84C}" dt="2020-07-14T21:05:19.875" v="13283" actId="20577"/>
          <ac:spMkLst>
            <pc:docMk/>
            <pc:sldMk cId="1221621712" sldId="329"/>
            <ac:spMk id="3" creationId="{87CA9C01-CA15-4DD9-B3F5-A0DB917C7F06}"/>
          </ac:spMkLst>
        </pc:spChg>
      </pc:sldChg>
      <pc:sldChg chg="modSp add">
        <pc:chgData name="Jim Beland" userId="d41a4da1a37fb713" providerId="LiveId" clId="{382F3B74-E4CB-4D81-AF60-122A51D7A84C}" dt="2020-07-14T21:05:26.008" v="13292" actId="20577"/>
        <pc:sldMkLst>
          <pc:docMk/>
          <pc:sldMk cId="3591419071" sldId="330"/>
        </pc:sldMkLst>
        <pc:spChg chg="mod">
          <ac:chgData name="Jim Beland" userId="d41a4da1a37fb713" providerId="LiveId" clId="{382F3B74-E4CB-4D81-AF60-122A51D7A84C}" dt="2020-07-14T21:05:26.008" v="13292" actId="20577"/>
          <ac:spMkLst>
            <pc:docMk/>
            <pc:sldMk cId="3591419071" sldId="330"/>
            <ac:spMk id="3" creationId="{87CA9C01-CA15-4DD9-B3F5-A0DB917C7F06}"/>
          </ac:spMkLst>
        </pc:spChg>
      </pc:sldChg>
      <pc:sldChg chg="modSp add">
        <pc:chgData name="Jim Beland" userId="d41a4da1a37fb713" providerId="LiveId" clId="{382F3B74-E4CB-4D81-AF60-122A51D7A84C}" dt="2020-07-14T21:12:10.199" v="13468" actId="20577"/>
        <pc:sldMkLst>
          <pc:docMk/>
          <pc:sldMk cId="1453209737" sldId="331"/>
        </pc:sldMkLst>
        <pc:spChg chg="mod">
          <ac:chgData name="Jim Beland" userId="d41a4da1a37fb713" providerId="LiveId" clId="{382F3B74-E4CB-4D81-AF60-122A51D7A84C}" dt="2020-07-14T21:12:10.199" v="13468" actId="20577"/>
          <ac:spMkLst>
            <pc:docMk/>
            <pc:sldMk cId="1453209737" sldId="331"/>
            <ac:spMk id="3" creationId="{87CA9C01-CA15-4DD9-B3F5-A0DB917C7F06}"/>
          </ac:spMkLst>
        </pc:spChg>
      </pc:sldChg>
      <pc:sldChg chg="modSp add">
        <pc:chgData name="Jim Beland" userId="d41a4da1a37fb713" providerId="LiveId" clId="{382F3B74-E4CB-4D81-AF60-122A51D7A84C}" dt="2020-07-14T21:13:43.584" v="13499" actId="20577"/>
        <pc:sldMkLst>
          <pc:docMk/>
          <pc:sldMk cId="249350005" sldId="332"/>
        </pc:sldMkLst>
        <pc:spChg chg="mod">
          <ac:chgData name="Jim Beland" userId="d41a4da1a37fb713" providerId="LiveId" clId="{382F3B74-E4CB-4D81-AF60-122A51D7A84C}" dt="2020-07-14T21:13:43.584" v="13499" actId="20577"/>
          <ac:spMkLst>
            <pc:docMk/>
            <pc:sldMk cId="249350005" sldId="332"/>
            <ac:spMk id="3" creationId="{87CA9C01-CA15-4DD9-B3F5-A0DB917C7F06}"/>
          </ac:spMkLst>
        </pc:spChg>
      </pc:sldChg>
      <pc:sldChg chg="modSp add del">
        <pc:chgData name="Jim Beland" userId="d41a4da1a37fb713" providerId="LiveId" clId="{382F3B74-E4CB-4D81-AF60-122A51D7A84C}" dt="2020-07-14T21:13:47.251" v="13500" actId="2696"/>
        <pc:sldMkLst>
          <pc:docMk/>
          <pc:sldMk cId="811169063" sldId="333"/>
        </pc:sldMkLst>
        <pc:spChg chg="mod">
          <ac:chgData name="Jim Beland" userId="d41a4da1a37fb713" providerId="LiveId" clId="{382F3B74-E4CB-4D81-AF60-122A51D7A84C}" dt="2020-07-14T21:05:47.656" v="13321" actId="20577"/>
          <ac:spMkLst>
            <pc:docMk/>
            <pc:sldMk cId="811169063" sldId="333"/>
            <ac:spMk id="3" creationId="{87CA9C01-CA15-4DD9-B3F5-A0DB917C7F06}"/>
          </ac:spMkLst>
        </pc:spChg>
      </pc:sldChg>
      <pc:sldChg chg="add del">
        <pc:chgData name="Jim Beland" userId="d41a4da1a37fb713" providerId="LiveId" clId="{382F3B74-E4CB-4D81-AF60-122A51D7A84C}" dt="2020-07-14T21:02:32.072" v="13152" actId="2696"/>
        <pc:sldMkLst>
          <pc:docMk/>
          <pc:sldMk cId="3726943985" sldId="333"/>
        </pc:sldMkLst>
      </pc:sldChg>
      <pc:sldChg chg="modSp add">
        <pc:chgData name="Jim Beland" userId="d41a4da1a37fb713" providerId="LiveId" clId="{382F3B74-E4CB-4D81-AF60-122A51D7A84C}" dt="2020-07-14T21:14:50.077" v="13529" actId="20577"/>
        <pc:sldMkLst>
          <pc:docMk/>
          <pc:sldMk cId="1561789033" sldId="334"/>
        </pc:sldMkLst>
        <pc:spChg chg="mod">
          <ac:chgData name="Jim Beland" userId="d41a4da1a37fb713" providerId="LiveId" clId="{382F3B74-E4CB-4D81-AF60-122A51D7A84C}" dt="2020-07-14T21:14:50.077" v="13529" actId="20577"/>
          <ac:spMkLst>
            <pc:docMk/>
            <pc:sldMk cId="1561789033" sldId="334"/>
            <ac:spMk id="3" creationId="{87CA9C01-CA15-4DD9-B3F5-A0DB917C7F06}"/>
          </ac:spMkLst>
        </pc:spChg>
      </pc:sldChg>
      <pc:sldChg chg="modSp add">
        <pc:chgData name="Jim Beland" userId="d41a4da1a37fb713" providerId="LiveId" clId="{382F3B74-E4CB-4D81-AF60-122A51D7A84C}" dt="2020-07-14T21:17:02.480" v="13645" actId="20577"/>
        <pc:sldMkLst>
          <pc:docMk/>
          <pc:sldMk cId="71718853" sldId="335"/>
        </pc:sldMkLst>
        <pc:spChg chg="mod">
          <ac:chgData name="Jim Beland" userId="d41a4da1a37fb713" providerId="LiveId" clId="{382F3B74-E4CB-4D81-AF60-122A51D7A84C}" dt="2020-07-14T21:17:02.480" v="13645" actId="20577"/>
          <ac:spMkLst>
            <pc:docMk/>
            <pc:sldMk cId="71718853" sldId="335"/>
            <ac:spMk id="3" creationId="{87CA9C01-CA15-4DD9-B3F5-A0DB917C7F06}"/>
          </ac:spMkLst>
        </pc:spChg>
      </pc:sldChg>
      <pc:sldChg chg="add ord">
        <pc:chgData name="Jim Beland" userId="d41a4da1a37fb713" providerId="LiveId" clId="{382F3B74-E4CB-4D81-AF60-122A51D7A84C}" dt="2020-07-14T21:17:28.698" v="13647"/>
        <pc:sldMkLst>
          <pc:docMk/>
          <pc:sldMk cId="1243837461" sldId="336"/>
        </pc:sldMkLst>
      </pc:sldChg>
      <pc:sldChg chg="add ord">
        <pc:chgData name="Jim Beland" userId="d41a4da1a37fb713" providerId="LiveId" clId="{382F3B74-E4CB-4D81-AF60-122A51D7A84C}" dt="2020-07-14T21:17:42.750" v="13649"/>
        <pc:sldMkLst>
          <pc:docMk/>
          <pc:sldMk cId="2353508781" sldId="337"/>
        </pc:sldMkLst>
      </pc:sldChg>
      <pc:sldChg chg="modSp add ord">
        <pc:chgData name="Jim Beland" userId="d41a4da1a37fb713" providerId="LiveId" clId="{382F3B74-E4CB-4D81-AF60-122A51D7A84C}" dt="2020-07-14T22:02:32.572" v="13665" actId="20577"/>
        <pc:sldMkLst>
          <pc:docMk/>
          <pc:sldMk cId="577146407" sldId="338"/>
        </pc:sldMkLst>
        <pc:spChg chg="mod">
          <ac:chgData name="Jim Beland" userId="d41a4da1a37fb713" providerId="LiveId" clId="{382F3B74-E4CB-4D81-AF60-122A51D7A84C}" dt="2020-07-14T22:02:02.419" v="13658" actId="20577"/>
          <ac:spMkLst>
            <pc:docMk/>
            <pc:sldMk cId="577146407" sldId="338"/>
            <ac:spMk id="2" creationId="{D03193C5-F6C2-4AC4-BA68-CAB2F5789E35}"/>
          </ac:spMkLst>
        </pc:spChg>
        <pc:spChg chg="mod">
          <ac:chgData name="Jim Beland" userId="d41a4da1a37fb713" providerId="LiveId" clId="{382F3B74-E4CB-4D81-AF60-122A51D7A84C}" dt="2020-07-14T22:02:32.572" v="13665" actId="20577"/>
          <ac:spMkLst>
            <pc:docMk/>
            <pc:sldMk cId="577146407" sldId="338"/>
            <ac:spMk id="3" creationId="{DB4B3D14-B543-4D3C-BD88-019A9D197290}"/>
          </ac:spMkLst>
        </pc:spChg>
      </pc:sldChg>
      <pc:sldChg chg="addSp delSp modSp add">
        <pc:chgData name="Jim Beland" userId="d41a4da1a37fb713" providerId="LiveId" clId="{382F3B74-E4CB-4D81-AF60-122A51D7A84C}" dt="2020-07-14T22:22:15.074" v="14142" actId="6549"/>
        <pc:sldMkLst>
          <pc:docMk/>
          <pc:sldMk cId="2637677706" sldId="339"/>
        </pc:sldMkLst>
        <pc:spChg chg="mod">
          <ac:chgData name="Jim Beland" userId="d41a4da1a37fb713" providerId="LiveId" clId="{382F3B74-E4CB-4D81-AF60-122A51D7A84C}" dt="2020-07-14T22:02:45.176" v="13673" actId="20577"/>
          <ac:spMkLst>
            <pc:docMk/>
            <pc:sldMk cId="2637677706" sldId="339"/>
            <ac:spMk id="2" creationId="{D03193C5-F6C2-4AC4-BA68-CAB2F5789E35}"/>
          </ac:spMkLst>
        </pc:spChg>
        <pc:spChg chg="mod">
          <ac:chgData name="Jim Beland" userId="d41a4da1a37fb713" providerId="LiveId" clId="{382F3B74-E4CB-4D81-AF60-122A51D7A84C}" dt="2020-07-14T22:22:15.074" v="14142" actId="6549"/>
          <ac:spMkLst>
            <pc:docMk/>
            <pc:sldMk cId="2637677706" sldId="339"/>
            <ac:spMk id="3" creationId="{DB4B3D14-B543-4D3C-BD88-019A9D197290}"/>
          </ac:spMkLst>
        </pc:spChg>
        <pc:inkChg chg="add del">
          <ac:chgData name="Jim Beland" userId="d41a4da1a37fb713" providerId="LiveId" clId="{382F3B74-E4CB-4D81-AF60-122A51D7A84C}" dt="2020-07-14T22:04:56.265" v="13688"/>
          <ac:inkMkLst>
            <pc:docMk/>
            <pc:sldMk cId="2637677706" sldId="339"/>
            <ac:inkMk id="8" creationId="{2A5125F6-4C88-4DE4-9A98-43C4C5220949}"/>
          </ac:inkMkLst>
        </pc:inkChg>
        <pc:inkChg chg="add del">
          <ac:chgData name="Jim Beland" userId="d41a4da1a37fb713" providerId="LiveId" clId="{382F3B74-E4CB-4D81-AF60-122A51D7A84C}" dt="2020-07-14T22:04:58.758" v="13689" actId="9405"/>
          <ac:inkMkLst>
            <pc:docMk/>
            <pc:sldMk cId="2637677706" sldId="339"/>
            <ac:inkMk id="9" creationId="{C2DE1E6F-71A4-4A2A-813A-30D9A9CD4305}"/>
          </ac:inkMkLst>
        </pc:inkChg>
        <pc:inkChg chg="add">
          <ac:chgData name="Jim Beland" userId="d41a4da1a37fb713" providerId="LiveId" clId="{382F3B74-E4CB-4D81-AF60-122A51D7A84C}" dt="2020-07-14T22:04:56.265" v="13688"/>
          <ac:inkMkLst>
            <pc:docMk/>
            <pc:sldMk cId="2637677706" sldId="339"/>
            <ac:inkMk id="10" creationId="{E8A75004-8FB5-44C0-87A4-F9EC0CED2315}"/>
          </ac:inkMkLst>
        </pc:inkChg>
        <pc:inkChg chg="add del">
          <ac:chgData name="Jim Beland" userId="d41a4da1a37fb713" providerId="LiveId" clId="{382F3B74-E4CB-4D81-AF60-122A51D7A84C}" dt="2020-07-14T22:05:07.527" v="13691" actId="9405"/>
          <ac:inkMkLst>
            <pc:docMk/>
            <pc:sldMk cId="2637677706" sldId="339"/>
            <ac:inkMk id="11" creationId="{092D4706-56C3-488A-8415-5617E7B62628}"/>
          </ac:inkMkLst>
        </pc:inkChg>
        <pc:inkChg chg="add del">
          <ac:chgData name="Jim Beland" userId="d41a4da1a37fb713" providerId="LiveId" clId="{382F3B74-E4CB-4D81-AF60-122A51D7A84C}" dt="2020-07-14T22:05:20.384" v="13693" actId="9405"/>
          <ac:inkMkLst>
            <pc:docMk/>
            <pc:sldMk cId="2637677706" sldId="339"/>
            <ac:inkMk id="12" creationId="{3F9853A2-4E90-4882-9072-8496634F80DA}"/>
          </ac:inkMkLst>
        </pc:inkChg>
        <pc:inkChg chg="add del">
          <ac:chgData name="Jim Beland" userId="d41a4da1a37fb713" providerId="LiveId" clId="{382F3B74-E4CB-4D81-AF60-122A51D7A84C}" dt="2020-07-14T22:05:27.042" v="13695" actId="9405"/>
          <ac:inkMkLst>
            <pc:docMk/>
            <pc:sldMk cId="2637677706" sldId="339"/>
            <ac:inkMk id="13" creationId="{C0179F02-0A0B-4313-B4AD-4F2BD27F18BB}"/>
          </ac:inkMkLst>
        </pc:inkChg>
        <pc:inkChg chg="add del">
          <ac:chgData name="Jim Beland" userId="d41a4da1a37fb713" providerId="LiveId" clId="{382F3B74-E4CB-4D81-AF60-122A51D7A84C}" dt="2020-07-14T22:05:32.370" v="13697" actId="9405"/>
          <ac:inkMkLst>
            <pc:docMk/>
            <pc:sldMk cId="2637677706" sldId="339"/>
            <ac:inkMk id="14" creationId="{93E51870-9C41-4417-BA4D-266E5519403A}"/>
          </ac:inkMkLst>
        </pc:inkChg>
        <pc:inkChg chg="add del">
          <ac:chgData name="Jim Beland" userId="d41a4da1a37fb713" providerId="LiveId" clId="{382F3B74-E4CB-4D81-AF60-122A51D7A84C}" dt="2020-07-14T22:05:44.015" v="13699" actId="9405"/>
          <ac:inkMkLst>
            <pc:docMk/>
            <pc:sldMk cId="2637677706" sldId="339"/>
            <ac:inkMk id="15" creationId="{C9BCC56F-26CE-40E7-B8E0-A18A3EBDE235}"/>
          </ac:inkMkLst>
        </pc:inkChg>
        <pc:inkChg chg="add del">
          <ac:chgData name="Jim Beland" userId="d41a4da1a37fb713" providerId="LiveId" clId="{382F3B74-E4CB-4D81-AF60-122A51D7A84C}" dt="2020-07-14T22:06:06.646" v="13710"/>
          <ac:inkMkLst>
            <pc:docMk/>
            <pc:sldMk cId="2637677706" sldId="339"/>
            <ac:inkMk id="16" creationId="{2AE0F8D2-7DF9-4B39-9204-CAF82D8A9A29}"/>
          </ac:inkMkLst>
        </pc:inkChg>
        <pc:inkChg chg="add del">
          <ac:chgData name="Jim Beland" userId="d41a4da1a37fb713" providerId="LiveId" clId="{382F3B74-E4CB-4D81-AF60-122A51D7A84C}" dt="2020-07-14T22:06:06.646" v="13710"/>
          <ac:inkMkLst>
            <pc:docMk/>
            <pc:sldMk cId="2637677706" sldId="339"/>
            <ac:inkMk id="17" creationId="{059CB461-2CE1-411F-B4EA-40458C134DBC}"/>
          </ac:inkMkLst>
        </pc:inkChg>
        <pc:inkChg chg="add del">
          <ac:chgData name="Jim Beland" userId="d41a4da1a37fb713" providerId="LiveId" clId="{382F3B74-E4CB-4D81-AF60-122A51D7A84C}" dt="2020-07-14T22:05:51.991" v="13704" actId="9405"/>
          <ac:inkMkLst>
            <pc:docMk/>
            <pc:sldMk cId="2637677706" sldId="339"/>
            <ac:inkMk id="18" creationId="{69D6E4A6-9C6C-4C8A-AA37-8A350240D009}"/>
          </ac:inkMkLst>
        </pc:inkChg>
        <pc:inkChg chg="add">
          <ac:chgData name="Jim Beland" userId="d41a4da1a37fb713" providerId="LiveId" clId="{382F3B74-E4CB-4D81-AF60-122A51D7A84C}" dt="2020-07-14T22:05:51.054" v="13703"/>
          <ac:inkMkLst>
            <pc:docMk/>
            <pc:sldMk cId="2637677706" sldId="339"/>
            <ac:inkMk id="19" creationId="{8B129BED-5231-41C0-AAA6-7C2E784A3EF0}"/>
          </ac:inkMkLst>
        </pc:inkChg>
        <pc:inkChg chg="add">
          <ac:chgData name="Jim Beland" userId="d41a4da1a37fb713" providerId="LiveId" clId="{382F3B74-E4CB-4D81-AF60-122A51D7A84C}" dt="2020-07-14T22:05:54.279" v="13705" actId="9405"/>
          <ac:inkMkLst>
            <pc:docMk/>
            <pc:sldMk cId="2637677706" sldId="339"/>
            <ac:inkMk id="20" creationId="{A0CB284F-EEB7-416E-BF4E-281A93E76046}"/>
          </ac:inkMkLst>
        </pc:inkChg>
        <pc:inkChg chg="add del">
          <ac:chgData name="Jim Beland" userId="d41a4da1a37fb713" providerId="LiveId" clId="{382F3B74-E4CB-4D81-AF60-122A51D7A84C}" dt="2020-07-14T22:06:00.820" v="13708" actId="9405"/>
          <ac:inkMkLst>
            <pc:docMk/>
            <pc:sldMk cId="2637677706" sldId="339"/>
            <ac:inkMk id="21" creationId="{4868AC69-1536-44FB-93EA-C8D670A69868}"/>
          </ac:inkMkLst>
        </pc:inkChg>
        <pc:inkChg chg="add">
          <ac:chgData name="Jim Beland" userId="d41a4da1a37fb713" providerId="LiveId" clId="{382F3B74-E4CB-4D81-AF60-122A51D7A84C}" dt="2020-07-14T22:05:59.747" v="13707"/>
          <ac:inkMkLst>
            <pc:docMk/>
            <pc:sldMk cId="2637677706" sldId="339"/>
            <ac:inkMk id="22" creationId="{57E9CC89-0FCB-4CD4-9CE7-4E925CDF1A43}"/>
          </ac:inkMkLst>
        </pc:inkChg>
        <pc:inkChg chg="add del">
          <ac:chgData name="Jim Beland" userId="d41a4da1a37fb713" providerId="LiveId" clId="{382F3B74-E4CB-4D81-AF60-122A51D7A84C}" dt="2020-07-14T22:06:06.646" v="13710"/>
          <ac:inkMkLst>
            <pc:docMk/>
            <pc:sldMk cId="2637677706" sldId="339"/>
            <ac:inkMk id="23" creationId="{7B8A4AE7-5CA1-4F73-B4C1-006AA02569BB}"/>
          </ac:inkMkLst>
        </pc:inkChg>
        <pc:inkChg chg="add">
          <ac:chgData name="Jim Beland" userId="d41a4da1a37fb713" providerId="LiveId" clId="{382F3B74-E4CB-4D81-AF60-122A51D7A84C}" dt="2020-07-14T22:06:06.646" v="13710"/>
          <ac:inkMkLst>
            <pc:docMk/>
            <pc:sldMk cId="2637677706" sldId="339"/>
            <ac:inkMk id="24" creationId="{808B1DBE-B47F-4759-B200-F8EB2D5DF376}"/>
          </ac:inkMkLst>
        </pc:inkChg>
        <pc:inkChg chg="add">
          <ac:chgData name="Jim Beland" userId="d41a4da1a37fb713" providerId="LiveId" clId="{382F3B74-E4CB-4D81-AF60-122A51D7A84C}" dt="2020-07-14T22:06:11.761" v="13711" actId="9405"/>
          <ac:inkMkLst>
            <pc:docMk/>
            <pc:sldMk cId="2637677706" sldId="339"/>
            <ac:inkMk id="25" creationId="{900EBDCC-ADD0-4197-8140-CB1183569B9C}"/>
          </ac:inkMkLst>
        </pc:inkChg>
        <pc:inkChg chg="add">
          <ac:chgData name="Jim Beland" userId="d41a4da1a37fb713" providerId="LiveId" clId="{382F3B74-E4CB-4D81-AF60-122A51D7A84C}" dt="2020-07-14T22:06:17.755" v="13712" actId="9405"/>
          <ac:inkMkLst>
            <pc:docMk/>
            <pc:sldMk cId="2637677706" sldId="339"/>
            <ac:inkMk id="26" creationId="{9BBD9D3C-2549-4570-9000-00C743907724}"/>
          </ac:inkMkLst>
        </pc:inkChg>
        <pc:inkChg chg="add">
          <ac:chgData name="Jim Beland" userId="d41a4da1a37fb713" providerId="LiveId" clId="{382F3B74-E4CB-4D81-AF60-122A51D7A84C}" dt="2020-07-14T22:06:22.186" v="13713" actId="9405"/>
          <ac:inkMkLst>
            <pc:docMk/>
            <pc:sldMk cId="2637677706" sldId="339"/>
            <ac:inkMk id="27" creationId="{BDB3CD9A-AAA7-4193-A698-96092D217145}"/>
          </ac:inkMkLst>
        </pc:inkChg>
        <pc:inkChg chg="add del">
          <ac:chgData name="Jim Beland" userId="d41a4da1a37fb713" providerId="LiveId" clId="{382F3B74-E4CB-4D81-AF60-122A51D7A84C}" dt="2020-07-14T22:06:33.764" v="13715" actId="9405"/>
          <ac:inkMkLst>
            <pc:docMk/>
            <pc:sldMk cId="2637677706" sldId="339"/>
            <ac:inkMk id="28" creationId="{40DC6BC7-5216-4326-9875-F513751DA13C}"/>
          </ac:inkMkLst>
        </pc:inkChg>
        <pc:inkChg chg="add">
          <ac:chgData name="Jim Beland" userId="d41a4da1a37fb713" providerId="LiveId" clId="{382F3B74-E4CB-4D81-AF60-122A51D7A84C}" dt="2020-07-14T22:06:41.163" v="13716" actId="9405"/>
          <ac:inkMkLst>
            <pc:docMk/>
            <pc:sldMk cId="2637677706" sldId="339"/>
            <ac:inkMk id="29" creationId="{D8A1FDB4-F5DB-46F9-BEE5-90321BE77B67}"/>
          </ac:inkMkLst>
        </pc:inkChg>
        <pc:inkChg chg="add">
          <ac:chgData name="Jim Beland" userId="d41a4da1a37fb713" providerId="LiveId" clId="{382F3B74-E4CB-4D81-AF60-122A51D7A84C}" dt="2020-07-14T22:06:46.830" v="13717" actId="9405"/>
          <ac:inkMkLst>
            <pc:docMk/>
            <pc:sldMk cId="2637677706" sldId="339"/>
            <ac:inkMk id="30" creationId="{0A35B551-C362-413D-946A-AA7EEB81C5A7}"/>
          </ac:inkMkLst>
        </pc:inkChg>
        <pc:inkChg chg="add">
          <ac:chgData name="Jim Beland" userId="d41a4da1a37fb713" providerId="LiveId" clId="{382F3B74-E4CB-4D81-AF60-122A51D7A84C}" dt="2020-07-14T22:07:12.202" v="13718" actId="9405"/>
          <ac:inkMkLst>
            <pc:docMk/>
            <pc:sldMk cId="2637677706" sldId="339"/>
            <ac:inkMk id="31" creationId="{C17458E0-EBEF-4A72-9ECD-CD364F28D007}"/>
          </ac:inkMkLst>
        </pc:inkChg>
        <pc:inkChg chg="add del">
          <ac:chgData name="Jim Beland" userId="d41a4da1a37fb713" providerId="LiveId" clId="{382F3B74-E4CB-4D81-AF60-122A51D7A84C}" dt="2020-07-14T22:07:20.225" v="13720" actId="9405"/>
          <ac:inkMkLst>
            <pc:docMk/>
            <pc:sldMk cId="2637677706" sldId="339"/>
            <ac:inkMk id="32" creationId="{AFB7D4EC-4399-40C7-A3A1-541DB1C0587A}"/>
          </ac:inkMkLst>
        </pc:inkChg>
        <pc:inkChg chg="add del">
          <ac:chgData name="Jim Beland" userId="d41a4da1a37fb713" providerId="LiveId" clId="{382F3B74-E4CB-4D81-AF60-122A51D7A84C}" dt="2020-07-14T22:07:25.944" v="13722" actId="9405"/>
          <ac:inkMkLst>
            <pc:docMk/>
            <pc:sldMk cId="2637677706" sldId="339"/>
            <ac:inkMk id="33" creationId="{6098E586-7175-489C-A6F4-6E8FACF83213}"/>
          </ac:inkMkLst>
        </pc:inkChg>
        <pc:inkChg chg="add">
          <ac:chgData name="Jim Beland" userId="d41a4da1a37fb713" providerId="LiveId" clId="{382F3B74-E4CB-4D81-AF60-122A51D7A84C}" dt="2020-07-14T22:07:29.824" v="13723" actId="9405"/>
          <ac:inkMkLst>
            <pc:docMk/>
            <pc:sldMk cId="2637677706" sldId="339"/>
            <ac:inkMk id="34" creationId="{EBF22E2D-3AC4-48B3-86BF-637298A6428F}"/>
          </ac:inkMkLst>
        </pc:inkChg>
        <pc:inkChg chg="add del">
          <ac:chgData name="Jim Beland" userId="d41a4da1a37fb713" providerId="LiveId" clId="{382F3B74-E4CB-4D81-AF60-122A51D7A84C}" dt="2020-07-14T22:07:36.169" v="13725" actId="9405"/>
          <ac:inkMkLst>
            <pc:docMk/>
            <pc:sldMk cId="2637677706" sldId="339"/>
            <ac:inkMk id="35" creationId="{49517979-02EC-4AF4-B6D0-9358A4CB0EB6}"/>
          </ac:inkMkLst>
        </pc:inkChg>
        <pc:inkChg chg="add">
          <ac:chgData name="Jim Beland" userId="d41a4da1a37fb713" providerId="LiveId" clId="{382F3B74-E4CB-4D81-AF60-122A51D7A84C}" dt="2020-07-14T22:07:40.048" v="13726" actId="9405"/>
          <ac:inkMkLst>
            <pc:docMk/>
            <pc:sldMk cId="2637677706" sldId="339"/>
            <ac:inkMk id="36" creationId="{F5C7E78D-E742-4555-A904-9C1B247105C3}"/>
          </ac:inkMkLst>
        </pc:inkChg>
        <pc:inkChg chg="add del">
          <ac:chgData name="Jim Beland" userId="d41a4da1a37fb713" providerId="LiveId" clId="{382F3B74-E4CB-4D81-AF60-122A51D7A84C}" dt="2020-07-14T22:07:53.444" v="13729"/>
          <ac:inkMkLst>
            <pc:docMk/>
            <pc:sldMk cId="2637677706" sldId="339"/>
            <ac:inkMk id="37" creationId="{8E6FFCB2-DC89-4A40-BAE4-9C1FB18F31C1}"/>
          </ac:inkMkLst>
        </pc:inkChg>
        <pc:inkChg chg="add del">
          <ac:chgData name="Jim Beland" userId="d41a4da1a37fb713" providerId="LiveId" clId="{382F3B74-E4CB-4D81-AF60-122A51D7A84C}" dt="2020-07-14T22:07:53.444" v="13729"/>
          <ac:inkMkLst>
            <pc:docMk/>
            <pc:sldMk cId="2637677706" sldId="339"/>
            <ac:inkMk id="38" creationId="{E1D5C74F-4E2A-452E-9B68-311F2B266736}"/>
          </ac:inkMkLst>
        </pc:inkChg>
        <pc:inkChg chg="add">
          <ac:chgData name="Jim Beland" userId="d41a4da1a37fb713" providerId="LiveId" clId="{382F3B74-E4CB-4D81-AF60-122A51D7A84C}" dt="2020-07-14T22:07:53.444" v="13729"/>
          <ac:inkMkLst>
            <pc:docMk/>
            <pc:sldMk cId="2637677706" sldId="339"/>
            <ac:inkMk id="39" creationId="{89EA723F-1924-4B1B-A71B-F5447E198268}"/>
          </ac:inkMkLst>
        </pc:inkChg>
        <pc:cxnChg chg="add mod">
          <ac:chgData name="Jim Beland" userId="d41a4da1a37fb713" providerId="LiveId" clId="{382F3B74-E4CB-4D81-AF60-122A51D7A84C}" dt="2020-07-14T22:04:24.306" v="13684" actId="11529"/>
          <ac:cxnSpMkLst>
            <pc:docMk/>
            <pc:sldMk cId="2637677706" sldId="339"/>
            <ac:cxnSpMk id="5" creationId="{86719397-ACC3-49E7-AFEF-94F6EE8C99FB}"/>
          </ac:cxnSpMkLst>
        </pc:cxnChg>
        <pc:cxnChg chg="add mod">
          <ac:chgData name="Jim Beland" userId="d41a4da1a37fb713" providerId="LiveId" clId="{382F3B74-E4CB-4D81-AF60-122A51D7A84C}" dt="2020-07-14T22:04:38.057" v="13685" actId="11529"/>
          <ac:cxnSpMkLst>
            <pc:docMk/>
            <pc:sldMk cId="2637677706" sldId="339"/>
            <ac:cxnSpMk id="7" creationId="{CC1CE373-EDEA-46AC-9AA7-F5F9C2DF7AAB}"/>
          </ac:cxnSpMkLst>
        </pc:cxnChg>
      </pc:sldChg>
      <pc:sldChg chg="modSp add ord">
        <pc:chgData name="Jim Beland" userId="d41a4da1a37fb713" providerId="LiveId" clId="{382F3B74-E4CB-4D81-AF60-122A51D7A84C}" dt="2020-07-14T22:21:51.662" v="14133"/>
        <pc:sldMkLst>
          <pc:docMk/>
          <pc:sldMk cId="3997977545" sldId="340"/>
        </pc:sldMkLst>
        <pc:spChg chg="mod">
          <ac:chgData name="Jim Beland" userId="d41a4da1a37fb713" providerId="LiveId" clId="{382F3B74-E4CB-4D81-AF60-122A51D7A84C}" dt="2020-07-14T22:21:23.742" v="14131" actId="20577"/>
          <ac:spMkLst>
            <pc:docMk/>
            <pc:sldMk cId="3997977545" sldId="340"/>
            <ac:spMk id="3" creationId="{DB4B3D14-B543-4D3C-BD88-019A9D197290}"/>
          </ac:spMkLst>
        </pc:spChg>
      </pc:sldChg>
      <pc:sldChg chg="modSp add">
        <pc:chgData name="Jim Beland" userId="d41a4da1a37fb713" providerId="LiveId" clId="{382F3B74-E4CB-4D81-AF60-122A51D7A84C}" dt="2020-07-14T22:26:45.798" v="14264" actId="20577"/>
        <pc:sldMkLst>
          <pc:docMk/>
          <pc:sldMk cId="1827548760" sldId="341"/>
        </pc:sldMkLst>
        <pc:spChg chg="mod">
          <ac:chgData name="Jim Beland" userId="d41a4da1a37fb713" providerId="LiveId" clId="{382F3B74-E4CB-4D81-AF60-122A51D7A84C}" dt="2020-07-14T22:26:45.798" v="14264" actId="20577"/>
          <ac:spMkLst>
            <pc:docMk/>
            <pc:sldMk cId="1827548760" sldId="341"/>
            <ac:spMk id="3" creationId="{DB4B3D14-B543-4D3C-BD88-019A9D197290}"/>
          </ac:spMkLst>
        </pc:spChg>
      </pc:sldChg>
      <pc:sldChg chg="add del">
        <pc:chgData name="Jim Beland" userId="d41a4da1a37fb713" providerId="LiveId" clId="{382F3B74-E4CB-4D81-AF60-122A51D7A84C}" dt="2020-07-14T22:21:36.891" v="14132" actId="2696"/>
        <pc:sldMkLst>
          <pc:docMk/>
          <pc:sldMk cId="2063383432" sldId="341"/>
        </pc:sldMkLst>
      </pc:sldChg>
      <pc:sldChg chg="modSp add">
        <pc:chgData name="Jim Beland" userId="d41a4da1a37fb713" providerId="LiveId" clId="{382F3B74-E4CB-4D81-AF60-122A51D7A84C}" dt="2020-07-14T22:45:06.820" v="15096" actId="16959"/>
        <pc:sldMkLst>
          <pc:docMk/>
          <pc:sldMk cId="4172129298" sldId="342"/>
        </pc:sldMkLst>
        <pc:spChg chg="mod">
          <ac:chgData name="Jim Beland" userId="d41a4da1a37fb713" providerId="LiveId" clId="{382F3B74-E4CB-4D81-AF60-122A51D7A84C}" dt="2020-07-14T22:45:06.820" v="15096" actId="16959"/>
          <ac:spMkLst>
            <pc:docMk/>
            <pc:sldMk cId="4172129298" sldId="342"/>
            <ac:spMk id="3" creationId="{DB4B3D14-B543-4D3C-BD88-019A9D197290}"/>
          </ac:spMkLst>
        </pc:spChg>
      </pc:sldChg>
      <pc:sldChg chg="modSp add">
        <pc:chgData name="Jim Beland" userId="d41a4da1a37fb713" providerId="LiveId" clId="{382F3B74-E4CB-4D81-AF60-122A51D7A84C}" dt="2020-07-14T22:36:05.907" v="14575" actId="6549"/>
        <pc:sldMkLst>
          <pc:docMk/>
          <pc:sldMk cId="717669693" sldId="343"/>
        </pc:sldMkLst>
        <pc:spChg chg="mod">
          <ac:chgData name="Jim Beland" userId="d41a4da1a37fb713" providerId="LiveId" clId="{382F3B74-E4CB-4D81-AF60-122A51D7A84C}" dt="2020-07-14T22:36:05.907" v="14575" actId="6549"/>
          <ac:spMkLst>
            <pc:docMk/>
            <pc:sldMk cId="717669693" sldId="343"/>
            <ac:spMk id="3" creationId="{DB4B3D14-B543-4D3C-BD88-019A9D197290}"/>
          </ac:spMkLst>
        </pc:spChg>
      </pc:sldChg>
      <pc:sldChg chg="modSp add">
        <pc:chgData name="Jim Beland" userId="d41a4da1a37fb713" providerId="LiveId" clId="{382F3B74-E4CB-4D81-AF60-122A51D7A84C}" dt="2020-07-14T22:44:09.716" v="15057" actId="27636"/>
        <pc:sldMkLst>
          <pc:docMk/>
          <pc:sldMk cId="1142644220" sldId="344"/>
        </pc:sldMkLst>
        <pc:spChg chg="mod">
          <ac:chgData name="Jim Beland" userId="d41a4da1a37fb713" providerId="LiveId" clId="{382F3B74-E4CB-4D81-AF60-122A51D7A84C}" dt="2020-07-14T22:44:09.716" v="15057" actId="27636"/>
          <ac:spMkLst>
            <pc:docMk/>
            <pc:sldMk cId="1142644220" sldId="344"/>
            <ac:spMk id="3" creationId="{DB4B3D14-B543-4D3C-BD88-019A9D197290}"/>
          </ac:spMkLst>
        </pc:spChg>
      </pc:sldChg>
      <pc:sldChg chg="modSp add">
        <pc:chgData name="Jim Beland" userId="d41a4da1a37fb713" providerId="LiveId" clId="{382F3B74-E4CB-4D81-AF60-122A51D7A84C}" dt="2020-07-14T22:44:42" v="15086" actId="20577"/>
        <pc:sldMkLst>
          <pc:docMk/>
          <pc:sldMk cId="718527305" sldId="345"/>
        </pc:sldMkLst>
        <pc:spChg chg="mod">
          <ac:chgData name="Jim Beland" userId="d41a4da1a37fb713" providerId="LiveId" clId="{382F3B74-E4CB-4D81-AF60-122A51D7A84C}" dt="2020-07-14T22:44:42" v="15086" actId="20577"/>
          <ac:spMkLst>
            <pc:docMk/>
            <pc:sldMk cId="718527305" sldId="345"/>
            <ac:spMk id="3" creationId="{DB4B3D14-B543-4D3C-BD88-019A9D197290}"/>
          </ac:spMkLst>
        </pc:spChg>
      </pc:sldChg>
      <pc:sldChg chg="modSp add">
        <pc:chgData name="Jim Beland" userId="d41a4da1a37fb713" providerId="LiveId" clId="{382F3B74-E4CB-4D81-AF60-122A51D7A84C}" dt="2020-07-14T23:32:49.832" v="17466" actId="20577"/>
        <pc:sldMkLst>
          <pc:docMk/>
          <pc:sldMk cId="1839611275" sldId="346"/>
        </pc:sldMkLst>
        <pc:spChg chg="mod">
          <ac:chgData name="Jim Beland" userId="d41a4da1a37fb713" providerId="LiveId" clId="{382F3B74-E4CB-4D81-AF60-122A51D7A84C}" dt="2020-07-14T23:32:49.832" v="17466" actId="20577"/>
          <ac:spMkLst>
            <pc:docMk/>
            <pc:sldMk cId="1839611275" sldId="346"/>
            <ac:spMk id="3" creationId="{DB4B3D14-B543-4D3C-BD88-019A9D197290}"/>
          </ac:spMkLst>
        </pc:spChg>
      </pc:sldChg>
      <pc:sldChg chg="modSp add">
        <pc:chgData name="Jim Beland" userId="d41a4da1a37fb713" providerId="LiveId" clId="{382F3B74-E4CB-4D81-AF60-122A51D7A84C}" dt="2020-07-14T22:55:20.816" v="15486" actId="20577"/>
        <pc:sldMkLst>
          <pc:docMk/>
          <pc:sldMk cId="1980374631" sldId="347"/>
        </pc:sldMkLst>
        <pc:spChg chg="mod">
          <ac:chgData name="Jim Beland" userId="d41a4da1a37fb713" providerId="LiveId" clId="{382F3B74-E4CB-4D81-AF60-122A51D7A84C}" dt="2020-07-14T22:55:20.816" v="15486" actId="20577"/>
          <ac:spMkLst>
            <pc:docMk/>
            <pc:sldMk cId="1980374631" sldId="347"/>
            <ac:spMk id="3" creationId="{DB4B3D14-B543-4D3C-BD88-019A9D197290}"/>
          </ac:spMkLst>
        </pc:spChg>
      </pc:sldChg>
      <pc:sldChg chg="modSp add">
        <pc:chgData name="Jim Beland" userId="d41a4da1a37fb713" providerId="LiveId" clId="{382F3B74-E4CB-4D81-AF60-122A51D7A84C}" dt="2020-07-14T22:56:45.918" v="15507" actId="20577"/>
        <pc:sldMkLst>
          <pc:docMk/>
          <pc:sldMk cId="3282601333" sldId="348"/>
        </pc:sldMkLst>
        <pc:spChg chg="mod">
          <ac:chgData name="Jim Beland" userId="d41a4da1a37fb713" providerId="LiveId" clId="{382F3B74-E4CB-4D81-AF60-122A51D7A84C}" dt="2020-07-14T22:56:45.918" v="15507" actId="20577"/>
          <ac:spMkLst>
            <pc:docMk/>
            <pc:sldMk cId="3282601333" sldId="348"/>
            <ac:spMk id="3" creationId="{DB4B3D14-B543-4D3C-BD88-019A9D197290}"/>
          </ac:spMkLst>
        </pc:spChg>
      </pc:sldChg>
      <pc:sldChg chg="modSp add">
        <pc:chgData name="Jim Beland" userId="d41a4da1a37fb713" providerId="LiveId" clId="{382F3B74-E4CB-4D81-AF60-122A51D7A84C}" dt="2020-07-14T23:01:58.602" v="15851" actId="20577"/>
        <pc:sldMkLst>
          <pc:docMk/>
          <pc:sldMk cId="4194589588" sldId="349"/>
        </pc:sldMkLst>
        <pc:spChg chg="mod">
          <ac:chgData name="Jim Beland" userId="d41a4da1a37fb713" providerId="LiveId" clId="{382F3B74-E4CB-4D81-AF60-122A51D7A84C}" dt="2020-07-14T23:01:58.602" v="15851" actId="20577"/>
          <ac:spMkLst>
            <pc:docMk/>
            <pc:sldMk cId="4194589588" sldId="349"/>
            <ac:spMk id="3" creationId="{DB4B3D14-B543-4D3C-BD88-019A9D197290}"/>
          </ac:spMkLst>
        </pc:spChg>
      </pc:sldChg>
      <pc:sldChg chg="modSp add">
        <pc:chgData name="Jim Beland" userId="d41a4da1a37fb713" providerId="LiveId" clId="{382F3B74-E4CB-4D81-AF60-122A51D7A84C}" dt="2020-07-14T22:59:14.649" v="15797" actId="20577"/>
        <pc:sldMkLst>
          <pc:docMk/>
          <pc:sldMk cId="580508565" sldId="350"/>
        </pc:sldMkLst>
        <pc:spChg chg="mod">
          <ac:chgData name="Jim Beland" userId="d41a4da1a37fb713" providerId="LiveId" clId="{382F3B74-E4CB-4D81-AF60-122A51D7A84C}" dt="2020-07-14T22:59:14.649" v="15797" actId="20577"/>
          <ac:spMkLst>
            <pc:docMk/>
            <pc:sldMk cId="580508565" sldId="350"/>
            <ac:spMk id="3" creationId="{DB4B3D14-B543-4D3C-BD88-019A9D197290}"/>
          </ac:spMkLst>
        </pc:spChg>
      </pc:sldChg>
      <pc:sldChg chg="addSp modSp add">
        <pc:chgData name="Jim Beland" userId="d41a4da1a37fb713" providerId="LiveId" clId="{382F3B74-E4CB-4D81-AF60-122A51D7A84C}" dt="2020-07-14T23:11:37.604" v="16101" actId="1076"/>
        <pc:sldMkLst>
          <pc:docMk/>
          <pc:sldMk cId="1672207909" sldId="351"/>
        </pc:sldMkLst>
        <pc:spChg chg="mod">
          <ac:chgData name="Jim Beland" userId="d41a4da1a37fb713" providerId="LiveId" clId="{382F3B74-E4CB-4D81-AF60-122A51D7A84C}" dt="2020-07-14T23:10:33.600" v="16055" actId="20577"/>
          <ac:spMkLst>
            <pc:docMk/>
            <pc:sldMk cId="1672207909" sldId="351"/>
            <ac:spMk id="3" creationId="{DB4B3D14-B543-4D3C-BD88-019A9D197290}"/>
          </ac:spMkLst>
        </pc:spChg>
        <pc:spChg chg="add mod">
          <ac:chgData name="Jim Beland" userId="d41a4da1a37fb713" providerId="LiveId" clId="{382F3B74-E4CB-4D81-AF60-122A51D7A84C}" dt="2020-07-14T23:11:37.604" v="16101" actId="1076"/>
          <ac:spMkLst>
            <pc:docMk/>
            <pc:sldMk cId="1672207909" sldId="351"/>
            <ac:spMk id="4" creationId="{1418B81D-D6C1-48B6-96E1-C7C286317C12}"/>
          </ac:spMkLst>
        </pc:spChg>
      </pc:sldChg>
      <pc:sldChg chg="modSp add">
        <pc:chgData name="Jim Beland" userId="d41a4da1a37fb713" providerId="LiveId" clId="{382F3B74-E4CB-4D81-AF60-122A51D7A84C}" dt="2020-07-14T23:11:59.346" v="16103" actId="27636"/>
        <pc:sldMkLst>
          <pc:docMk/>
          <pc:sldMk cId="1335027901" sldId="352"/>
        </pc:sldMkLst>
        <pc:spChg chg="mod">
          <ac:chgData name="Jim Beland" userId="d41a4da1a37fb713" providerId="LiveId" clId="{382F3B74-E4CB-4D81-AF60-122A51D7A84C}" dt="2020-07-14T23:11:59.346" v="16103" actId="27636"/>
          <ac:spMkLst>
            <pc:docMk/>
            <pc:sldMk cId="1335027901" sldId="352"/>
            <ac:spMk id="3" creationId="{DB4B3D14-B543-4D3C-BD88-019A9D197290}"/>
          </ac:spMkLst>
        </pc:spChg>
      </pc:sldChg>
      <pc:sldChg chg="modSp add">
        <pc:chgData name="Jim Beland" userId="d41a4da1a37fb713" providerId="LiveId" clId="{382F3B74-E4CB-4D81-AF60-122A51D7A84C}" dt="2020-07-14T23:16:33.697" v="16250" actId="5793"/>
        <pc:sldMkLst>
          <pc:docMk/>
          <pc:sldMk cId="1821357403" sldId="353"/>
        </pc:sldMkLst>
        <pc:spChg chg="mod">
          <ac:chgData name="Jim Beland" userId="d41a4da1a37fb713" providerId="LiveId" clId="{382F3B74-E4CB-4D81-AF60-122A51D7A84C}" dt="2020-07-14T23:16:33.697" v="16250" actId="5793"/>
          <ac:spMkLst>
            <pc:docMk/>
            <pc:sldMk cId="1821357403" sldId="353"/>
            <ac:spMk id="3" creationId="{DB4B3D14-B543-4D3C-BD88-019A9D197290}"/>
          </ac:spMkLst>
        </pc:spChg>
      </pc:sldChg>
      <pc:sldChg chg="modSp add">
        <pc:chgData name="Jim Beland" userId="d41a4da1a37fb713" providerId="LiveId" clId="{382F3B74-E4CB-4D81-AF60-122A51D7A84C}" dt="2020-07-14T23:22:41.403" v="16413" actId="20577"/>
        <pc:sldMkLst>
          <pc:docMk/>
          <pc:sldMk cId="1648654163" sldId="354"/>
        </pc:sldMkLst>
        <pc:spChg chg="mod">
          <ac:chgData name="Jim Beland" userId="d41a4da1a37fb713" providerId="LiveId" clId="{382F3B74-E4CB-4D81-AF60-122A51D7A84C}" dt="2020-07-14T23:22:41.403" v="16413" actId="20577"/>
          <ac:spMkLst>
            <pc:docMk/>
            <pc:sldMk cId="1648654163" sldId="354"/>
            <ac:spMk id="3" creationId="{DB4B3D14-B543-4D3C-BD88-019A9D197290}"/>
          </ac:spMkLst>
        </pc:spChg>
      </pc:sldChg>
      <pc:sldChg chg="modSp add">
        <pc:chgData name="Jim Beland" userId="d41a4da1a37fb713" providerId="LiveId" clId="{382F3B74-E4CB-4D81-AF60-122A51D7A84C}" dt="2020-07-14T23:26:36.419" v="16502" actId="20577"/>
        <pc:sldMkLst>
          <pc:docMk/>
          <pc:sldMk cId="3189417114" sldId="355"/>
        </pc:sldMkLst>
        <pc:spChg chg="mod">
          <ac:chgData name="Jim Beland" userId="d41a4da1a37fb713" providerId="LiveId" clId="{382F3B74-E4CB-4D81-AF60-122A51D7A84C}" dt="2020-07-14T23:26:36.419" v="16502" actId="20577"/>
          <ac:spMkLst>
            <pc:docMk/>
            <pc:sldMk cId="3189417114" sldId="355"/>
            <ac:spMk id="3" creationId="{DB4B3D14-B543-4D3C-BD88-019A9D197290}"/>
          </ac:spMkLst>
        </pc:spChg>
      </pc:sldChg>
      <pc:sldChg chg="modSp add">
        <pc:chgData name="Jim Beland" userId="d41a4da1a37fb713" providerId="LiveId" clId="{382F3B74-E4CB-4D81-AF60-122A51D7A84C}" dt="2020-07-14T23:33:16.841" v="17474" actId="20577"/>
        <pc:sldMkLst>
          <pc:docMk/>
          <pc:sldMk cId="3411138646" sldId="356"/>
        </pc:sldMkLst>
        <pc:spChg chg="mod">
          <ac:chgData name="Jim Beland" userId="d41a4da1a37fb713" providerId="LiveId" clId="{382F3B74-E4CB-4D81-AF60-122A51D7A84C}" dt="2020-07-14T23:33:16.841" v="17474" actId="20577"/>
          <ac:spMkLst>
            <pc:docMk/>
            <pc:sldMk cId="3411138646" sldId="356"/>
            <ac:spMk id="3" creationId="{DB4B3D14-B543-4D3C-BD88-019A9D197290}"/>
          </ac:spMkLst>
        </pc:spChg>
      </pc:sldChg>
      <pc:sldChg chg="modSp add">
        <pc:chgData name="Jim Beland" userId="d41a4da1a37fb713" providerId="LiveId" clId="{382F3B74-E4CB-4D81-AF60-122A51D7A84C}" dt="2020-07-14T23:30:44.299" v="17136" actId="207"/>
        <pc:sldMkLst>
          <pc:docMk/>
          <pc:sldMk cId="2940668353" sldId="357"/>
        </pc:sldMkLst>
        <pc:spChg chg="mod">
          <ac:chgData name="Jim Beland" userId="d41a4da1a37fb713" providerId="LiveId" clId="{382F3B74-E4CB-4D81-AF60-122A51D7A84C}" dt="2020-07-14T23:30:44.299" v="17136" actId="207"/>
          <ac:spMkLst>
            <pc:docMk/>
            <pc:sldMk cId="2940668353" sldId="357"/>
            <ac:spMk id="3" creationId="{DB4B3D14-B543-4D3C-BD88-019A9D197290}"/>
          </ac:spMkLst>
        </pc:spChg>
      </pc:sldChg>
      <pc:sldChg chg="add">
        <pc:chgData name="Jim Beland" userId="d41a4da1a37fb713" providerId="LiveId" clId="{382F3B74-E4CB-4D81-AF60-122A51D7A84C}" dt="2020-07-14T23:31:15.723" v="17137"/>
        <pc:sldMkLst>
          <pc:docMk/>
          <pc:sldMk cId="3092536194" sldId="358"/>
        </pc:sldMkLst>
      </pc:sldChg>
      <pc:sldChg chg="modSp add">
        <pc:chgData name="Jim Beland" userId="d41a4da1a37fb713" providerId="LiveId" clId="{382F3B74-E4CB-4D81-AF60-122A51D7A84C}" dt="2020-07-15T02:58:12.519" v="17510" actId="5793"/>
        <pc:sldMkLst>
          <pc:docMk/>
          <pc:sldMk cId="1824253759" sldId="359"/>
        </pc:sldMkLst>
        <pc:spChg chg="mod">
          <ac:chgData name="Jim Beland" userId="d41a4da1a37fb713" providerId="LiveId" clId="{382F3B74-E4CB-4D81-AF60-122A51D7A84C}" dt="2020-07-15T02:56:25.363" v="17482" actId="20577"/>
          <ac:spMkLst>
            <pc:docMk/>
            <pc:sldMk cId="1824253759" sldId="359"/>
            <ac:spMk id="2" creationId="{7E18CC84-83A9-42AA-A98F-A8114664E8E5}"/>
          </ac:spMkLst>
        </pc:spChg>
        <pc:spChg chg="mod">
          <ac:chgData name="Jim Beland" userId="d41a4da1a37fb713" providerId="LiveId" clId="{382F3B74-E4CB-4D81-AF60-122A51D7A84C}" dt="2020-07-15T02:58:12.519" v="17510" actId="5793"/>
          <ac:spMkLst>
            <pc:docMk/>
            <pc:sldMk cId="1824253759" sldId="359"/>
            <ac:spMk id="3" creationId="{60EC239B-BAF8-4F08-8C14-A1499B94341A}"/>
          </ac:spMkLst>
        </pc:spChg>
      </pc:sldChg>
      <pc:sldChg chg="modSp add ord">
        <pc:chgData name="Jim Beland" userId="d41a4da1a37fb713" providerId="LiveId" clId="{382F3B74-E4CB-4D81-AF60-122A51D7A84C}" dt="2020-07-15T03:09:48.911" v="18609" actId="20577"/>
        <pc:sldMkLst>
          <pc:docMk/>
          <pc:sldMk cId="3724657216" sldId="360"/>
        </pc:sldMkLst>
        <pc:spChg chg="mod">
          <ac:chgData name="Jim Beland" userId="d41a4da1a37fb713" providerId="LiveId" clId="{382F3B74-E4CB-4D81-AF60-122A51D7A84C}" dt="2020-07-15T02:58:37.086" v="17518" actId="20577"/>
          <ac:spMkLst>
            <pc:docMk/>
            <pc:sldMk cId="3724657216" sldId="360"/>
            <ac:spMk id="2" creationId="{7E18CC84-83A9-42AA-A98F-A8114664E8E5}"/>
          </ac:spMkLst>
        </pc:spChg>
        <pc:spChg chg="mod">
          <ac:chgData name="Jim Beland" userId="d41a4da1a37fb713" providerId="LiveId" clId="{382F3B74-E4CB-4D81-AF60-122A51D7A84C}" dt="2020-07-15T03:09:48.911" v="18609" actId="20577"/>
          <ac:spMkLst>
            <pc:docMk/>
            <pc:sldMk cId="3724657216" sldId="360"/>
            <ac:spMk id="3" creationId="{60EC239B-BAF8-4F08-8C14-A1499B94341A}"/>
          </ac:spMkLst>
        </pc:spChg>
      </pc:sldChg>
      <pc:sldChg chg="modSp add">
        <pc:chgData name="Jim Beland" userId="d41a4da1a37fb713" providerId="LiveId" clId="{382F3B74-E4CB-4D81-AF60-122A51D7A84C}" dt="2020-07-15T03:29:32.275" v="19658" actId="20577"/>
        <pc:sldMkLst>
          <pc:docMk/>
          <pc:sldMk cId="2776212563" sldId="361"/>
        </pc:sldMkLst>
        <pc:spChg chg="mod">
          <ac:chgData name="Jim Beland" userId="d41a4da1a37fb713" providerId="LiveId" clId="{382F3B74-E4CB-4D81-AF60-122A51D7A84C}" dt="2020-07-15T03:29:32.275" v="19658" actId="20577"/>
          <ac:spMkLst>
            <pc:docMk/>
            <pc:sldMk cId="2776212563" sldId="361"/>
            <ac:spMk id="3" creationId="{60EC239B-BAF8-4F08-8C14-A1499B94341A}"/>
          </ac:spMkLst>
        </pc:spChg>
      </pc:sldChg>
      <pc:sldChg chg="modSp add">
        <pc:chgData name="Jim Beland" userId="d41a4da1a37fb713" providerId="LiveId" clId="{382F3B74-E4CB-4D81-AF60-122A51D7A84C}" dt="2020-07-15T03:29:44.400" v="19666" actId="20577"/>
        <pc:sldMkLst>
          <pc:docMk/>
          <pc:sldMk cId="2948036171" sldId="362"/>
        </pc:sldMkLst>
        <pc:spChg chg="mod">
          <ac:chgData name="Jim Beland" userId="d41a4da1a37fb713" providerId="LiveId" clId="{382F3B74-E4CB-4D81-AF60-122A51D7A84C}" dt="2020-07-15T03:29:44.400" v="19666" actId="20577"/>
          <ac:spMkLst>
            <pc:docMk/>
            <pc:sldMk cId="2948036171" sldId="362"/>
            <ac:spMk id="3" creationId="{60EC239B-BAF8-4F08-8C14-A1499B94341A}"/>
          </ac:spMkLst>
        </pc:spChg>
      </pc:sldChg>
      <pc:sldChg chg="modSp add">
        <pc:chgData name="Jim Beland" userId="d41a4da1a37fb713" providerId="LiveId" clId="{382F3B74-E4CB-4D81-AF60-122A51D7A84C}" dt="2020-07-15T03:30:11.743" v="19680" actId="20577"/>
        <pc:sldMkLst>
          <pc:docMk/>
          <pc:sldMk cId="1189304813" sldId="363"/>
        </pc:sldMkLst>
        <pc:spChg chg="mod">
          <ac:chgData name="Jim Beland" userId="d41a4da1a37fb713" providerId="LiveId" clId="{382F3B74-E4CB-4D81-AF60-122A51D7A84C}" dt="2020-07-15T03:30:11.743" v="19680" actId="20577"/>
          <ac:spMkLst>
            <pc:docMk/>
            <pc:sldMk cId="1189304813" sldId="363"/>
            <ac:spMk id="3" creationId="{60EC239B-BAF8-4F08-8C14-A1499B94341A}"/>
          </ac:spMkLst>
        </pc:spChg>
      </pc:sldChg>
      <pc:sldChg chg="modSp add">
        <pc:chgData name="Jim Beland" userId="d41a4da1a37fb713" providerId="LiveId" clId="{382F3B74-E4CB-4D81-AF60-122A51D7A84C}" dt="2020-07-15T03:31:02.135" v="19695" actId="20577"/>
        <pc:sldMkLst>
          <pc:docMk/>
          <pc:sldMk cId="1970428370" sldId="364"/>
        </pc:sldMkLst>
        <pc:spChg chg="mod">
          <ac:chgData name="Jim Beland" userId="d41a4da1a37fb713" providerId="LiveId" clId="{382F3B74-E4CB-4D81-AF60-122A51D7A84C}" dt="2020-07-15T03:31:02.135" v="19695" actId="20577"/>
          <ac:spMkLst>
            <pc:docMk/>
            <pc:sldMk cId="1970428370" sldId="364"/>
            <ac:spMk id="3" creationId="{60EC239B-BAF8-4F08-8C14-A1499B94341A}"/>
          </ac:spMkLst>
        </pc:spChg>
      </pc:sldChg>
      <pc:sldChg chg="modSp add">
        <pc:chgData name="Jim Beland" userId="d41a4da1a37fb713" providerId="LiveId" clId="{382F3B74-E4CB-4D81-AF60-122A51D7A84C}" dt="2020-07-15T03:37:56.636" v="19890" actId="20577"/>
        <pc:sldMkLst>
          <pc:docMk/>
          <pc:sldMk cId="3518490712" sldId="365"/>
        </pc:sldMkLst>
        <pc:spChg chg="mod">
          <ac:chgData name="Jim Beland" userId="d41a4da1a37fb713" providerId="LiveId" clId="{382F3B74-E4CB-4D81-AF60-122A51D7A84C}" dt="2020-07-15T03:37:56.636" v="19890" actId="20577"/>
          <ac:spMkLst>
            <pc:docMk/>
            <pc:sldMk cId="3518490712" sldId="365"/>
            <ac:spMk id="3" creationId="{60EC239B-BAF8-4F08-8C14-A1499B94341A}"/>
          </ac:spMkLst>
        </pc:spChg>
      </pc:sldChg>
      <pc:sldChg chg="modSp add">
        <pc:chgData name="Jim Beland" userId="d41a4da1a37fb713" providerId="LiveId" clId="{382F3B74-E4CB-4D81-AF60-122A51D7A84C}" dt="2020-07-16T02:34:17.380" v="19923" actId="20577"/>
        <pc:sldMkLst>
          <pc:docMk/>
          <pc:sldMk cId="823552843" sldId="366"/>
        </pc:sldMkLst>
        <pc:spChg chg="mod">
          <ac:chgData name="Jim Beland" userId="d41a4da1a37fb713" providerId="LiveId" clId="{382F3B74-E4CB-4D81-AF60-122A51D7A84C}" dt="2020-07-16T02:33:19.809" v="19898" actId="20577"/>
          <ac:spMkLst>
            <pc:docMk/>
            <pc:sldMk cId="823552843" sldId="366"/>
            <ac:spMk id="2" creationId="{238DACF8-1E56-4ADB-9DF0-BFEC7E84A5B6}"/>
          </ac:spMkLst>
        </pc:spChg>
        <pc:spChg chg="mod">
          <ac:chgData name="Jim Beland" userId="d41a4da1a37fb713" providerId="LiveId" clId="{382F3B74-E4CB-4D81-AF60-122A51D7A84C}" dt="2020-07-16T02:34:17.380" v="19923" actId="20577"/>
          <ac:spMkLst>
            <pc:docMk/>
            <pc:sldMk cId="823552843" sldId="366"/>
            <ac:spMk id="3" creationId="{B4804D4A-D433-4730-AD9F-42A17F11DC8F}"/>
          </ac:spMkLst>
        </pc:spChg>
      </pc:sldChg>
      <pc:sldChg chg="addSp delSp modSp add del">
        <pc:chgData name="Jim Beland" userId="d41a4da1a37fb713" providerId="LiveId" clId="{382F3B74-E4CB-4D81-AF60-122A51D7A84C}" dt="2020-07-16T02:45:37.863" v="20071" actId="2696"/>
        <pc:sldMkLst>
          <pc:docMk/>
          <pc:sldMk cId="2206721425" sldId="367"/>
        </pc:sldMkLst>
        <pc:spChg chg="mod">
          <ac:chgData name="Jim Beland" userId="d41a4da1a37fb713" providerId="LiveId" clId="{382F3B74-E4CB-4D81-AF60-122A51D7A84C}" dt="2020-07-16T02:34:22.958" v="19930" actId="20577"/>
          <ac:spMkLst>
            <pc:docMk/>
            <pc:sldMk cId="2206721425" sldId="367"/>
            <ac:spMk id="2" creationId="{238DACF8-1E56-4ADB-9DF0-BFEC7E84A5B6}"/>
          </ac:spMkLst>
        </pc:spChg>
        <pc:spChg chg="add mod">
          <ac:chgData name="Jim Beland" userId="d41a4da1a37fb713" providerId="LiveId" clId="{382F3B74-E4CB-4D81-AF60-122A51D7A84C}" dt="2020-07-16T02:39:52.735" v="19961" actId="1076"/>
          <ac:spMkLst>
            <pc:docMk/>
            <pc:sldMk cId="2206721425" sldId="367"/>
            <ac:spMk id="34" creationId="{DB54D036-A7AB-43A5-B7CD-60A92B3BAB4F}"/>
          </ac:spMkLst>
        </pc:spChg>
        <pc:spChg chg="add mod">
          <ac:chgData name="Jim Beland" userId="d41a4da1a37fb713" providerId="LiveId" clId="{382F3B74-E4CB-4D81-AF60-122A51D7A84C}" dt="2020-07-16T02:40:10.438" v="19969" actId="1076"/>
          <ac:spMkLst>
            <pc:docMk/>
            <pc:sldMk cId="2206721425" sldId="367"/>
            <ac:spMk id="35" creationId="{AF06530F-ED99-4CCA-99EC-CF37FFC195F5}"/>
          </ac:spMkLst>
        </pc:spChg>
        <pc:cxnChg chg="add del mod">
          <ac:chgData name="Jim Beland" userId="d41a4da1a37fb713" providerId="LiveId" clId="{382F3B74-E4CB-4D81-AF60-122A51D7A84C}" dt="2020-07-16T02:35:20.813" v="19934" actId="11529"/>
          <ac:cxnSpMkLst>
            <pc:docMk/>
            <pc:sldMk cId="2206721425" sldId="367"/>
            <ac:cxnSpMk id="5" creationId="{7A9E4B0C-03AD-4DDD-8EDA-93EB9C6E2428}"/>
          </ac:cxnSpMkLst>
        </pc:cxnChg>
        <pc:cxnChg chg="add del mod">
          <ac:chgData name="Jim Beland" userId="d41a4da1a37fb713" providerId="LiveId" clId="{382F3B74-E4CB-4D81-AF60-122A51D7A84C}" dt="2020-07-16T02:35:20.381" v="19933" actId="11529"/>
          <ac:cxnSpMkLst>
            <pc:docMk/>
            <pc:sldMk cId="2206721425" sldId="367"/>
            <ac:cxnSpMk id="7" creationId="{AEA21695-A622-49B9-ABAB-95EFEED0D80F}"/>
          </ac:cxnSpMkLst>
        </pc:cxnChg>
        <pc:cxnChg chg="add del mod">
          <ac:chgData name="Jim Beland" userId="d41a4da1a37fb713" providerId="LiveId" clId="{382F3B74-E4CB-4D81-AF60-122A51D7A84C}" dt="2020-07-16T02:36:33.679" v="19940" actId="478"/>
          <ac:cxnSpMkLst>
            <pc:docMk/>
            <pc:sldMk cId="2206721425" sldId="367"/>
            <ac:cxnSpMk id="9" creationId="{D7B179D2-8B8B-4216-BBD8-AA164B159911}"/>
          </ac:cxnSpMkLst>
        </pc:cxnChg>
        <pc:cxnChg chg="add mod">
          <ac:chgData name="Jim Beland" userId="d41a4da1a37fb713" providerId="LiveId" clId="{382F3B74-E4CB-4D81-AF60-122A51D7A84C}" dt="2020-07-16T02:36:30.116" v="19939" actId="1076"/>
          <ac:cxnSpMkLst>
            <pc:docMk/>
            <pc:sldMk cId="2206721425" sldId="367"/>
            <ac:cxnSpMk id="11" creationId="{595D0E14-DDD4-4C2B-B498-058CC3CFFA08}"/>
          </ac:cxnSpMkLst>
        </pc:cxnChg>
        <pc:cxnChg chg="add del mod">
          <ac:chgData name="Jim Beland" userId="d41a4da1a37fb713" providerId="LiveId" clId="{382F3B74-E4CB-4D81-AF60-122A51D7A84C}" dt="2020-07-16T02:36:35.960" v="19941" actId="478"/>
          <ac:cxnSpMkLst>
            <pc:docMk/>
            <pc:sldMk cId="2206721425" sldId="367"/>
            <ac:cxnSpMk id="13" creationId="{98A828AC-DB03-4416-A8E9-1B7D837FDDAD}"/>
          </ac:cxnSpMkLst>
        </pc:cxnChg>
        <pc:cxnChg chg="add mod">
          <ac:chgData name="Jim Beland" userId="d41a4da1a37fb713" providerId="LiveId" clId="{382F3B74-E4CB-4D81-AF60-122A51D7A84C}" dt="2020-07-16T02:36:05.256" v="19938" actId="11529"/>
          <ac:cxnSpMkLst>
            <pc:docMk/>
            <pc:sldMk cId="2206721425" sldId="367"/>
            <ac:cxnSpMk id="15" creationId="{98EAB8A2-EE4D-4ED1-AB51-7AE99D689577}"/>
          </ac:cxnSpMkLst>
        </pc:cxnChg>
        <pc:cxnChg chg="add mod">
          <ac:chgData name="Jim Beland" userId="d41a4da1a37fb713" providerId="LiveId" clId="{382F3B74-E4CB-4D81-AF60-122A51D7A84C}" dt="2020-07-16T02:36:46.780" v="19942" actId="11529"/>
          <ac:cxnSpMkLst>
            <pc:docMk/>
            <pc:sldMk cId="2206721425" sldId="367"/>
            <ac:cxnSpMk id="17" creationId="{DE9B0364-B200-477E-A729-098E31EBCB95}"/>
          </ac:cxnSpMkLst>
        </pc:cxnChg>
        <pc:cxnChg chg="add mod">
          <ac:chgData name="Jim Beland" userId="d41a4da1a37fb713" providerId="LiveId" clId="{382F3B74-E4CB-4D81-AF60-122A51D7A84C}" dt="2020-07-16T02:36:54.511" v="19943" actId="11529"/>
          <ac:cxnSpMkLst>
            <pc:docMk/>
            <pc:sldMk cId="2206721425" sldId="367"/>
            <ac:cxnSpMk id="19" creationId="{71754165-31CD-475E-BDCA-61E79EE2C443}"/>
          </ac:cxnSpMkLst>
        </pc:cxnChg>
        <pc:cxnChg chg="add del mod">
          <ac:chgData name="Jim Beland" userId="d41a4da1a37fb713" providerId="LiveId" clId="{382F3B74-E4CB-4D81-AF60-122A51D7A84C}" dt="2020-07-16T02:37:10.186" v="19945" actId="11529"/>
          <ac:cxnSpMkLst>
            <pc:docMk/>
            <pc:sldMk cId="2206721425" sldId="367"/>
            <ac:cxnSpMk id="21" creationId="{20E17681-7488-4CA9-9DB2-DC066F343D58}"/>
          </ac:cxnSpMkLst>
        </pc:cxnChg>
        <pc:cxnChg chg="add del mod">
          <ac:chgData name="Jim Beland" userId="d41a4da1a37fb713" providerId="LiveId" clId="{382F3B74-E4CB-4D81-AF60-122A51D7A84C}" dt="2020-07-16T02:38:29.174" v="19953" actId="478"/>
          <ac:cxnSpMkLst>
            <pc:docMk/>
            <pc:sldMk cId="2206721425" sldId="367"/>
            <ac:cxnSpMk id="23" creationId="{E0DB5E70-7D72-4D57-ABF3-120D900D9A9C}"/>
          </ac:cxnSpMkLst>
        </pc:cxnChg>
        <pc:cxnChg chg="add del mod">
          <ac:chgData name="Jim Beland" userId="d41a4da1a37fb713" providerId="LiveId" clId="{382F3B74-E4CB-4D81-AF60-122A51D7A84C}" dt="2020-07-16T02:38:27.750" v="19952" actId="478"/>
          <ac:cxnSpMkLst>
            <pc:docMk/>
            <pc:sldMk cId="2206721425" sldId="367"/>
            <ac:cxnSpMk id="25" creationId="{942D5DEA-8A87-4674-A7E0-AB8D2937B88E}"/>
          </ac:cxnSpMkLst>
        </pc:cxnChg>
        <pc:cxnChg chg="add mod">
          <ac:chgData name="Jim Beland" userId="d41a4da1a37fb713" providerId="LiveId" clId="{382F3B74-E4CB-4D81-AF60-122A51D7A84C}" dt="2020-07-16T02:37:55.237" v="19948" actId="11529"/>
          <ac:cxnSpMkLst>
            <pc:docMk/>
            <pc:sldMk cId="2206721425" sldId="367"/>
            <ac:cxnSpMk id="27" creationId="{EFF1D426-9AA3-4D5F-8544-0F7D08FED487}"/>
          </ac:cxnSpMkLst>
        </pc:cxnChg>
        <pc:cxnChg chg="add mod">
          <ac:chgData name="Jim Beland" userId="d41a4da1a37fb713" providerId="LiveId" clId="{382F3B74-E4CB-4D81-AF60-122A51D7A84C}" dt="2020-07-16T02:38:03.506" v="19949" actId="11529"/>
          <ac:cxnSpMkLst>
            <pc:docMk/>
            <pc:sldMk cId="2206721425" sldId="367"/>
            <ac:cxnSpMk id="29" creationId="{0146AB8F-6505-4BC7-BFAB-0F38607DF564}"/>
          </ac:cxnSpMkLst>
        </pc:cxnChg>
        <pc:cxnChg chg="add mod">
          <ac:chgData name="Jim Beland" userId="d41a4da1a37fb713" providerId="LiveId" clId="{382F3B74-E4CB-4D81-AF60-122A51D7A84C}" dt="2020-07-16T02:38:13.538" v="19950" actId="11529"/>
          <ac:cxnSpMkLst>
            <pc:docMk/>
            <pc:sldMk cId="2206721425" sldId="367"/>
            <ac:cxnSpMk id="31" creationId="{21C86F8B-B252-4BAA-A7DC-DA12B7D83AF8}"/>
          </ac:cxnSpMkLst>
        </pc:cxnChg>
        <pc:cxnChg chg="add mod">
          <ac:chgData name="Jim Beland" userId="d41a4da1a37fb713" providerId="LiveId" clId="{382F3B74-E4CB-4D81-AF60-122A51D7A84C}" dt="2020-07-16T02:38:23.479" v="19951" actId="11529"/>
          <ac:cxnSpMkLst>
            <pc:docMk/>
            <pc:sldMk cId="2206721425" sldId="367"/>
            <ac:cxnSpMk id="33" creationId="{5537D5D6-8D1D-4478-81ED-C6341A4D0E14}"/>
          </ac:cxnSpMkLst>
        </pc:cxnChg>
      </pc:sldChg>
      <pc:sldChg chg="addSp delSp modSp add">
        <pc:chgData name="Jim Beland" userId="d41a4da1a37fb713" providerId="LiveId" clId="{382F3B74-E4CB-4D81-AF60-122A51D7A84C}" dt="2020-07-16T03:26:03.022" v="21038" actId="20577"/>
        <pc:sldMkLst>
          <pc:docMk/>
          <pc:sldMk cId="1157615731" sldId="368"/>
        </pc:sldMkLst>
        <pc:spChg chg="mod">
          <ac:chgData name="Jim Beland" userId="d41a4da1a37fb713" providerId="LiveId" clId="{382F3B74-E4CB-4D81-AF60-122A51D7A84C}" dt="2020-07-16T02:46:04.941" v="20110" actId="20577"/>
          <ac:spMkLst>
            <pc:docMk/>
            <pc:sldMk cId="1157615731" sldId="368"/>
            <ac:spMk id="3" creationId="{B4804D4A-D433-4730-AD9F-42A17F11DC8F}"/>
          </ac:spMkLst>
        </pc:spChg>
        <pc:spChg chg="add mod">
          <ac:chgData name="Jim Beland" userId="d41a4da1a37fb713" providerId="LiveId" clId="{382F3B74-E4CB-4D81-AF60-122A51D7A84C}" dt="2020-07-16T02:43:11.016" v="20048" actId="1076"/>
          <ac:spMkLst>
            <pc:docMk/>
            <pc:sldMk cId="1157615731" sldId="368"/>
            <ac:spMk id="26" creationId="{17676E54-FBE8-4820-BA6D-FC2727E5B3B9}"/>
          </ac:spMkLst>
        </pc:spChg>
        <pc:spChg chg="mod">
          <ac:chgData name="Jim Beland" userId="d41a4da1a37fb713" providerId="LiveId" clId="{382F3B74-E4CB-4D81-AF60-122A51D7A84C}" dt="2020-07-16T03:26:03.022" v="21038" actId="20577"/>
          <ac:spMkLst>
            <pc:docMk/>
            <pc:sldMk cId="1157615731" sldId="368"/>
            <ac:spMk id="35" creationId="{AF06530F-ED99-4CCA-99EC-CF37FFC195F5}"/>
          </ac:spMkLst>
        </pc:spChg>
        <pc:spChg chg="add mod">
          <ac:chgData name="Jim Beland" userId="d41a4da1a37fb713" providerId="LiveId" clId="{382F3B74-E4CB-4D81-AF60-122A51D7A84C}" dt="2020-07-16T02:44:35.884" v="20058" actId="1076"/>
          <ac:spMkLst>
            <pc:docMk/>
            <pc:sldMk cId="1157615731" sldId="368"/>
            <ac:spMk id="43" creationId="{CC865BFD-96E3-4E54-9B49-BD6830586078}"/>
          </ac:spMkLst>
        </pc:spChg>
        <pc:spChg chg="add mod">
          <ac:chgData name="Jim Beland" userId="d41a4da1a37fb713" providerId="LiveId" clId="{382F3B74-E4CB-4D81-AF60-122A51D7A84C}" dt="2020-07-16T02:44:53.406" v="20062" actId="1076"/>
          <ac:spMkLst>
            <pc:docMk/>
            <pc:sldMk cId="1157615731" sldId="368"/>
            <ac:spMk id="44" creationId="{13082F4B-5CF1-42CF-A172-AF02BBABB725}"/>
          </ac:spMkLst>
        </pc:spChg>
        <pc:spChg chg="add mod">
          <ac:chgData name="Jim Beland" userId="d41a4da1a37fb713" providerId="LiveId" clId="{382F3B74-E4CB-4D81-AF60-122A51D7A84C}" dt="2020-07-16T02:45:10.054" v="20066" actId="1076"/>
          <ac:spMkLst>
            <pc:docMk/>
            <pc:sldMk cId="1157615731" sldId="368"/>
            <ac:spMk id="45" creationId="{B213E5E0-B55D-44A8-B8CA-DD72D5A612E9}"/>
          </ac:spMkLst>
        </pc:spChg>
        <pc:spChg chg="add mod">
          <ac:chgData name="Jim Beland" userId="d41a4da1a37fb713" providerId="LiveId" clId="{382F3B74-E4CB-4D81-AF60-122A51D7A84C}" dt="2020-07-16T02:45:23.823" v="20070" actId="1076"/>
          <ac:spMkLst>
            <pc:docMk/>
            <pc:sldMk cId="1157615731" sldId="368"/>
            <ac:spMk id="46" creationId="{D44E5553-5D13-4F30-9C3C-E306FBEB0CD6}"/>
          </ac:spMkLst>
        </pc:spChg>
        <pc:cxnChg chg="add mod">
          <ac:chgData name="Jim Beland" userId="d41a4da1a37fb713" providerId="LiveId" clId="{382F3B74-E4CB-4D81-AF60-122A51D7A84C}" dt="2020-07-16T02:41:24.404" v="20012" actId="11529"/>
          <ac:cxnSpMkLst>
            <pc:docMk/>
            <pc:sldMk cId="1157615731" sldId="368"/>
            <ac:cxnSpMk id="5" creationId="{2B616A49-0907-42E0-81A4-BDF011D952E1}"/>
          </ac:cxnSpMkLst>
        </pc:cxnChg>
        <pc:cxnChg chg="add mod">
          <ac:chgData name="Jim Beland" userId="d41a4da1a37fb713" providerId="LiveId" clId="{382F3B74-E4CB-4D81-AF60-122A51D7A84C}" dt="2020-07-16T02:41:33.396" v="20013" actId="11529"/>
          <ac:cxnSpMkLst>
            <pc:docMk/>
            <pc:sldMk cId="1157615731" sldId="368"/>
            <ac:cxnSpMk id="7" creationId="{036EC4E0-E2B2-49CA-9D66-D82D85CEDDAC}"/>
          </ac:cxnSpMkLst>
        </pc:cxnChg>
        <pc:cxnChg chg="add mod">
          <ac:chgData name="Jim Beland" userId="d41a4da1a37fb713" providerId="LiveId" clId="{382F3B74-E4CB-4D81-AF60-122A51D7A84C}" dt="2020-07-16T02:41:42.428" v="20014" actId="11529"/>
          <ac:cxnSpMkLst>
            <pc:docMk/>
            <pc:sldMk cId="1157615731" sldId="368"/>
            <ac:cxnSpMk id="9" creationId="{911B04AE-60B3-4B23-974C-A6F7A8ABBC44}"/>
          </ac:cxnSpMkLst>
        </pc:cxnChg>
        <pc:cxnChg chg="add del mod">
          <ac:chgData name="Jim Beland" userId="d41a4da1a37fb713" providerId="LiveId" clId="{382F3B74-E4CB-4D81-AF60-122A51D7A84C}" dt="2020-07-16T02:41:53.085" v="20016" actId="11529"/>
          <ac:cxnSpMkLst>
            <pc:docMk/>
            <pc:sldMk cId="1157615731" sldId="368"/>
            <ac:cxnSpMk id="12" creationId="{FFF4A0B5-967C-41D4-B31E-6ACCC19C46DA}"/>
          </ac:cxnSpMkLst>
        </pc:cxnChg>
        <pc:cxnChg chg="add mod">
          <ac:chgData name="Jim Beland" userId="d41a4da1a37fb713" providerId="LiveId" clId="{382F3B74-E4CB-4D81-AF60-122A51D7A84C}" dt="2020-07-16T02:42:03.438" v="20017" actId="11529"/>
          <ac:cxnSpMkLst>
            <pc:docMk/>
            <pc:sldMk cId="1157615731" sldId="368"/>
            <ac:cxnSpMk id="14" creationId="{C91ABDB0-C1EC-4A5A-A278-598D03895CA9}"/>
          </ac:cxnSpMkLst>
        </pc:cxnChg>
        <pc:cxnChg chg="add del mod">
          <ac:chgData name="Jim Beland" userId="d41a4da1a37fb713" providerId="LiveId" clId="{382F3B74-E4CB-4D81-AF60-122A51D7A84C}" dt="2020-07-16T02:42:11.506" v="20019" actId="11529"/>
          <ac:cxnSpMkLst>
            <pc:docMk/>
            <pc:sldMk cId="1157615731" sldId="368"/>
            <ac:cxnSpMk id="18" creationId="{4EEDD20D-8043-472F-830F-DCFD2C028839}"/>
          </ac:cxnSpMkLst>
        </pc:cxnChg>
        <pc:cxnChg chg="add mod">
          <ac:chgData name="Jim Beland" userId="d41a4da1a37fb713" providerId="LiveId" clId="{382F3B74-E4CB-4D81-AF60-122A51D7A84C}" dt="2020-07-16T02:42:29.409" v="20020" actId="11529"/>
          <ac:cxnSpMkLst>
            <pc:docMk/>
            <pc:sldMk cId="1157615731" sldId="368"/>
            <ac:cxnSpMk id="21" creationId="{A4001186-0063-4F1E-841A-8CC2C88AD987}"/>
          </ac:cxnSpMkLst>
        </pc:cxnChg>
        <pc:cxnChg chg="add mod">
          <ac:chgData name="Jim Beland" userId="d41a4da1a37fb713" providerId="LiveId" clId="{382F3B74-E4CB-4D81-AF60-122A51D7A84C}" dt="2020-07-16T02:42:40.216" v="20021" actId="11529"/>
          <ac:cxnSpMkLst>
            <pc:docMk/>
            <pc:sldMk cId="1157615731" sldId="368"/>
            <ac:cxnSpMk id="23" creationId="{8EDBB445-2367-423F-92D7-99C3552F4FB4}"/>
          </ac:cxnSpMkLst>
        </pc:cxnChg>
        <pc:cxnChg chg="add mod">
          <ac:chgData name="Jim Beland" userId="d41a4da1a37fb713" providerId="LiveId" clId="{382F3B74-E4CB-4D81-AF60-122A51D7A84C}" dt="2020-07-16T02:42:49.546" v="20022" actId="11529"/>
          <ac:cxnSpMkLst>
            <pc:docMk/>
            <pc:sldMk cId="1157615731" sldId="368"/>
            <ac:cxnSpMk id="25" creationId="{8E8B5702-4CD6-4410-B596-3F2043D528FD}"/>
          </ac:cxnSpMkLst>
        </pc:cxnChg>
        <pc:cxnChg chg="add mod">
          <ac:chgData name="Jim Beland" userId="d41a4da1a37fb713" providerId="LiveId" clId="{382F3B74-E4CB-4D81-AF60-122A51D7A84C}" dt="2020-07-16T02:43:34.755" v="20049" actId="11529"/>
          <ac:cxnSpMkLst>
            <pc:docMk/>
            <pc:sldMk cId="1157615731" sldId="368"/>
            <ac:cxnSpMk id="30" creationId="{F3DFE585-DF8D-40E5-9F2A-0BABC6DE3011}"/>
          </ac:cxnSpMkLst>
        </pc:cxnChg>
        <pc:cxnChg chg="add mod">
          <ac:chgData name="Jim Beland" userId="d41a4da1a37fb713" providerId="LiveId" clId="{382F3B74-E4CB-4D81-AF60-122A51D7A84C}" dt="2020-07-16T02:43:41.980" v="20050" actId="11529"/>
          <ac:cxnSpMkLst>
            <pc:docMk/>
            <pc:sldMk cId="1157615731" sldId="368"/>
            <ac:cxnSpMk id="36" creationId="{8187CDCA-2240-4D6B-913C-3BBFB47D4234}"/>
          </ac:cxnSpMkLst>
        </pc:cxnChg>
        <pc:cxnChg chg="add del mod">
          <ac:chgData name="Jim Beland" userId="d41a4da1a37fb713" providerId="LiveId" clId="{382F3B74-E4CB-4D81-AF60-122A51D7A84C}" dt="2020-07-16T02:43:54.196" v="20052" actId="11529"/>
          <ac:cxnSpMkLst>
            <pc:docMk/>
            <pc:sldMk cId="1157615731" sldId="368"/>
            <ac:cxnSpMk id="38" creationId="{4B9ADA53-43AC-4E35-9092-7CBC379138F6}"/>
          </ac:cxnSpMkLst>
        </pc:cxnChg>
        <pc:cxnChg chg="add mod">
          <ac:chgData name="Jim Beland" userId="d41a4da1a37fb713" providerId="LiveId" clId="{382F3B74-E4CB-4D81-AF60-122A51D7A84C}" dt="2020-07-16T02:44:01.694" v="20053" actId="11529"/>
          <ac:cxnSpMkLst>
            <pc:docMk/>
            <pc:sldMk cId="1157615731" sldId="368"/>
            <ac:cxnSpMk id="40" creationId="{56E782BC-86FA-4247-ABB6-7B136F6F6AB5}"/>
          </ac:cxnSpMkLst>
        </pc:cxnChg>
        <pc:cxnChg chg="add mod">
          <ac:chgData name="Jim Beland" userId="d41a4da1a37fb713" providerId="LiveId" clId="{382F3B74-E4CB-4D81-AF60-122A51D7A84C}" dt="2020-07-16T02:44:09.854" v="20054" actId="11529"/>
          <ac:cxnSpMkLst>
            <pc:docMk/>
            <pc:sldMk cId="1157615731" sldId="368"/>
            <ac:cxnSpMk id="42" creationId="{648E731A-1723-434D-804C-C7FBF607A8D6}"/>
          </ac:cxnSpMkLst>
        </pc:cxnChg>
      </pc:sldChg>
      <pc:sldChg chg="addSp delSp modSp add">
        <pc:chgData name="Jim Beland" userId="d41a4da1a37fb713" providerId="LiveId" clId="{382F3B74-E4CB-4D81-AF60-122A51D7A84C}" dt="2020-07-16T03:26:10.335" v="21049" actId="20577"/>
        <pc:sldMkLst>
          <pc:docMk/>
          <pc:sldMk cId="2666719045" sldId="369"/>
        </pc:sldMkLst>
        <pc:spChg chg="del">
          <ac:chgData name="Jim Beland" userId="d41a4da1a37fb713" providerId="LiveId" clId="{382F3B74-E4CB-4D81-AF60-122A51D7A84C}" dt="2020-07-16T02:48:01.305" v="20125" actId="478"/>
          <ac:spMkLst>
            <pc:docMk/>
            <pc:sldMk cId="2666719045" sldId="369"/>
            <ac:spMk id="26" creationId="{17676E54-FBE8-4820-BA6D-FC2727E5B3B9}"/>
          </ac:spMkLst>
        </pc:spChg>
        <pc:spChg chg="mod">
          <ac:chgData name="Jim Beland" userId="d41a4da1a37fb713" providerId="LiveId" clId="{382F3B74-E4CB-4D81-AF60-122A51D7A84C}" dt="2020-07-16T03:26:10.335" v="21049" actId="20577"/>
          <ac:spMkLst>
            <pc:docMk/>
            <pc:sldMk cId="2666719045" sldId="369"/>
            <ac:spMk id="35" creationId="{AF06530F-ED99-4CCA-99EC-CF37FFC195F5}"/>
          </ac:spMkLst>
        </pc:spChg>
        <pc:inkChg chg="add del">
          <ac:chgData name="Jim Beland" userId="d41a4da1a37fb713" providerId="LiveId" clId="{382F3B74-E4CB-4D81-AF60-122A51D7A84C}" dt="2020-07-16T02:47:30.802" v="20113" actId="9405"/>
          <ac:inkMkLst>
            <pc:docMk/>
            <pc:sldMk cId="2666719045" sldId="369"/>
            <ac:inkMk id="4" creationId="{3E4B90FA-C47C-4767-AFC1-D3ABA09C873B}"/>
          </ac:inkMkLst>
        </pc:inkChg>
        <pc:inkChg chg="add del">
          <ac:chgData name="Jim Beland" userId="d41a4da1a37fb713" providerId="LiveId" clId="{382F3B74-E4CB-4D81-AF60-122A51D7A84C}" dt="2020-07-16T02:47:54.848" v="20124" actId="9405"/>
          <ac:inkMkLst>
            <pc:docMk/>
            <pc:sldMk cId="2666719045" sldId="369"/>
            <ac:inkMk id="6" creationId="{BC611761-867C-4C94-AEB8-5656E7A845A4}"/>
          </ac:inkMkLst>
        </pc:inkChg>
        <pc:inkChg chg="add del">
          <ac:chgData name="Jim Beland" userId="d41a4da1a37fb713" providerId="LiveId" clId="{382F3B74-E4CB-4D81-AF60-122A51D7A84C}" dt="2020-07-16T02:47:44.200" v="20116" actId="9405"/>
          <ac:inkMkLst>
            <pc:docMk/>
            <pc:sldMk cId="2666719045" sldId="369"/>
            <ac:inkMk id="8" creationId="{5DEF0209-9C75-4D17-9CA1-9EAA2191FB09}"/>
          </ac:inkMkLst>
        </pc:inkChg>
        <pc:inkChg chg="add del">
          <ac:chgData name="Jim Beland" userId="d41a4da1a37fb713" providerId="LiveId" clId="{382F3B74-E4CB-4D81-AF60-122A51D7A84C}" dt="2020-07-16T02:47:54.770" v="20123" actId="9405"/>
          <ac:inkMkLst>
            <pc:docMk/>
            <pc:sldMk cId="2666719045" sldId="369"/>
            <ac:inkMk id="10" creationId="{56AD228F-6354-4D55-AD7C-BE9F9A1347F3}"/>
          </ac:inkMkLst>
        </pc:inkChg>
        <pc:inkChg chg="add del">
          <ac:chgData name="Jim Beland" userId="d41a4da1a37fb713" providerId="LiveId" clId="{382F3B74-E4CB-4D81-AF60-122A51D7A84C}" dt="2020-07-16T02:47:54.516" v="20122" actId="9405"/>
          <ac:inkMkLst>
            <pc:docMk/>
            <pc:sldMk cId="2666719045" sldId="369"/>
            <ac:inkMk id="12" creationId="{D4815A6A-8AEA-4A41-9DDC-03A9DFD9144E}"/>
          </ac:inkMkLst>
        </pc:inkChg>
        <pc:inkChg chg="add del">
          <ac:chgData name="Jim Beland" userId="d41a4da1a37fb713" providerId="LiveId" clId="{382F3B74-E4CB-4D81-AF60-122A51D7A84C}" dt="2020-07-16T02:47:53.831" v="20121" actId="9405"/>
          <ac:inkMkLst>
            <pc:docMk/>
            <pc:sldMk cId="2666719045" sldId="369"/>
            <ac:inkMk id="13" creationId="{2DFCB293-301B-4F21-AAEF-9003BB69DD0E}"/>
          </ac:inkMkLst>
        </pc:inkChg>
        <pc:inkChg chg="add">
          <ac:chgData name="Jim Beland" userId="d41a4da1a37fb713" providerId="LiveId" clId="{382F3B74-E4CB-4D81-AF60-122A51D7A84C}" dt="2020-07-16T02:47:51.817" v="20120"/>
          <ac:inkMkLst>
            <pc:docMk/>
            <pc:sldMk cId="2666719045" sldId="369"/>
            <ac:inkMk id="16" creationId="{1AB40A3A-524F-41CA-88B9-2897A629CEF4}"/>
          </ac:inkMkLst>
        </pc:inkChg>
        <pc:inkChg chg="add del">
          <ac:chgData name="Jim Beland" userId="d41a4da1a37fb713" providerId="LiveId" clId="{382F3B74-E4CB-4D81-AF60-122A51D7A84C}" dt="2020-07-16T02:48:17.707" v="20129"/>
          <ac:inkMkLst>
            <pc:docMk/>
            <pc:sldMk cId="2666719045" sldId="369"/>
            <ac:inkMk id="18" creationId="{D230348B-B7FF-444E-91EF-AD787F31E96F}"/>
          </ac:inkMkLst>
        </pc:inkChg>
        <pc:inkChg chg="add del">
          <ac:chgData name="Jim Beland" userId="d41a4da1a37fb713" providerId="LiveId" clId="{382F3B74-E4CB-4D81-AF60-122A51D7A84C}" dt="2020-07-16T02:48:17.707" v="20129"/>
          <ac:inkMkLst>
            <pc:docMk/>
            <pc:sldMk cId="2666719045" sldId="369"/>
            <ac:inkMk id="20" creationId="{64DABD7D-3FE3-42E1-B410-F8801B2FEE15}"/>
          </ac:inkMkLst>
        </pc:inkChg>
        <pc:inkChg chg="add del">
          <ac:chgData name="Jim Beland" userId="d41a4da1a37fb713" providerId="LiveId" clId="{382F3B74-E4CB-4D81-AF60-122A51D7A84C}" dt="2020-07-16T02:48:17.707" v="20129"/>
          <ac:inkMkLst>
            <pc:docMk/>
            <pc:sldMk cId="2666719045" sldId="369"/>
            <ac:inkMk id="22" creationId="{60CB3781-6297-4863-B758-DF58343C1AAE}"/>
          </ac:inkMkLst>
        </pc:inkChg>
        <pc:inkChg chg="add del">
          <ac:chgData name="Jim Beland" userId="d41a4da1a37fb713" providerId="LiveId" clId="{382F3B74-E4CB-4D81-AF60-122A51D7A84C}" dt="2020-07-16T02:48:20.313" v="20131"/>
          <ac:inkMkLst>
            <pc:docMk/>
            <pc:sldMk cId="2666719045" sldId="369"/>
            <ac:inkMk id="24" creationId="{2802EAD6-5323-4B15-AA68-A8A1ED7A1A53}"/>
          </ac:inkMkLst>
        </pc:inkChg>
        <pc:inkChg chg="add del">
          <ac:chgData name="Jim Beland" userId="d41a4da1a37fb713" providerId="LiveId" clId="{382F3B74-E4CB-4D81-AF60-122A51D7A84C}" dt="2020-07-16T02:48:20.313" v="20131"/>
          <ac:inkMkLst>
            <pc:docMk/>
            <pc:sldMk cId="2666719045" sldId="369"/>
            <ac:inkMk id="28" creationId="{1B87E1AD-7142-4F3E-95A1-D0E640931E80}"/>
          </ac:inkMkLst>
        </pc:inkChg>
        <pc:inkChg chg="add del">
          <ac:chgData name="Jim Beland" userId="d41a4da1a37fb713" providerId="LiveId" clId="{382F3B74-E4CB-4D81-AF60-122A51D7A84C}" dt="2020-07-16T02:48:21.948" v="20134"/>
          <ac:inkMkLst>
            <pc:docMk/>
            <pc:sldMk cId="2666719045" sldId="369"/>
            <ac:inkMk id="32" creationId="{AF6C57DD-780C-4E9E-832F-1388C93235F1}"/>
          </ac:inkMkLst>
        </pc:inkChg>
        <pc:inkChg chg="add del">
          <ac:chgData name="Jim Beland" userId="d41a4da1a37fb713" providerId="LiveId" clId="{382F3B74-E4CB-4D81-AF60-122A51D7A84C}" dt="2020-07-16T02:48:21.948" v="20134"/>
          <ac:inkMkLst>
            <pc:docMk/>
            <pc:sldMk cId="2666719045" sldId="369"/>
            <ac:inkMk id="37" creationId="{12D5C711-537B-4BF0-8A01-460BE60AC494}"/>
          </ac:inkMkLst>
        </pc:inkChg>
        <pc:inkChg chg="add del">
          <ac:chgData name="Jim Beland" userId="d41a4da1a37fb713" providerId="LiveId" clId="{382F3B74-E4CB-4D81-AF60-122A51D7A84C}" dt="2020-07-16T02:48:21.948" v="20134"/>
          <ac:inkMkLst>
            <pc:docMk/>
            <pc:sldMk cId="2666719045" sldId="369"/>
            <ac:inkMk id="38" creationId="{67EDDBEA-28A2-463C-8B98-A80A1A798D6D}"/>
          </ac:inkMkLst>
        </pc:inkChg>
        <pc:inkChg chg="add">
          <ac:chgData name="Jim Beland" userId="d41a4da1a37fb713" providerId="LiveId" clId="{382F3B74-E4CB-4D81-AF60-122A51D7A84C}" dt="2020-07-16T02:48:21.948" v="20134"/>
          <ac:inkMkLst>
            <pc:docMk/>
            <pc:sldMk cId="2666719045" sldId="369"/>
            <ac:inkMk id="39" creationId="{FD336054-3817-47CF-80BC-96BD2AAF42E1}"/>
          </ac:inkMkLst>
        </pc:inkChg>
        <pc:inkChg chg="add del">
          <ac:chgData name="Jim Beland" userId="d41a4da1a37fb713" providerId="LiveId" clId="{382F3B74-E4CB-4D81-AF60-122A51D7A84C}" dt="2020-07-16T02:48:34.343" v="20136" actId="9405"/>
          <ac:inkMkLst>
            <pc:docMk/>
            <pc:sldMk cId="2666719045" sldId="369"/>
            <ac:inkMk id="41" creationId="{23649720-2082-43AB-9032-AC5040EC30BB}"/>
          </ac:inkMkLst>
        </pc:inkChg>
        <pc:inkChg chg="add">
          <ac:chgData name="Jim Beland" userId="d41a4da1a37fb713" providerId="LiveId" clId="{382F3B74-E4CB-4D81-AF60-122A51D7A84C}" dt="2020-07-16T02:48:39.741" v="20137" actId="9405"/>
          <ac:inkMkLst>
            <pc:docMk/>
            <pc:sldMk cId="2666719045" sldId="369"/>
            <ac:inkMk id="47" creationId="{365B6C5B-0306-4DFD-B52B-665EB7000365}"/>
          </ac:inkMkLst>
        </pc:inkChg>
        <pc:inkChg chg="add del">
          <ac:chgData name="Jim Beland" userId="d41a4da1a37fb713" providerId="LiveId" clId="{382F3B74-E4CB-4D81-AF60-122A51D7A84C}" dt="2020-07-16T02:49:02.014" v="20145"/>
          <ac:inkMkLst>
            <pc:docMk/>
            <pc:sldMk cId="2666719045" sldId="369"/>
            <ac:inkMk id="48" creationId="{0C017F1B-465C-49C5-9617-55AFE1DE96B5}"/>
          </ac:inkMkLst>
        </pc:inkChg>
        <pc:inkChg chg="add del">
          <ac:chgData name="Jim Beland" userId="d41a4da1a37fb713" providerId="LiveId" clId="{382F3B74-E4CB-4D81-AF60-122A51D7A84C}" dt="2020-07-16T02:49:02.014" v="20145"/>
          <ac:inkMkLst>
            <pc:docMk/>
            <pc:sldMk cId="2666719045" sldId="369"/>
            <ac:inkMk id="49" creationId="{8BF2E445-686E-4E84-9AD0-42C346735D44}"/>
          </ac:inkMkLst>
        </pc:inkChg>
        <pc:inkChg chg="add del">
          <ac:chgData name="Jim Beland" userId="d41a4da1a37fb713" providerId="LiveId" clId="{382F3B74-E4CB-4D81-AF60-122A51D7A84C}" dt="2020-07-16T02:49:02.014" v="20145"/>
          <ac:inkMkLst>
            <pc:docMk/>
            <pc:sldMk cId="2666719045" sldId="369"/>
            <ac:inkMk id="50" creationId="{E552F421-AFC8-4601-BA13-62DD86CB883D}"/>
          </ac:inkMkLst>
        </pc:inkChg>
        <pc:inkChg chg="add del">
          <ac:chgData name="Jim Beland" userId="d41a4da1a37fb713" providerId="LiveId" clId="{382F3B74-E4CB-4D81-AF60-122A51D7A84C}" dt="2020-07-16T02:48:57.599" v="20143" actId="9405"/>
          <ac:inkMkLst>
            <pc:docMk/>
            <pc:sldMk cId="2666719045" sldId="369"/>
            <ac:inkMk id="51" creationId="{FED259F1-4749-4D81-8313-9833DE4B8F21}"/>
          </ac:inkMkLst>
        </pc:inkChg>
        <pc:inkChg chg="add">
          <ac:chgData name="Jim Beland" userId="d41a4da1a37fb713" providerId="LiveId" clId="{382F3B74-E4CB-4D81-AF60-122A51D7A84C}" dt="2020-07-16T02:48:51.267" v="20142"/>
          <ac:inkMkLst>
            <pc:docMk/>
            <pc:sldMk cId="2666719045" sldId="369"/>
            <ac:inkMk id="52" creationId="{D0D3EA49-4AB2-4AB6-A307-14B08365CE56}"/>
          </ac:inkMkLst>
        </pc:inkChg>
        <pc:inkChg chg="add del">
          <ac:chgData name="Jim Beland" userId="d41a4da1a37fb713" providerId="LiveId" clId="{382F3B74-E4CB-4D81-AF60-122A51D7A84C}" dt="2020-07-16T02:49:02.014" v="20145"/>
          <ac:inkMkLst>
            <pc:docMk/>
            <pc:sldMk cId="2666719045" sldId="369"/>
            <ac:inkMk id="53" creationId="{81E47DE8-7FA8-42A3-AC1F-8BEB208661D8}"/>
          </ac:inkMkLst>
        </pc:inkChg>
        <pc:inkChg chg="add">
          <ac:chgData name="Jim Beland" userId="d41a4da1a37fb713" providerId="LiveId" clId="{382F3B74-E4CB-4D81-AF60-122A51D7A84C}" dt="2020-07-16T02:49:02.014" v="20145"/>
          <ac:inkMkLst>
            <pc:docMk/>
            <pc:sldMk cId="2666719045" sldId="369"/>
            <ac:inkMk id="54" creationId="{761BB16C-7E43-477B-AEC8-6F2C4CB28BEB}"/>
          </ac:inkMkLst>
        </pc:inkChg>
        <pc:inkChg chg="add del">
          <ac:chgData name="Jim Beland" userId="d41a4da1a37fb713" providerId="LiveId" clId="{382F3B74-E4CB-4D81-AF60-122A51D7A84C}" dt="2020-07-16T02:49:16.510" v="20150"/>
          <ac:inkMkLst>
            <pc:docMk/>
            <pc:sldMk cId="2666719045" sldId="369"/>
            <ac:inkMk id="55" creationId="{13A32835-DAF1-4F21-AA9B-4108453B26AD}"/>
          </ac:inkMkLst>
        </pc:inkChg>
        <pc:inkChg chg="add del">
          <ac:chgData name="Jim Beland" userId="d41a4da1a37fb713" providerId="LiveId" clId="{382F3B74-E4CB-4D81-AF60-122A51D7A84C}" dt="2020-07-16T02:49:16.510" v="20150"/>
          <ac:inkMkLst>
            <pc:docMk/>
            <pc:sldMk cId="2666719045" sldId="369"/>
            <ac:inkMk id="56" creationId="{255AE9F9-CC2F-49C7-8BC6-9C4DFA93747B}"/>
          </ac:inkMkLst>
        </pc:inkChg>
        <pc:inkChg chg="add del">
          <ac:chgData name="Jim Beland" userId="d41a4da1a37fb713" providerId="LiveId" clId="{382F3B74-E4CB-4D81-AF60-122A51D7A84C}" dt="2020-07-16T02:49:16.510" v="20150"/>
          <ac:inkMkLst>
            <pc:docMk/>
            <pc:sldMk cId="2666719045" sldId="369"/>
            <ac:inkMk id="57" creationId="{5CBA915E-8ECD-405F-9AB0-AD8B29498B89}"/>
          </ac:inkMkLst>
        </pc:inkChg>
        <pc:inkChg chg="add del">
          <ac:chgData name="Jim Beland" userId="d41a4da1a37fb713" providerId="LiveId" clId="{382F3B74-E4CB-4D81-AF60-122A51D7A84C}" dt="2020-07-16T02:49:16.510" v="20150"/>
          <ac:inkMkLst>
            <pc:docMk/>
            <pc:sldMk cId="2666719045" sldId="369"/>
            <ac:inkMk id="58" creationId="{5B94674F-71EF-46EC-9239-E845DB1A2270}"/>
          </ac:inkMkLst>
        </pc:inkChg>
        <pc:inkChg chg="add">
          <ac:chgData name="Jim Beland" userId="d41a4da1a37fb713" providerId="LiveId" clId="{382F3B74-E4CB-4D81-AF60-122A51D7A84C}" dt="2020-07-16T02:49:16.510" v="20150"/>
          <ac:inkMkLst>
            <pc:docMk/>
            <pc:sldMk cId="2666719045" sldId="369"/>
            <ac:inkMk id="59" creationId="{63110000-E3A2-4360-87BE-D563E2E163C9}"/>
          </ac:inkMkLst>
        </pc:inkChg>
        <pc:inkChg chg="add">
          <ac:chgData name="Jim Beland" userId="d41a4da1a37fb713" providerId="LiveId" clId="{382F3B74-E4CB-4D81-AF60-122A51D7A84C}" dt="2020-07-16T02:49:23.037" v="20151" actId="9405"/>
          <ac:inkMkLst>
            <pc:docMk/>
            <pc:sldMk cId="2666719045" sldId="369"/>
            <ac:inkMk id="60" creationId="{472E8274-845B-4298-8D18-B7AA2A1717C8}"/>
          </ac:inkMkLst>
        </pc:inkChg>
      </pc:sldChg>
      <pc:sldChg chg="modSp add">
        <pc:chgData name="Jim Beland" userId="d41a4da1a37fb713" providerId="LiveId" clId="{382F3B74-E4CB-4D81-AF60-122A51D7A84C}" dt="2020-07-16T02:53:36.846" v="20358" actId="20577"/>
        <pc:sldMkLst>
          <pc:docMk/>
          <pc:sldMk cId="940141470" sldId="370"/>
        </pc:sldMkLst>
        <pc:spChg chg="mod">
          <ac:chgData name="Jim Beland" userId="d41a4da1a37fb713" providerId="LiveId" clId="{382F3B74-E4CB-4D81-AF60-122A51D7A84C}" dt="2020-07-16T02:53:36.846" v="20358" actId="20577"/>
          <ac:spMkLst>
            <pc:docMk/>
            <pc:sldMk cId="940141470" sldId="370"/>
            <ac:spMk id="3" creationId="{B4804D4A-D433-4730-AD9F-42A17F11DC8F}"/>
          </ac:spMkLst>
        </pc:spChg>
      </pc:sldChg>
      <pc:sldChg chg="modSp add">
        <pc:chgData name="Jim Beland" userId="d41a4da1a37fb713" providerId="LiveId" clId="{382F3B74-E4CB-4D81-AF60-122A51D7A84C}" dt="2020-07-16T03:15:34.994" v="20824" actId="20577"/>
        <pc:sldMkLst>
          <pc:docMk/>
          <pc:sldMk cId="2284009794" sldId="371"/>
        </pc:sldMkLst>
        <pc:spChg chg="mod">
          <ac:chgData name="Jim Beland" userId="d41a4da1a37fb713" providerId="LiveId" clId="{382F3B74-E4CB-4D81-AF60-122A51D7A84C}" dt="2020-07-16T03:15:34.994" v="20824" actId="20577"/>
          <ac:spMkLst>
            <pc:docMk/>
            <pc:sldMk cId="2284009794" sldId="371"/>
            <ac:spMk id="3" creationId="{B4804D4A-D433-4730-AD9F-42A17F11DC8F}"/>
          </ac:spMkLst>
        </pc:spChg>
      </pc:sldChg>
      <pc:sldChg chg="modSp add">
        <pc:chgData name="Jim Beland" userId="d41a4da1a37fb713" providerId="LiveId" clId="{382F3B74-E4CB-4D81-AF60-122A51D7A84C}" dt="2020-07-16T03:16:01.392" v="20826" actId="20577"/>
        <pc:sldMkLst>
          <pc:docMk/>
          <pc:sldMk cId="1018245394" sldId="372"/>
        </pc:sldMkLst>
        <pc:spChg chg="mod">
          <ac:chgData name="Jim Beland" userId="d41a4da1a37fb713" providerId="LiveId" clId="{382F3B74-E4CB-4D81-AF60-122A51D7A84C}" dt="2020-07-16T03:16:01.392" v="20826" actId="20577"/>
          <ac:spMkLst>
            <pc:docMk/>
            <pc:sldMk cId="1018245394" sldId="372"/>
            <ac:spMk id="3" creationId="{B4804D4A-D433-4730-AD9F-42A17F11DC8F}"/>
          </ac:spMkLst>
        </pc:spChg>
      </pc:sldChg>
      <pc:sldChg chg="modSp add">
        <pc:chgData name="Jim Beland" userId="d41a4da1a37fb713" providerId="LiveId" clId="{382F3B74-E4CB-4D81-AF60-122A51D7A84C}" dt="2020-07-16T03:16:10.667" v="20828"/>
        <pc:sldMkLst>
          <pc:docMk/>
          <pc:sldMk cId="615025301" sldId="373"/>
        </pc:sldMkLst>
        <pc:spChg chg="mod">
          <ac:chgData name="Jim Beland" userId="d41a4da1a37fb713" providerId="LiveId" clId="{382F3B74-E4CB-4D81-AF60-122A51D7A84C}" dt="2020-07-16T03:16:10.667" v="20828"/>
          <ac:spMkLst>
            <pc:docMk/>
            <pc:sldMk cId="615025301" sldId="373"/>
            <ac:spMk id="3" creationId="{B4804D4A-D433-4730-AD9F-42A17F11DC8F}"/>
          </ac:spMkLst>
        </pc:spChg>
      </pc:sldChg>
      <pc:sldChg chg="modSp add">
        <pc:chgData name="Jim Beland" userId="d41a4da1a37fb713" providerId="LiveId" clId="{382F3B74-E4CB-4D81-AF60-122A51D7A84C}" dt="2020-07-16T03:27:17.023" v="21264" actId="20577"/>
        <pc:sldMkLst>
          <pc:docMk/>
          <pc:sldMk cId="243576918" sldId="374"/>
        </pc:sldMkLst>
        <pc:spChg chg="mod">
          <ac:chgData name="Jim Beland" userId="d41a4da1a37fb713" providerId="LiveId" clId="{382F3B74-E4CB-4D81-AF60-122A51D7A84C}" dt="2020-07-16T03:27:17.023" v="21264" actId="20577"/>
          <ac:spMkLst>
            <pc:docMk/>
            <pc:sldMk cId="243576918" sldId="374"/>
            <ac:spMk id="3" creationId="{B4804D4A-D433-4730-AD9F-42A17F11DC8F}"/>
          </ac:spMkLst>
        </pc:spChg>
      </pc:sldChg>
      <pc:sldChg chg="modSp add">
        <pc:chgData name="Jim Beland" userId="d41a4da1a37fb713" providerId="LiveId" clId="{382F3B74-E4CB-4D81-AF60-122A51D7A84C}" dt="2020-07-16T03:29:59.629" v="21711" actId="20577"/>
        <pc:sldMkLst>
          <pc:docMk/>
          <pc:sldMk cId="2636566573" sldId="375"/>
        </pc:sldMkLst>
        <pc:spChg chg="mod">
          <ac:chgData name="Jim Beland" userId="d41a4da1a37fb713" providerId="LiveId" clId="{382F3B74-E4CB-4D81-AF60-122A51D7A84C}" dt="2020-07-16T03:29:59.629" v="21711" actId="20577"/>
          <ac:spMkLst>
            <pc:docMk/>
            <pc:sldMk cId="2636566573" sldId="375"/>
            <ac:spMk id="3" creationId="{B4804D4A-D433-4730-AD9F-42A17F11DC8F}"/>
          </ac:spMkLst>
        </pc:spChg>
      </pc:sldChg>
      <pc:sldChg chg="modSp add">
        <pc:chgData name="Jim Beland" userId="d41a4da1a37fb713" providerId="LiveId" clId="{382F3B74-E4CB-4D81-AF60-122A51D7A84C}" dt="2020-07-16T03:33:00.057" v="21893" actId="20577"/>
        <pc:sldMkLst>
          <pc:docMk/>
          <pc:sldMk cId="1959700750" sldId="376"/>
        </pc:sldMkLst>
        <pc:spChg chg="mod">
          <ac:chgData name="Jim Beland" userId="d41a4da1a37fb713" providerId="LiveId" clId="{382F3B74-E4CB-4D81-AF60-122A51D7A84C}" dt="2020-07-16T03:33:00.057" v="21893" actId="20577"/>
          <ac:spMkLst>
            <pc:docMk/>
            <pc:sldMk cId="1959700750" sldId="376"/>
            <ac:spMk id="3" creationId="{B4804D4A-D433-4730-AD9F-42A17F11DC8F}"/>
          </ac:spMkLst>
        </pc:spChg>
      </pc:sldChg>
      <pc:sldChg chg="modSp add">
        <pc:chgData name="Jim Beland" userId="d41a4da1a37fb713" providerId="LiveId" clId="{382F3B74-E4CB-4D81-AF60-122A51D7A84C}" dt="2020-07-16T03:34:41.667" v="22089" actId="20577"/>
        <pc:sldMkLst>
          <pc:docMk/>
          <pc:sldMk cId="2410038761" sldId="377"/>
        </pc:sldMkLst>
        <pc:spChg chg="mod">
          <ac:chgData name="Jim Beland" userId="d41a4da1a37fb713" providerId="LiveId" clId="{382F3B74-E4CB-4D81-AF60-122A51D7A84C}" dt="2020-07-16T03:34:41.667" v="22089" actId="20577"/>
          <ac:spMkLst>
            <pc:docMk/>
            <pc:sldMk cId="2410038761" sldId="377"/>
            <ac:spMk id="3" creationId="{B4804D4A-D433-4730-AD9F-42A17F11DC8F}"/>
          </ac:spMkLst>
        </pc:spChg>
      </pc:sldChg>
      <pc:sldChg chg="modSp add">
        <pc:chgData name="Jim Beland" userId="d41a4da1a37fb713" providerId="LiveId" clId="{382F3B74-E4CB-4D81-AF60-122A51D7A84C}" dt="2020-07-16T03:41:05.002" v="22390" actId="20577"/>
        <pc:sldMkLst>
          <pc:docMk/>
          <pc:sldMk cId="1294162294" sldId="378"/>
        </pc:sldMkLst>
        <pc:spChg chg="mod">
          <ac:chgData name="Jim Beland" userId="d41a4da1a37fb713" providerId="LiveId" clId="{382F3B74-E4CB-4D81-AF60-122A51D7A84C}" dt="2020-07-16T03:41:05.002" v="22390" actId="20577"/>
          <ac:spMkLst>
            <pc:docMk/>
            <pc:sldMk cId="1294162294" sldId="378"/>
            <ac:spMk id="3" creationId="{B4804D4A-D433-4730-AD9F-42A17F11DC8F}"/>
          </ac:spMkLst>
        </pc:spChg>
        <pc:inkChg chg="mod">
          <ac:chgData name="Jim Beland" userId="d41a4da1a37fb713" providerId="LiveId" clId="{382F3B74-E4CB-4D81-AF60-122A51D7A84C}" dt="2020-07-16T03:37:20.753" v="22224" actId="1037"/>
          <ac:inkMkLst>
            <pc:docMk/>
            <pc:sldMk cId="1294162294" sldId="378"/>
            <ac:inkMk id="60" creationId="{472E8274-845B-4298-8D18-B7AA2A1717C8}"/>
          </ac:inkMkLst>
        </pc:inkChg>
      </pc:sldChg>
      <pc:sldChg chg="modSp add">
        <pc:chgData name="Jim Beland" userId="d41a4da1a37fb713" providerId="LiveId" clId="{382F3B74-E4CB-4D81-AF60-122A51D7A84C}" dt="2020-07-16T03:43:24.761" v="22754" actId="20577"/>
        <pc:sldMkLst>
          <pc:docMk/>
          <pc:sldMk cId="3229472373" sldId="379"/>
        </pc:sldMkLst>
        <pc:spChg chg="mod">
          <ac:chgData name="Jim Beland" userId="d41a4da1a37fb713" providerId="LiveId" clId="{382F3B74-E4CB-4D81-AF60-122A51D7A84C}" dt="2020-07-16T03:43:24.761" v="22754" actId="20577"/>
          <ac:spMkLst>
            <pc:docMk/>
            <pc:sldMk cId="3229472373" sldId="379"/>
            <ac:spMk id="3" creationId="{B4804D4A-D433-4730-AD9F-42A17F11DC8F}"/>
          </ac:spMkLst>
        </pc:spChg>
      </pc:sldChg>
      <pc:sldChg chg="modSp add">
        <pc:chgData name="Jim Beland" userId="d41a4da1a37fb713" providerId="LiveId" clId="{382F3B74-E4CB-4D81-AF60-122A51D7A84C}" dt="2020-07-16T03:48:30.664" v="22856" actId="20577"/>
        <pc:sldMkLst>
          <pc:docMk/>
          <pc:sldMk cId="1613682389" sldId="380"/>
        </pc:sldMkLst>
        <pc:spChg chg="mod">
          <ac:chgData name="Jim Beland" userId="d41a4da1a37fb713" providerId="LiveId" clId="{382F3B74-E4CB-4D81-AF60-122A51D7A84C}" dt="2020-07-16T03:44:38.201" v="22770" actId="20577"/>
          <ac:spMkLst>
            <pc:docMk/>
            <pc:sldMk cId="1613682389" sldId="380"/>
            <ac:spMk id="2" creationId="{60AD69F6-C383-4EEE-9EBF-67A455968341}"/>
          </ac:spMkLst>
        </pc:spChg>
        <pc:spChg chg="mod">
          <ac:chgData name="Jim Beland" userId="d41a4da1a37fb713" providerId="LiveId" clId="{382F3B74-E4CB-4D81-AF60-122A51D7A84C}" dt="2020-07-16T03:48:30.664" v="22856" actId="20577"/>
          <ac:spMkLst>
            <pc:docMk/>
            <pc:sldMk cId="1613682389" sldId="380"/>
            <ac:spMk id="3" creationId="{A4B7D776-303C-44AB-9BE0-C26D67B99548}"/>
          </ac:spMkLst>
        </pc:spChg>
      </pc:sldChg>
      <pc:sldChg chg="addSp delSp modSp add del">
        <pc:chgData name="Jim Beland" userId="d41a4da1a37fb713" providerId="LiveId" clId="{382F3B74-E4CB-4D81-AF60-122A51D7A84C}" dt="2020-07-16T04:00:53.102" v="23270" actId="2696"/>
        <pc:sldMkLst>
          <pc:docMk/>
          <pc:sldMk cId="4216276250" sldId="381"/>
        </pc:sldMkLst>
        <pc:spChg chg="mod">
          <ac:chgData name="Jim Beland" userId="d41a4da1a37fb713" providerId="LiveId" clId="{382F3B74-E4CB-4D81-AF60-122A51D7A84C}" dt="2020-07-16T03:45:56.550" v="22832" actId="20577"/>
          <ac:spMkLst>
            <pc:docMk/>
            <pc:sldMk cId="4216276250" sldId="381"/>
            <ac:spMk id="2" creationId="{60AD69F6-C383-4EEE-9EBF-67A455968341}"/>
          </ac:spMkLst>
        </pc:spChg>
        <pc:spChg chg="mod">
          <ac:chgData name="Jim Beland" userId="d41a4da1a37fb713" providerId="LiveId" clId="{382F3B74-E4CB-4D81-AF60-122A51D7A84C}" dt="2020-07-16T03:50:00.558" v="22862" actId="20577"/>
          <ac:spMkLst>
            <pc:docMk/>
            <pc:sldMk cId="4216276250" sldId="381"/>
            <ac:spMk id="3" creationId="{A4B7D776-303C-44AB-9BE0-C26D67B99548}"/>
          </ac:spMkLst>
        </pc:spChg>
        <pc:cxnChg chg="add mod">
          <ac:chgData name="Jim Beland" userId="d41a4da1a37fb713" providerId="LiveId" clId="{382F3B74-E4CB-4D81-AF60-122A51D7A84C}" dt="2020-07-16T03:51:23.935" v="22863" actId="11529"/>
          <ac:cxnSpMkLst>
            <pc:docMk/>
            <pc:sldMk cId="4216276250" sldId="381"/>
            <ac:cxnSpMk id="5" creationId="{023EB55D-7349-491A-86CF-51D5C7728D4B}"/>
          </ac:cxnSpMkLst>
        </pc:cxnChg>
        <pc:cxnChg chg="add mod">
          <ac:chgData name="Jim Beland" userId="d41a4da1a37fb713" providerId="LiveId" clId="{382F3B74-E4CB-4D81-AF60-122A51D7A84C}" dt="2020-07-16T03:51:31.877" v="22864" actId="11529"/>
          <ac:cxnSpMkLst>
            <pc:docMk/>
            <pc:sldMk cId="4216276250" sldId="381"/>
            <ac:cxnSpMk id="7" creationId="{2EAD2534-0192-40D5-9B05-86537DA0FDBF}"/>
          </ac:cxnSpMkLst>
        </pc:cxnChg>
        <pc:cxnChg chg="add mod">
          <ac:chgData name="Jim Beland" userId="d41a4da1a37fb713" providerId="LiveId" clId="{382F3B74-E4CB-4D81-AF60-122A51D7A84C}" dt="2020-07-16T03:51:44.474" v="22865" actId="11529"/>
          <ac:cxnSpMkLst>
            <pc:docMk/>
            <pc:sldMk cId="4216276250" sldId="381"/>
            <ac:cxnSpMk id="9" creationId="{C8740566-F7A7-48AE-9AC2-4B3836A20316}"/>
          </ac:cxnSpMkLst>
        </pc:cxnChg>
        <pc:cxnChg chg="add mod">
          <ac:chgData name="Jim Beland" userId="d41a4da1a37fb713" providerId="LiveId" clId="{382F3B74-E4CB-4D81-AF60-122A51D7A84C}" dt="2020-07-16T03:51:53.451" v="22866" actId="11529"/>
          <ac:cxnSpMkLst>
            <pc:docMk/>
            <pc:sldMk cId="4216276250" sldId="381"/>
            <ac:cxnSpMk id="11" creationId="{1900EA31-E75A-410C-9010-1D2BD7F21C8F}"/>
          </ac:cxnSpMkLst>
        </pc:cxnChg>
        <pc:cxnChg chg="add mod">
          <ac:chgData name="Jim Beland" userId="d41a4da1a37fb713" providerId="LiveId" clId="{382F3B74-E4CB-4D81-AF60-122A51D7A84C}" dt="2020-07-16T03:52:01.526" v="22867" actId="11529"/>
          <ac:cxnSpMkLst>
            <pc:docMk/>
            <pc:sldMk cId="4216276250" sldId="381"/>
            <ac:cxnSpMk id="13" creationId="{92E0054D-8BF9-41B8-9304-80ACC00EB2CF}"/>
          </ac:cxnSpMkLst>
        </pc:cxnChg>
        <pc:cxnChg chg="add mod">
          <ac:chgData name="Jim Beland" userId="d41a4da1a37fb713" providerId="LiveId" clId="{382F3B74-E4CB-4D81-AF60-122A51D7A84C}" dt="2020-07-16T03:52:14.387" v="22868" actId="11529"/>
          <ac:cxnSpMkLst>
            <pc:docMk/>
            <pc:sldMk cId="4216276250" sldId="381"/>
            <ac:cxnSpMk id="15" creationId="{C2A1B0D7-E0D2-4434-A702-5E43E06212FD}"/>
          </ac:cxnSpMkLst>
        </pc:cxnChg>
        <pc:cxnChg chg="add mod">
          <ac:chgData name="Jim Beland" userId="d41a4da1a37fb713" providerId="LiveId" clId="{382F3B74-E4CB-4D81-AF60-122A51D7A84C}" dt="2020-07-16T03:52:30.390" v="22869" actId="11529"/>
          <ac:cxnSpMkLst>
            <pc:docMk/>
            <pc:sldMk cId="4216276250" sldId="381"/>
            <ac:cxnSpMk id="17" creationId="{F1762B3A-C6F1-4BF8-AF66-90E86C8A5514}"/>
          </ac:cxnSpMkLst>
        </pc:cxnChg>
        <pc:cxnChg chg="add mod">
          <ac:chgData name="Jim Beland" userId="d41a4da1a37fb713" providerId="LiveId" clId="{382F3B74-E4CB-4D81-AF60-122A51D7A84C}" dt="2020-07-16T03:52:37.753" v="22870" actId="11529"/>
          <ac:cxnSpMkLst>
            <pc:docMk/>
            <pc:sldMk cId="4216276250" sldId="381"/>
            <ac:cxnSpMk id="19" creationId="{E25C85BE-F550-451A-8604-8892D349C85C}"/>
          </ac:cxnSpMkLst>
        </pc:cxnChg>
        <pc:cxnChg chg="add mod">
          <ac:chgData name="Jim Beland" userId="d41a4da1a37fb713" providerId="LiveId" clId="{382F3B74-E4CB-4D81-AF60-122A51D7A84C}" dt="2020-07-16T03:52:43.863" v="22871" actId="11529"/>
          <ac:cxnSpMkLst>
            <pc:docMk/>
            <pc:sldMk cId="4216276250" sldId="381"/>
            <ac:cxnSpMk id="21" creationId="{F0B1B646-0AD6-40C5-B902-79983672F325}"/>
          </ac:cxnSpMkLst>
        </pc:cxnChg>
        <pc:cxnChg chg="add mod">
          <ac:chgData name="Jim Beland" userId="d41a4da1a37fb713" providerId="LiveId" clId="{382F3B74-E4CB-4D81-AF60-122A51D7A84C}" dt="2020-07-16T03:52:56.935" v="22872" actId="11529"/>
          <ac:cxnSpMkLst>
            <pc:docMk/>
            <pc:sldMk cId="4216276250" sldId="381"/>
            <ac:cxnSpMk id="23" creationId="{E25F225B-84E0-4F37-AE94-A1E70A0F6354}"/>
          </ac:cxnSpMkLst>
        </pc:cxnChg>
        <pc:cxnChg chg="add del mod">
          <ac:chgData name="Jim Beland" userId="d41a4da1a37fb713" providerId="LiveId" clId="{382F3B74-E4CB-4D81-AF60-122A51D7A84C}" dt="2020-07-16T03:53:18.141" v="22875" actId="478"/>
          <ac:cxnSpMkLst>
            <pc:docMk/>
            <pc:sldMk cId="4216276250" sldId="381"/>
            <ac:cxnSpMk id="25" creationId="{AB90294B-DE56-4608-9083-A45460F9022C}"/>
          </ac:cxnSpMkLst>
        </pc:cxnChg>
        <pc:cxnChg chg="add mod">
          <ac:chgData name="Jim Beland" userId="d41a4da1a37fb713" providerId="LiveId" clId="{382F3B74-E4CB-4D81-AF60-122A51D7A84C}" dt="2020-07-16T03:53:14.348" v="22874" actId="11529"/>
          <ac:cxnSpMkLst>
            <pc:docMk/>
            <pc:sldMk cId="4216276250" sldId="381"/>
            <ac:cxnSpMk id="27" creationId="{7E10D062-DA8A-4F24-A0E5-B7E5E531FC02}"/>
          </ac:cxnSpMkLst>
        </pc:cxnChg>
      </pc:sldChg>
      <pc:sldChg chg="addSp delSp modSp add">
        <pc:chgData name="Jim Beland" userId="d41a4da1a37fb713" providerId="LiveId" clId="{382F3B74-E4CB-4D81-AF60-122A51D7A84C}" dt="2020-07-16T04:01:10.371" v="23275"/>
        <pc:sldMkLst>
          <pc:docMk/>
          <pc:sldMk cId="1405028796" sldId="382"/>
        </pc:sldMkLst>
        <pc:spChg chg="mod">
          <ac:chgData name="Jim Beland" userId="d41a4da1a37fb713" providerId="LiveId" clId="{382F3B74-E4CB-4D81-AF60-122A51D7A84C}" dt="2020-07-16T04:00:31.091" v="23268" actId="20577"/>
          <ac:spMkLst>
            <pc:docMk/>
            <pc:sldMk cId="1405028796" sldId="382"/>
            <ac:spMk id="3" creationId="{A4B7D776-303C-44AB-9BE0-C26D67B99548}"/>
          </ac:spMkLst>
        </pc:spChg>
        <pc:inkChg chg="add">
          <ac:chgData name="Jim Beland" userId="d41a4da1a37fb713" providerId="LiveId" clId="{382F3B74-E4CB-4D81-AF60-122A51D7A84C}" dt="2020-07-16T04:01:06.013" v="23271" actId="9405"/>
          <ac:inkMkLst>
            <pc:docMk/>
            <pc:sldMk cId="1405028796" sldId="382"/>
            <ac:inkMk id="4" creationId="{15344F7A-2FBC-4879-A2A8-616D4A74358F}"/>
          </ac:inkMkLst>
        </pc:inkChg>
        <pc:inkChg chg="add">
          <ac:chgData name="Jim Beland" userId="d41a4da1a37fb713" providerId="LiveId" clId="{382F3B74-E4CB-4D81-AF60-122A51D7A84C}" dt="2020-07-16T04:01:07.434" v="23272" actId="9405"/>
          <ac:inkMkLst>
            <pc:docMk/>
            <pc:sldMk cId="1405028796" sldId="382"/>
            <ac:inkMk id="6" creationId="{FCFBA31A-7E51-4D17-BF12-4E5EB0F1B0A2}"/>
          </ac:inkMkLst>
        </pc:inkChg>
        <pc:inkChg chg="add del">
          <ac:chgData name="Jim Beland" userId="d41a4da1a37fb713" providerId="LiveId" clId="{382F3B74-E4CB-4D81-AF60-122A51D7A84C}" dt="2020-07-16T04:01:10.371" v="23275"/>
          <ac:inkMkLst>
            <pc:docMk/>
            <pc:sldMk cId="1405028796" sldId="382"/>
            <ac:inkMk id="8" creationId="{27BEE0A6-DB7D-46FA-AC68-A498B3C49319}"/>
          </ac:inkMkLst>
        </pc:inkChg>
        <pc:inkChg chg="add del">
          <ac:chgData name="Jim Beland" userId="d41a4da1a37fb713" providerId="LiveId" clId="{382F3B74-E4CB-4D81-AF60-122A51D7A84C}" dt="2020-07-16T04:01:10.371" v="23275"/>
          <ac:inkMkLst>
            <pc:docMk/>
            <pc:sldMk cId="1405028796" sldId="382"/>
            <ac:inkMk id="10" creationId="{146370E1-19D9-4001-97BB-A7098C3D7BD7}"/>
          </ac:inkMkLst>
        </pc:inkChg>
        <pc:inkChg chg="add">
          <ac:chgData name="Jim Beland" userId="d41a4da1a37fb713" providerId="LiveId" clId="{382F3B74-E4CB-4D81-AF60-122A51D7A84C}" dt="2020-07-16T04:01:10.371" v="23275"/>
          <ac:inkMkLst>
            <pc:docMk/>
            <pc:sldMk cId="1405028796" sldId="382"/>
            <ac:inkMk id="12" creationId="{4B2942E1-9D65-44CE-990E-3011FFB2DD70}"/>
          </ac:inkMkLst>
        </pc:inkChg>
      </pc:sldChg>
      <pc:sldChg chg="addSp delSp modSp add">
        <pc:chgData name="Jim Beland" userId="d41a4da1a37fb713" providerId="LiveId" clId="{382F3B74-E4CB-4D81-AF60-122A51D7A84C}" dt="2020-07-16T04:06:47.059" v="23553" actId="27636"/>
        <pc:sldMkLst>
          <pc:docMk/>
          <pc:sldMk cId="743940647" sldId="383"/>
        </pc:sldMkLst>
        <pc:spChg chg="mod">
          <ac:chgData name="Jim Beland" userId="d41a4da1a37fb713" providerId="LiveId" clId="{382F3B74-E4CB-4D81-AF60-122A51D7A84C}" dt="2020-07-16T04:06:47.059" v="23553" actId="27636"/>
          <ac:spMkLst>
            <pc:docMk/>
            <pc:sldMk cId="743940647" sldId="383"/>
            <ac:spMk id="3" creationId="{A4B7D776-303C-44AB-9BE0-C26D67B99548}"/>
          </ac:spMkLst>
        </pc:spChg>
        <pc:inkChg chg="del">
          <ac:chgData name="Jim Beland" userId="d41a4da1a37fb713" providerId="LiveId" clId="{382F3B74-E4CB-4D81-AF60-122A51D7A84C}" dt="2020-07-16T04:01:29.414" v="23278"/>
          <ac:inkMkLst>
            <pc:docMk/>
            <pc:sldMk cId="743940647" sldId="383"/>
            <ac:inkMk id="4" creationId="{15344F7A-2FBC-4879-A2A8-616D4A74358F}"/>
          </ac:inkMkLst>
        </pc:inkChg>
        <pc:inkChg chg="add del">
          <ac:chgData name="Jim Beland" userId="d41a4da1a37fb713" providerId="LiveId" clId="{382F3B74-E4CB-4D81-AF60-122A51D7A84C}" dt="2020-07-16T04:02:29.505" v="23282"/>
          <ac:inkMkLst>
            <pc:docMk/>
            <pc:sldMk cId="743940647" sldId="383"/>
            <ac:inkMk id="4" creationId="{9E6A8102-C1DB-4CB1-AA0E-E37567C42FA6}"/>
          </ac:inkMkLst>
        </pc:inkChg>
        <pc:inkChg chg="add del">
          <ac:chgData name="Jim Beland" userId="d41a4da1a37fb713" providerId="LiveId" clId="{382F3B74-E4CB-4D81-AF60-122A51D7A84C}" dt="2020-07-16T04:02:29.505" v="23282"/>
          <ac:inkMkLst>
            <pc:docMk/>
            <pc:sldMk cId="743940647" sldId="383"/>
            <ac:inkMk id="6" creationId="{E0721362-5219-4F32-95EC-6DCFDDF61F9F}"/>
          </ac:inkMkLst>
        </pc:inkChg>
        <pc:inkChg chg="del">
          <ac:chgData name="Jim Beland" userId="d41a4da1a37fb713" providerId="LiveId" clId="{382F3B74-E4CB-4D81-AF60-122A51D7A84C}" dt="2020-07-16T04:01:29.414" v="23277"/>
          <ac:inkMkLst>
            <pc:docMk/>
            <pc:sldMk cId="743940647" sldId="383"/>
            <ac:inkMk id="6" creationId="{FCFBA31A-7E51-4D17-BF12-4E5EB0F1B0A2}"/>
          </ac:inkMkLst>
        </pc:inkChg>
        <pc:inkChg chg="add">
          <ac:chgData name="Jim Beland" userId="d41a4da1a37fb713" providerId="LiveId" clId="{382F3B74-E4CB-4D81-AF60-122A51D7A84C}" dt="2020-07-16T04:02:29.505" v="23282"/>
          <ac:inkMkLst>
            <pc:docMk/>
            <pc:sldMk cId="743940647" sldId="383"/>
            <ac:inkMk id="8" creationId="{520A305C-742D-4448-BC73-9EBFAEA2104D}"/>
          </ac:inkMkLst>
        </pc:inkChg>
        <pc:inkChg chg="add del">
          <ac:chgData name="Jim Beland" userId="d41a4da1a37fb713" providerId="LiveId" clId="{382F3B74-E4CB-4D81-AF60-122A51D7A84C}" dt="2020-07-16T04:02:31.983" v="23285"/>
          <ac:inkMkLst>
            <pc:docMk/>
            <pc:sldMk cId="743940647" sldId="383"/>
            <ac:inkMk id="10" creationId="{3AF36C61-86BC-43C6-9A77-935801257ADC}"/>
          </ac:inkMkLst>
        </pc:inkChg>
        <pc:inkChg chg="del">
          <ac:chgData name="Jim Beland" userId="d41a4da1a37fb713" providerId="LiveId" clId="{382F3B74-E4CB-4D81-AF60-122A51D7A84C}" dt="2020-07-16T04:01:29.414" v="23279"/>
          <ac:inkMkLst>
            <pc:docMk/>
            <pc:sldMk cId="743940647" sldId="383"/>
            <ac:inkMk id="12" creationId="{4B2942E1-9D65-44CE-990E-3011FFB2DD70}"/>
          </ac:inkMkLst>
        </pc:inkChg>
        <pc:inkChg chg="add del">
          <ac:chgData name="Jim Beland" userId="d41a4da1a37fb713" providerId="LiveId" clId="{382F3B74-E4CB-4D81-AF60-122A51D7A84C}" dt="2020-07-16T04:02:31.983" v="23285"/>
          <ac:inkMkLst>
            <pc:docMk/>
            <pc:sldMk cId="743940647" sldId="383"/>
            <ac:inkMk id="12" creationId="{B403252E-436D-439C-BCA2-2555FE3F19B7}"/>
          </ac:inkMkLst>
        </pc:inkChg>
        <pc:inkChg chg="add">
          <ac:chgData name="Jim Beland" userId="d41a4da1a37fb713" providerId="LiveId" clId="{382F3B74-E4CB-4D81-AF60-122A51D7A84C}" dt="2020-07-16T04:02:31.983" v="23285"/>
          <ac:inkMkLst>
            <pc:docMk/>
            <pc:sldMk cId="743940647" sldId="383"/>
            <ac:inkMk id="14" creationId="{F5EFCD1A-C7C4-4148-9505-75FBFD48FEFF}"/>
          </ac:inkMkLst>
        </pc:inkChg>
      </pc:sldChg>
      <pc:sldChg chg="modSp add del">
        <pc:chgData name="Jim Beland" userId="d41a4da1a37fb713" providerId="LiveId" clId="{382F3B74-E4CB-4D81-AF60-122A51D7A84C}" dt="2020-07-16T04:00:39.861" v="23269" actId="2696"/>
        <pc:sldMkLst>
          <pc:docMk/>
          <pc:sldMk cId="1065530232" sldId="383"/>
        </pc:sldMkLst>
        <pc:spChg chg="mod">
          <ac:chgData name="Jim Beland" userId="d41a4da1a37fb713" providerId="LiveId" clId="{382F3B74-E4CB-4D81-AF60-122A51D7A84C}" dt="2020-07-16T03:58:49.896" v="23190" actId="20577"/>
          <ac:spMkLst>
            <pc:docMk/>
            <pc:sldMk cId="1065530232" sldId="383"/>
            <ac:spMk id="3" creationId="{A4B7D776-303C-44AB-9BE0-C26D67B99548}"/>
          </ac:spMkLst>
        </pc:spChg>
      </pc:sldChg>
      <pc:sldChg chg="addSp delSp modSp add">
        <pc:chgData name="Jim Beland" userId="d41a4da1a37fb713" providerId="LiveId" clId="{382F3B74-E4CB-4D81-AF60-122A51D7A84C}" dt="2020-07-16T04:09:54.866" v="23853" actId="20577"/>
        <pc:sldMkLst>
          <pc:docMk/>
          <pc:sldMk cId="2195572908" sldId="384"/>
        </pc:sldMkLst>
        <pc:spChg chg="mod">
          <ac:chgData name="Jim Beland" userId="d41a4da1a37fb713" providerId="LiveId" clId="{382F3B74-E4CB-4D81-AF60-122A51D7A84C}" dt="2020-07-16T04:09:54.866" v="23853" actId="20577"/>
          <ac:spMkLst>
            <pc:docMk/>
            <pc:sldMk cId="2195572908" sldId="384"/>
            <ac:spMk id="3" creationId="{A4B7D776-303C-44AB-9BE0-C26D67B99548}"/>
          </ac:spMkLst>
        </pc:spChg>
        <pc:inkChg chg="add del">
          <ac:chgData name="Jim Beland" userId="d41a4da1a37fb713" providerId="LiveId" clId="{382F3B74-E4CB-4D81-AF60-122A51D7A84C}" dt="2020-07-16T04:07:15.972" v="23558"/>
          <ac:inkMkLst>
            <pc:docMk/>
            <pc:sldMk cId="2195572908" sldId="384"/>
            <ac:inkMk id="4" creationId="{520FD723-66C4-4712-9DB5-144709722CA5}"/>
          </ac:inkMkLst>
        </pc:inkChg>
        <pc:inkChg chg="add del">
          <ac:chgData name="Jim Beland" userId="d41a4da1a37fb713" providerId="LiveId" clId="{382F3B74-E4CB-4D81-AF60-122A51D7A84C}" dt="2020-07-16T04:07:15.972" v="23558"/>
          <ac:inkMkLst>
            <pc:docMk/>
            <pc:sldMk cId="2195572908" sldId="384"/>
            <ac:inkMk id="6" creationId="{924D61D1-A13B-4CC3-BB13-722ED35824C9}"/>
          </ac:inkMkLst>
        </pc:inkChg>
        <pc:inkChg chg="add del">
          <ac:chgData name="Jim Beland" userId="d41a4da1a37fb713" providerId="LiveId" clId="{382F3B74-E4CB-4D81-AF60-122A51D7A84C}" dt="2020-07-16T04:07:17.174" v="23560"/>
          <ac:inkMkLst>
            <pc:docMk/>
            <pc:sldMk cId="2195572908" sldId="384"/>
            <ac:inkMk id="10" creationId="{2B0B2DD6-8528-4B85-B28B-2A948D7E459E}"/>
          </ac:inkMkLst>
        </pc:inkChg>
        <pc:inkChg chg="add del">
          <ac:chgData name="Jim Beland" userId="d41a4da1a37fb713" providerId="LiveId" clId="{382F3B74-E4CB-4D81-AF60-122A51D7A84C}" dt="2020-07-16T04:07:17.174" v="23560"/>
          <ac:inkMkLst>
            <pc:docMk/>
            <pc:sldMk cId="2195572908" sldId="384"/>
            <ac:inkMk id="12" creationId="{A26E3657-33F9-4F76-A4D2-52F0BC309FD8}"/>
          </ac:inkMkLst>
        </pc:inkChg>
        <pc:inkChg chg="add del">
          <ac:chgData name="Jim Beland" userId="d41a4da1a37fb713" providerId="LiveId" clId="{382F3B74-E4CB-4D81-AF60-122A51D7A84C}" dt="2020-07-16T04:07:18.677" v="23562"/>
          <ac:inkMkLst>
            <pc:docMk/>
            <pc:sldMk cId="2195572908" sldId="384"/>
            <ac:inkMk id="16" creationId="{E3EB1503-4C02-4F90-99B8-5CF674C9F343}"/>
          </ac:inkMkLst>
        </pc:inkChg>
        <pc:inkChg chg="add del">
          <ac:chgData name="Jim Beland" userId="d41a4da1a37fb713" providerId="LiveId" clId="{382F3B74-E4CB-4D81-AF60-122A51D7A84C}" dt="2020-07-16T04:07:18.677" v="23562"/>
          <ac:inkMkLst>
            <pc:docMk/>
            <pc:sldMk cId="2195572908" sldId="384"/>
            <ac:inkMk id="18" creationId="{0E23962F-E396-4F16-ABA8-E243A54E6E77}"/>
          </ac:inkMkLst>
        </pc:inkChg>
        <pc:inkChg chg="add">
          <ac:chgData name="Jim Beland" userId="d41a4da1a37fb713" providerId="LiveId" clId="{382F3B74-E4CB-4D81-AF60-122A51D7A84C}" dt="2020-07-16T04:07:18.677" v="23562"/>
          <ac:inkMkLst>
            <pc:docMk/>
            <pc:sldMk cId="2195572908" sldId="384"/>
            <ac:inkMk id="20" creationId="{AAF3FADD-E72E-4974-AF09-FEBDDE6103D5}"/>
          </ac:inkMkLst>
        </pc:inkChg>
      </pc:sldChg>
      <pc:sldChg chg="modSp add del">
        <pc:chgData name="Jim Beland" userId="d41a4da1a37fb713" providerId="LiveId" clId="{382F3B74-E4CB-4D81-AF60-122A51D7A84C}" dt="2020-07-16T04:10:24.044" v="23856" actId="2696"/>
        <pc:sldMkLst>
          <pc:docMk/>
          <pc:sldMk cId="1565859111" sldId="385"/>
        </pc:sldMkLst>
        <pc:spChg chg="mod">
          <ac:chgData name="Jim Beland" userId="d41a4da1a37fb713" providerId="LiveId" clId="{382F3B74-E4CB-4D81-AF60-122A51D7A84C}" dt="2020-07-16T04:10:08.878" v="23855" actId="20577"/>
          <ac:spMkLst>
            <pc:docMk/>
            <pc:sldMk cId="1565859111" sldId="385"/>
            <ac:spMk id="3" creationId="{A4B7D776-303C-44AB-9BE0-C26D67B99548}"/>
          </ac:spMkLst>
        </pc:spChg>
      </pc:sldChg>
      <pc:sldChg chg="addSp delSp modSp add">
        <pc:chgData name="Jim Beland" userId="d41a4da1a37fb713" providerId="LiveId" clId="{382F3B74-E4CB-4D81-AF60-122A51D7A84C}" dt="2020-07-16T04:16:59.503" v="24285" actId="20577"/>
        <pc:sldMkLst>
          <pc:docMk/>
          <pc:sldMk cId="4146901125" sldId="385"/>
        </pc:sldMkLst>
        <pc:spChg chg="mod">
          <ac:chgData name="Jim Beland" userId="d41a4da1a37fb713" providerId="LiveId" clId="{382F3B74-E4CB-4D81-AF60-122A51D7A84C}" dt="2020-07-16T04:16:59.503" v="24285" actId="20577"/>
          <ac:spMkLst>
            <pc:docMk/>
            <pc:sldMk cId="4146901125" sldId="385"/>
            <ac:spMk id="3" creationId="{A4B7D776-303C-44AB-9BE0-C26D67B99548}"/>
          </ac:spMkLst>
        </pc:spChg>
        <pc:inkChg chg="add del">
          <ac:chgData name="Jim Beland" userId="d41a4da1a37fb713" providerId="LiveId" clId="{382F3B74-E4CB-4D81-AF60-122A51D7A84C}" dt="2020-07-16T04:11:07.109" v="23908" actId="9405"/>
          <ac:inkMkLst>
            <pc:docMk/>
            <pc:sldMk cId="4146901125" sldId="385"/>
            <ac:inkMk id="4" creationId="{9EDE203F-584E-4851-8060-AB9CD8B37DD3}"/>
          </ac:inkMkLst>
        </pc:inkChg>
        <pc:inkChg chg="add del">
          <ac:chgData name="Jim Beland" userId="d41a4da1a37fb713" providerId="LiveId" clId="{382F3B74-E4CB-4D81-AF60-122A51D7A84C}" dt="2020-07-16T04:11:06.824" v="23907" actId="9405"/>
          <ac:inkMkLst>
            <pc:docMk/>
            <pc:sldMk cId="4146901125" sldId="385"/>
            <ac:inkMk id="6" creationId="{A8E6D48C-25CE-4A8F-8461-5CCDE5EB21EB}"/>
          </ac:inkMkLst>
        </pc:inkChg>
        <pc:inkChg chg="add del">
          <ac:chgData name="Jim Beland" userId="d41a4da1a37fb713" providerId="LiveId" clId="{382F3B74-E4CB-4D81-AF60-122A51D7A84C}" dt="2020-07-16T04:11:16.648" v="23911" actId="9405"/>
          <ac:inkMkLst>
            <pc:docMk/>
            <pc:sldMk cId="4146901125" sldId="385"/>
            <ac:inkMk id="10" creationId="{911A4BE0-7AEE-4042-89FD-C29C4544BAB4}"/>
          </ac:inkMkLst>
        </pc:inkChg>
        <pc:inkChg chg="add del">
          <ac:chgData name="Jim Beland" userId="d41a4da1a37fb713" providerId="LiveId" clId="{382F3B74-E4CB-4D81-AF60-122A51D7A84C}" dt="2020-07-16T04:11:28.527" v="23919" actId="9405"/>
          <ac:inkMkLst>
            <pc:docMk/>
            <pc:sldMk cId="4146901125" sldId="385"/>
            <ac:inkMk id="12" creationId="{C6DE11D3-411D-49EF-87C0-6D68E51ED25C}"/>
          </ac:inkMkLst>
        </pc:inkChg>
        <pc:inkChg chg="add del">
          <ac:chgData name="Jim Beland" userId="d41a4da1a37fb713" providerId="LiveId" clId="{382F3B74-E4CB-4D81-AF60-122A51D7A84C}" dt="2020-07-16T04:11:28.442" v="23918" actId="9405"/>
          <ac:inkMkLst>
            <pc:docMk/>
            <pc:sldMk cId="4146901125" sldId="385"/>
            <ac:inkMk id="16" creationId="{8918377D-17D9-470A-A183-9DDB5CB212F4}"/>
          </ac:inkMkLst>
        </pc:inkChg>
        <pc:inkChg chg="add del">
          <ac:chgData name="Jim Beland" userId="d41a4da1a37fb713" providerId="LiveId" clId="{382F3B74-E4CB-4D81-AF60-122A51D7A84C}" dt="2020-07-16T04:11:27.371" v="23916"/>
          <ac:inkMkLst>
            <pc:docMk/>
            <pc:sldMk cId="4146901125" sldId="385"/>
            <ac:inkMk id="18" creationId="{0CB73A5F-A72C-4421-99A5-57C1B7E6A255}"/>
          </ac:inkMkLst>
        </pc:inkChg>
        <pc:inkChg chg="add del">
          <ac:chgData name="Jim Beland" userId="d41a4da1a37fb713" providerId="LiveId" clId="{382F3B74-E4CB-4D81-AF60-122A51D7A84C}" dt="2020-07-16T04:11:28.157" v="23917" actId="9405"/>
          <ac:inkMkLst>
            <pc:docMk/>
            <pc:sldMk cId="4146901125" sldId="385"/>
            <ac:inkMk id="22" creationId="{DD190843-E016-4F65-AADC-1107C1F56F66}"/>
          </ac:inkMkLst>
        </pc:inkChg>
        <pc:inkChg chg="add">
          <ac:chgData name="Jim Beland" userId="d41a4da1a37fb713" providerId="LiveId" clId="{382F3B74-E4CB-4D81-AF60-122A51D7A84C}" dt="2020-07-16T04:11:27.371" v="23916"/>
          <ac:inkMkLst>
            <pc:docMk/>
            <pc:sldMk cId="4146901125" sldId="385"/>
            <ac:inkMk id="24" creationId="{F94F33C4-DF62-4EFC-BEF7-33CEAF580363}"/>
          </ac:inkMkLst>
        </pc:inkChg>
        <pc:inkChg chg="add">
          <ac:chgData name="Jim Beland" userId="d41a4da1a37fb713" providerId="LiveId" clId="{382F3B74-E4CB-4D81-AF60-122A51D7A84C}" dt="2020-07-16T04:13:06.379" v="24090" actId="9405"/>
          <ac:inkMkLst>
            <pc:docMk/>
            <pc:sldMk cId="4146901125" sldId="385"/>
            <ac:inkMk id="25" creationId="{AAAF6DDF-4B75-4441-BA9B-D04FB6C468B0}"/>
          </ac:inkMkLst>
        </pc:inkChg>
        <pc:inkChg chg="add del">
          <ac:chgData name="Jim Beland" userId="d41a4da1a37fb713" providerId="LiveId" clId="{382F3B74-E4CB-4D81-AF60-122A51D7A84C}" dt="2020-07-16T04:13:12.367" v="24093"/>
          <ac:inkMkLst>
            <pc:docMk/>
            <pc:sldMk cId="4146901125" sldId="385"/>
            <ac:inkMk id="26" creationId="{78A607BE-4BA4-4D0B-B816-FE868C6CE06D}"/>
          </ac:inkMkLst>
        </pc:inkChg>
        <pc:inkChg chg="add del">
          <ac:chgData name="Jim Beland" userId="d41a4da1a37fb713" providerId="LiveId" clId="{382F3B74-E4CB-4D81-AF60-122A51D7A84C}" dt="2020-07-16T04:13:12.367" v="24093"/>
          <ac:inkMkLst>
            <pc:docMk/>
            <pc:sldMk cId="4146901125" sldId="385"/>
            <ac:inkMk id="28" creationId="{622F8831-F640-4542-A48D-0CFF265D393F}"/>
          </ac:inkMkLst>
        </pc:inkChg>
        <pc:inkChg chg="add">
          <ac:chgData name="Jim Beland" userId="d41a4da1a37fb713" providerId="LiveId" clId="{382F3B74-E4CB-4D81-AF60-122A51D7A84C}" dt="2020-07-16T04:13:12.367" v="24093"/>
          <ac:inkMkLst>
            <pc:docMk/>
            <pc:sldMk cId="4146901125" sldId="385"/>
            <ac:inkMk id="29" creationId="{BDE06533-800B-45A4-A8AD-5855618D4E27}"/>
          </ac:inkMkLst>
        </pc:inkChg>
      </pc:sldChg>
      <pc:sldChg chg="addSp delSp modSp add">
        <pc:chgData name="Jim Beland" userId="d41a4da1a37fb713" providerId="LiveId" clId="{382F3B74-E4CB-4D81-AF60-122A51D7A84C}" dt="2020-07-16T04:20:38.708" v="24715" actId="20577"/>
        <pc:sldMkLst>
          <pc:docMk/>
          <pc:sldMk cId="2396619247" sldId="386"/>
        </pc:sldMkLst>
        <pc:spChg chg="mod">
          <ac:chgData name="Jim Beland" userId="d41a4da1a37fb713" providerId="LiveId" clId="{382F3B74-E4CB-4D81-AF60-122A51D7A84C}" dt="2020-07-16T04:20:38.708" v="24715" actId="20577"/>
          <ac:spMkLst>
            <pc:docMk/>
            <pc:sldMk cId="2396619247" sldId="386"/>
            <ac:spMk id="3" creationId="{A4B7D776-303C-44AB-9BE0-C26D67B99548}"/>
          </ac:spMkLst>
        </pc:spChg>
        <pc:inkChg chg="add">
          <ac:chgData name="Jim Beland" userId="d41a4da1a37fb713" providerId="LiveId" clId="{382F3B74-E4CB-4D81-AF60-122A51D7A84C}" dt="2020-07-16T04:17:29.193" v="24289" actId="9405"/>
          <ac:inkMkLst>
            <pc:docMk/>
            <pc:sldMk cId="2396619247" sldId="386"/>
            <ac:inkMk id="4" creationId="{1D9171C0-4888-4E40-AD15-0337C92023EB}"/>
          </ac:inkMkLst>
        </pc:inkChg>
        <pc:inkChg chg="add">
          <ac:chgData name="Jim Beland" userId="d41a4da1a37fb713" providerId="LiveId" clId="{382F3B74-E4CB-4D81-AF60-122A51D7A84C}" dt="2020-07-16T04:17:31.139" v="24290" actId="9405"/>
          <ac:inkMkLst>
            <pc:docMk/>
            <pc:sldMk cId="2396619247" sldId="386"/>
            <ac:inkMk id="6" creationId="{B7D8C6B6-EE04-4BFC-A384-D74F813F0DA7}"/>
          </ac:inkMkLst>
        </pc:inkChg>
        <pc:inkChg chg="add del">
          <ac:chgData name="Jim Beland" userId="d41a4da1a37fb713" providerId="LiveId" clId="{382F3B74-E4CB-4D81-AF60-122A51D7A84C}" dt="2020-07-16T04:17:42.975" v="24298"/>
          <ac:inkMkLst>
            <pc:docMk/>
            <pc:sldMk cId="2396619247" sldId="386"/>
            <ac:inkMk id="10" creationId="{88D7903F-CE18-4470-A48A-FCDB4FFD97F8}"/>
          </ac:inkMkLst>
        </pc:inkChg>
        <pc:inkChg chg="add del">
          <ac:chgData name="Jim Beland" userId="d41a4da1a37fb713" providerId="LiveId" clId="{382F3B74-E4CB-4D81-AF60-122A51D7A84C}" dt="2020-07-16T04:17:42.975" v="24298"/>
          <ac:inkMkLst>
            <pc:docMk/>
            <pc:sldMk cId="2396619247" sldId="386"/>
            <ac:inkMk id="12" creationId="{34BCF430-757F-4713-BBB4-B0C713FA2825}"/>
          </ac:inkMkLst>
        </pc:inkChg>
        <pc:inkChg chg="add del">
          <ac:chgData name="Jim Beland" userId="d41a4da1a37fb713" providerId="LiveId" clId="{382F3B74-E4CB-4D81-AF60-122A51D7A84C}" dt="2020-07-16T04:17:42.975" v="24298"/>
          <ac:inkMkLst>
            <pc:docMk/>
            <pc:sldMk cId="2396619247" sldId="386"/>
            <ac:inkMk id="16" creationId="{88E2C4A5-40E6-4B13-AAC7-24D39A68384A}"/>
          </ac:inkMkLst>
        </pc:inkChg>
        <pc:inkChg chg="add del">
          <ac:chgData name="Jim Beland" userId="d41a4da1a37fb713" providerId="LiveId" clId="{382F3B74-E4CB-4D81-AF60-122A51D7A84C}" dt="2020-07-16T04:17:42.975" v="24298"/>
          <ac:inkMkLst>
            <pc:docMk/>
            <pc:sldMk cId="2396619247" sldId="386"/>
            <ac:inkMk id="18" creationId="{035EB070-3FE9-4127-9117-4EB6512B47A5}"/>
          </ac:inkMkLst>
        </pc:inkChg>
        <pc:inkChg chg="add del">
          <ac:chgData name="Jim Beland" userId="d41a4da1a37fb713" providerId="LiveId" clId="{382F3B74-E4CB-4D81-AF60-122A51D7A84C}" dt="2020-07-16T04:17:42.975" v="24298"/>
          <ac:inkMkLst>
            <pc:docMk/>
            <pc:sldMk cId="2396619247" sldId="386"/>
            <ac:inkMk id="22" creationId="{301EA765-E4E5-424A-A22D-339ED7CCAB28}"/>
          </ac:inkMkLst>
        </pc:inkChg>
        <pc:inkChg chg="add del">
          <ac:chgData name="Jim Beland" userId="d41a4da1a37fb713" providerId="LiveId" clId="{382F3B74-E4CB-4D81-AF60-122A51D7A84C}" dt="2020-07-16T04:17:42.975" v="24298"/>
          <ac:inkMkLst>
            <pc:docMk/>
            <pc:sldMk cId="2396619247" sldId="386"/>
            <ac:inkMk id="24" creationId="{7A191786-51F6-4F31-A6A8-034707FB5794}"/>
          </ac:inkMkLst>
        </pc:inkChg>
        <pc:inkChg chg="del">
          <ac:chgData name="Jim Beland" userId="d41a4da1a37fb713" providerId="LiveId" clId="{382F3B74-E4CB-4D81-AF60-122A51D7A84C}" dt="2020-07-16T04:17:20.628" v="24288"/>
          <ac:inkMkLst>
            <pc:docMk/>
            <pc:sldMk cId="2396619247" sldId="386"/>
            <ac:inkMk id="25" creationId="{AAAF6DDF-4B75-4441-BA9B-D04FB6C468B0}"/>
          </ac:inkMkLst>
        </pc:inkChg>
        <pc:inkChg chg="add del">
          <ac:chgData name="Jim Beland" userId="d41a4da1a37fb713" providerId="LiveId" clId="{382F3B74-E4CB-4D81-AF60-122A51D7A84C}" dt="2020-07-16T04:17:42.975" v="24298"/>
          <ac:inkMkLst>
            <pc:docMk/>
            <pc:sldMk cId="2396619247" sldId="386"/>
            <ac:inkMk id="26" creationId="{BDF59888-ECAA-4A02-B598-C38705C35031}"/>
          </ac:inkMkLst>
        </pc:inkChg>
        <pc:inkChg chg="add del">
          <ac:chgData name="Jim Beland" userId="d41a4da1a37fb713" providerId="LiveId" clId="{382F3B74-E4CB-4D81-AF60-122A51D7A84C}" dt="2020-07-16T04:17:46.652" v="24302"/>
          <ac:inkMkLst>
            <pc:docMk/>
            <pc:sldMk cId="2396619247" sldId="386"/>
            <ac:inkMk id="28" creationId="{15F64100-E082-4DEF-B7AE-2A794ACDDFE8}"/>
          </ac:inkMkLst>
        </pc:inkChg>
        <pc:inkChg chg="del">
          <ac:chgData name="Jim Beland" userId="d41a4da1a37fb713" providerId="LiveId" clId="{382F3B74-E4CB-4D81-AF60-122A51D7A84C}" dt="2020-07-16T04:17:20.628" v="24287"/>
          <ac:inkMkLst>
            <pc:docMk/>
            <pc:sldMk cId="2396619247" sldId="386"/>
            <ac:inkMk id="29" creationId="{BDE06533-800B-45A4-A8AD-5855618D4E27}"/>
          </ac:inkMkLst>
        </pc:inkChg>
        <pc:inkChg chg="add del">
          <ac:chgData name="Jim Beland" userId="d41a4da1a37fb713" providerId="LiveId" clId="{382F3B74-E4CB-4D81-AF60-122A51D7A84C}" dt="2020-07-16T04:17:46.652" v="24302"/>
          <ac:inkMkLst>
            <pc:docMk/>
            <pc:sldMk cId="2396619247" sldId="386"/>
            <ac:inkMk id="30" creationId="{D8499381-0B7B-4E2E-9DAA-1D778111F060}"/>
          </ac:inkMkLst>
        </pc:inkChg>
        <pc:inkChg chg="add del">
          <ac:chgData name="Jim Beland" userId="d41a4da1a37fb713" providerId="LiveId" clId="{382F3B74-E4CB-4D81-AF60-122A51D7A84C}" dt="2020-07-16T04:17:46.652" v="24302"/>
          <ac:inkMkLst>
            <pc:docMk/>
            <pc:sldMk cId="2396619247" sldId="386"/>
            <ac:inkMk id="31" creationId="{FD14A84B-1A93-4278-8292-ED6349C1B431}"/>
          </ac:inkMkLst>
        </pc:inkChg>
        <pc:inkChg chg="add del">
          <ac:chgData name="Jim Beland" userId="d41a4da1a37fb713" providerId="LiveId" clId="{382F3B74-E4CB-4D81-AF60-122A51D7A84C}" dt="2020-07-16T04:17:46.652" v="24302"/>
          <ac:inkMkLst>
            <pc:docMk/>
            <pc:sldMk cId="2396619247" sldId="386"/>
            <ac:inkMk id="32" creationId="{244D81FD-9AF8-4251-A6C3-16B57A346892}"/>
          </ac:inkMkLst>
        </pc:inkChg>
        <pc:inkChg chg="add">
          <ac:chgData name="Jim Beland" userId="d41a4da1a37fb713" providerId="LiveId" clId="{382F3B74-E4CB-4D81-AF60-122A51D7A84C}" dt="2020-07-16T04:17:46.652" v="24302"/>
          <ac:inkMkLst>
            <pc:docMk/>
            <pc:sldMk cId="2396619247" sldId="386"/>
            <ac:inkMk id="33" creationId="{03561EC1-FD32-4797-86DD-E59897AD0E2E}"/>
          </ac:inkMkLst>
        </pc:inkChg>
        <pc:inkChg chg="add del">
          <ac:chgData name="Jim Beland" userId="d41a4da1a37fb713" providerId="LiveId" clId="{382F3B74-E4CB-4D81-AF60-122A51D7A84C}" dt="2020-07-16T04:17:52.582" v="24305"/>
          <ac:inkMkLst>
            <pc:docMk/>
            <pc:sldMk cId="2396619247" sldId="386"/>
            <ac:inkMk id="34" creationId="{5B16E8B7-67EA-431A-9F86-C50970E1FEB4}"/>
          </ac:inkMkLst>
        </pc:inkChg>
        <pc:inkChg chg="add del">
          <ac:chgData name="Jim Beland" userId="d41a4da1a37fb713" providerId="LiveId" clId="{382F3B74-E4CB-4D81-AF60-122A51D7A84C}" dt="2020-07-16T04:18:02.889" v="24319" actId="9405"/>
          <ac:inkMkLst>
            <pc:docMk/>
            <pc:sldMk cId="2396619247" sldId="386"/>
            <ac:inkMk id="35" creationId="{E9A9C35D-481B-4676-940A-BF5B7BF59261}"/>
          </ac:inkMkLst>
        </pc:inkChg>
        <pc:inkChg chg="add">
          <ac:chgData name="Jim Beland" userId="d41a4da1a37fb713" providerId="LiveId" clId="{382F3B74-E4CB-4D81-AF60-122A51D7A84C}" dt="2020-07-16T04:17:52.582" v="24305"/>
          <ac:inkMkLst>
            <pc:docMk/>
            <pc:sldMk cId="2396619247" sldId="386"/>
            <ac:inkMk id="36" creationId="{DD64B470-A53F-4EE4-AF72-C55E8BC468EC}"/>
          </ac:inkMkLst>
        </pc:inkChg>
        <pc:inkChg chg="add del">
          <ac:chgData name="Jim Beland" userId="d41a4da1a37fb713" providerId="LiveId" clId="{382F3B74-E4CB-4D81-AF60-122A51D7A84C}" dt="2020-07-16T04:18:02.820" v="24318" actId="9405"/>
          <ac:inkMkLst>
            <pc:docMk/>
            <pc:sldMk cId="2396619247" sldId="386"/>
            <ac:inkMk id="37" creationId="{86A6D157-434F-48FE-B78B-762CF3272AEC}"/>
          </ac:inkMkLst>
        </pc:inkChg>
        <pc:inkChg chg="add del">
          <ac:chgData name="Jim Beland" userId="d41a4da1a37fb713" providerId="LiveId" clId="{382F3B74-E4CB-4D81-AF60-122A51D7A84C}" dt="2020-07-16T04:18:02.434" v="24317" actId="9405"/>
          <ac:inkMkLst>
            <pc:docMk/>
            <pc:sldMk cId="2396619247" sldId="386"/>
            <ac:inkMk id="38" creationId="{14412FC1-56DC-40D2-8C68-EBA384F351B4}"/>
          </ac:inkMkLst>
        </pc:inkChg>
        <pc:inkChg chg="add del">
          <ac:chgData name="Jim Beland" userId="d41a4da1a37fb713" providerId="LiveId" clId="{382F3B74-E4CB-4D81-AF60-122A51D7A84C}" dt="2020-07-16T04:18:01.902" v="24316" actId="9405"/>
          <ac:inkMkLst>
            <pc:docMk/>
            <pc:sldMk cId="2396619247" sldId="386"/>
            <ac:inkMk id="39" creationId="{7D1BB172-3086-48C7-9532-1A05AAD7FA8A}"/>
          </ac:inkMkLst>
        </pc:inkChg>
        <pc:inkChg chg="add del">
          <ac:chgData name="Jim Beland" userId="d41a4da1a37fb713" providerId="LiveId" clId="{382F3B74-E4CB-4D81-AF60-122A51D7A84C}" dt="2020-07-16T04:18:01.532" v="24315" actId="9405"/>
          <ac:inkMkLst>
            <pc:docMk/>
            <pc:sldMk cId="2396619247" sldId="386"/>
            <ac:inkMk id="40" creationId="{FC104C52-C20C-4E45-88C5-4E94DEAD489A}"/>
          </ac:inkMkLst>
        </pc:inkChg>
        <pc:inkChg chg="add del">
          <ac:chgData name="Jim Beland" userId="d41a4da1a37fb713" providerId="LiveId" clId="{382F3B74-E4CB-4D81-AF60-122A51D7A84C}" dt="2020-07-16T04:18:01.439" v="24314" actId="9405"/>
          <ac:inkMkLst>
            <pc:docMk/>
            <pc:sldMk cId="2396619247" sldId="386"/>
            <ac:inkMk id="41" creationId="{9976EDF2-990B-4EFB-A0C7-531A0BA34BB3}"/>
          </ac:inkMkLst>
        </pc:inkChg>
        <pc:inkChg chg="add del">
          <ac:chgData name="Jim Beland" userId="d41a4da1a37fb713" providerId="LiveId" clId="{382F3B74-E4CB-4D81-AF60-122A51D7A84C}" dt="2020-07-16T04:18:01.201" v="24313" actId="9405"/>
          <ac:inkMkLst>
            <pc:docMk/>
            <pc:sldMk cId="2396619247" sldId="386"/>
            <ac:inkMk id="42" creationId="{F96ECF68-2992-43E0-A3D5-9E8B6F1A0915}"/>
          </ac:inkMkLst>
        </pc:inkChg>
        <pc:inkChg chg="add">
          <ac:chgData name="Jim Beland" userId="d41a4da1a37fb713" providerId="LiveId" clId="{382F3B74-E4CB-4D81-AF60-122A51D7A84C}" dt="2020-07-16T04:17:59.467" v="24312"/>
          <ac:inkMkLst>
            <pc:docMk/>
            <pc:sldMk cId="2396619247" sldId="386"/>
            <ac:inkMk id="43" creationId="{BBCD56B2-3FC1-4510-8054-FE5781D134E8}"/>
          </ac:inkMkLst>
        </pc:inkChg>
        <pc:inkChg chg="add">
          <ac:chgData name="Jim Beland" userId="d41a4da1a37fb713" providerId="LiveId" clId="{382F3B74-E4CB-4D81-AF60-122A51D7A84C}" dt="2020-07-16T04:18:07.718" v="24320" actId="9405"/>
          <ac:inkMkLst>
            <pc:docMk/>
            <pc:sldMk cId="2396619247" sldId="386"/>
            <ac:inkMk id="44" creationId="{43573792-C9FA-48CF-A9F6-077150A4CCA0}"/>
          </ac:inkMkLst>
        </pc:inkChg>
        <pc:inkChg chg="add del">
          <ac:chgData name="Jim Beland" userId="d41a4da1a37fb713" providerId="LiveId" clId="{382F3B74-E4CB-4D81-AF60-122A51D7A84C}" dt="2020-07-16T04:18:17.038" v="24328"/>
          <ac:inkMkLst>
            <pc:docMk/>
            <pc:sldMk cId="2396619247" sldId="386"/>
            <ac:inkMk id="45" creationId="{E1FD5D6D-0BC1-407B-8017-ED97CC236D1F}"/>
          </ac:inkMkLst>
        </pc:inkChg>
        <pc:inkChg chg="add del">
          <ac:chgData name="Jim Beland" userId="d41a4da1a37fb713" providerId="LiveId" clId="{382F3B74-E4CB-4D81-AF60-122A51D7A84C}" dt="2020-07-16T04:18:17.038" v="24328"/>
          <ac:inkMkLst>
            <pc:docMk/>
            <pc:sldMk cId="2396619247" sldId="386"/>
            <ac:inkMk id="46" creationId="{18739602-AB6F-49D5-9F5E-0512D4090CCA}"/>
          </ac:inkMkLst>
        </pc:inkChg>
        <pc:inkChg chg="add del">
          <ac:chgData name="Jim Beland" userId="d41a4da1a37fb713" providerId="LiveId" clId="{382F3B74-E4CB-4D81-AF60-122A51D7A84C}" dt="2020-07-16T04:18:17.038" v="24328"/>
          <ac:inkMkLst>
            <pc:docMk/>
            <pc:sldMk cId="2396619247" sldId="386"/>
            <ac:inkMk id="47" creationId="{FA797F88-FB34-4A5C-A625-0E7ACCDD05E1}"/>
          </ac:inkMkLst>
        </pc:inkChg>
        <pc:inkChg chg="add del">
          <ac:chgData name="Jim Beland" userId="d41a4da1a37fb713" providerId="LiveId" clId="{382F3B74-E4CB-4D81-AF60-122A51D7A84C}" dt="2020-07-16T04:18:17.038" v="24328"/>
          <ac:inkMkLst>
            <pc:docMk/>
            <pc:sldMk cId="2396619247" sldId="386"/>
            <ac:inkMk id="48" creationId="{45F54495-86F5-486A-9CA1-34B5D0A48801}"/>
          </ac:inkMkLst>
        </pc:inkChg>
        <pc:inkChg chg="add del">
          <ac:chgData name="Jim Beland" userId="d41a4da1a37fb713" providerId="LiveId" clId="{382F3B74-E4CB-4D81-AF60-122A51D7A84C}" dt="2020-07-16T04:18:17.038" v="24328"/>
          <ac:inkMkLst>
            <pc:docMk/>
            <pc:sldMk cId="2396619247" sldId="386"/>
            <ac:inkMk id="49" creationId="{269A62BE-48E6-452E-BA73-5A5E1CAB3E03}"/>
          </ac:inkMkLst>
        </pc:inkChg>
        <pc:inkChg chg="add del">
          <ac:chgData name="Jim Beland" userId="d41a4da1a37fb713" providerId="LiveId" clId="{382F3B74-E4CB-4D81-AF60-122A51D7A84C}" dt="2020-07-16T04:18:17.038" v="24328"/>
          <ac:inkMkLst>
            <pc:docMk/>
            <pc:sldMk cId="2396619247" sldId="386"/>
            <ac:inkMk id="50" creationId="{A315DF78-22C0-4972-A018-8119EADB4B51}"/>
          </ac:inkMkLst>
        </pc:inkChg>
        <pc:inkChg chg="add del">
          <ac:chgData name="Jim Beland" userId="d41a4da1a37fb713" providerId="LiveId" clId="{382F3B74-E4CB-4D81-AF60-122A51D7A84C}" dt="2020-07-16T04:18:17.038" v="24328"/>
          <ac:inkMkLst>
            <pc:docMk/>
            <pc:sldMk cId="2396619247" sldId="386"/>
            <ac:inkMk id="51" creationId="{9EA0F2AA-8A9E-4ECA-82A2-9F41E1AAE747}"/>
          </ac:inkMkLst>
        </pc:inkChg>
        <pc:inkChg chg="add del">
          <ac:chgData name="Jim Beland" userId="d41a4da1a37fb713" providerId="LiveId" clId="{382F3B74-E4CB-4D81-AF60-122A51D7A84C}" dt="2020-07-16T04:18:19.923" v="24331"/>
          <ac:inkMkLst>
            <pc:docMk/>
            <pc:sldMk cId="2396619247" sldId="386"/>
            <ac:inkMk id="52" creationId="{70485A2E-8C9D-4429-A096-06821AFC3FF8}"/>
          </ac:inkMkLst>
        </pc:inkChg>
        <pc:inkChg chg="add del">
          <ac:chgData name="Jim Beland" userId="d41a4da1a37fb713" providerId="LiveId" clId="{382F3B74-E4CB-4D81-AF60-122A51D7A84C}" dt="2020-07-16T04:18:19.923" v="24331"/>
          <ac:inkMkLst>
            <pc:docMk/>
            <pc:sldMk cId="2396619247" sldId="386"/>
            <ac:inkMk id="53" creationId="{01F20809-CDE1-4F9C-97F1-2293420F0629}"/>
          </ac:inkMkLst>
        </pc:inkChg>
        <pc:inkChg chg="add del">
          <ac:chgData name="Jim Beland" userId="d41a4da1a37fb713" providerId="LiveId" clId="{382F3B74-E4CB-4D81-AF60-122A51D7A84C}" dt="2020-07-16T04:18:19.923" v="24331"/>
          <ac:inkMkLst>
            <pc:docMk/>
            <pc:sldMk cId="2396619247" sldId="386"/>
            <ac:inkMk id="54" creationId="{E780EB39-AEE9-4053-97EB-217D289C7016}"/>
          </ac:inkMkLst>
        </pc:inkChg>
        <pc:inkChg chg="add del">
          <ac:chgData name="Jim Beland" userId="d41a4da1a37fb713" providerId="LiveId" clId="{382F3B74-E4CB-4D81-AF60-122A51D7A84C}" dt="2020-07-16T04:18:23.182" v="24335"/>
          <ac:inkMkLst>
            <pc:docMk/>
            <pc:sldMk cId="2396619247" sldId="386"/>
            <ac:inkMk id="55" creationId="{4AB8B2C0-C6DD-4D4F-A0F9-C8A0B1565EDD}"/>
          </ac:inkMkLst>
        </pc:inkChg>
        <pc:inkChg chg="add del">
          <ac:chgData name="Jim Beland" userId="d41a4da1a37fb713" providerId="LiveId" clId="{382F3B74-E4CB-4D81-AF60-122A51D7A84C}" dt="2020-07-16T04:18:23.182" v="24335"/>
          <ac:inkMkLst>
            <pc:docMk/>
            <pc:sldMk cId="2396619247" sldId="386"/>
            <ac:inkMk id="56" creationId="{1FEB28BC-440B-4D1B-8E39-825FCF3A2338}"/>
          </ac:inkMkLst>
        </pc:inkChg>
        <pc:inkChg chg="add del">
          <ac:chgData name="Jim Beland" userId="d41a4da1a37fb713" providerId="LiveId" clId="{382F3B74-E4CB-4D81-AF60-122A51D7A84C}" dt="2020-07-16T04:18:23.182" v="24335"/>
          <ac:inkMkLst>
            <pc:docMk/>
            <pc:sldMk cId="2396619247" sldId="386"/>
            <ac:inkMk id="57" creationId="{147DB19C-C0A9-4527-AED5-4327C963479E}"/>
          </ac:inkMkLst>
        </pc:inkChg>
        <pc:inkChg chg="add del">
          <ac:chgData name="Jim Beland" userId="d41a4da1a37fb713" providerId="LiveId" clId="{382F3B74-E4CB-4D81-AF60-122A51D7A84C}" dt="2020-07-16T04:18:23.182" v="24335"/>
          <ac:inkMkLst>
            <pc:docMk/>
            <pc:sldMk cId="2396619247" sldId="386"/>
            <ac:inkMk id="58" creationId="{98B62D8C-C15F-4239-B3E0-5F9D9B6E5E3B}"/>
          </ac:inkMkLst>
        </pc:inkChg>
        <pc:inkChg chg="add del">
          <ac:chgData name="Jim Beland" userId="d41a4da1a37fb713" providerId="LiveId" clId="{382F3B74-E4CB-4D81-AF60-122A51D7A84C}" dt="2020-07-16T04:18:27.675" v="24338"/>
          <ac:inkMkLst>
            <pc:docMk/>
            <pc:sldMk cId="2396619247" sldId="386"/>
            <ac:inkMk id="59" creationId="{3349561E-B0FB-47DA-8AAD-EC171E2C86E4}"/>
          </ac:inkMkLst>
        </pc:inkChg>
        <pc:inkChg chg="add del">
          <ac:chgData name="Jim Beland" userId="d41a4da1a37fb713" providerId="LiveId" clId="{382F3B74-E4CB-4D81-AF60-122A51D7A84C}" dt="2020-07-16T04:18:27.675" v="24338"/>
          <ac:inkMkLst>
            <pc:docMk/>
            <pc:sldMk cId="2396619247" sldId="386"/>
            <ac:inkMk id="60" creationId="{AC35DA8C-0AA3-43AE-9A6D-5D35BCB32482}"/>
          </ac:inkMkLst>
        </pc:inkChg>
        <pc:inkChg chg="add del">
          <ac:chgData name="Jim Beland" userId="d41a4da1a37fb713" providerId="LiveId" clId="{382F3B74-E4CB-4D81-AF60-122A51D7A84C}" dt="2020-07-16T04:18:27.675" v="24338"/>
          <ac:inkMkLst>
            <pc:docMk/>
            <pc:sldMk cId="2396619247" sldId="386"/>
            <ac:inkMk id="61" creationId="{3F7FBE38-BE87-4444-9C23-397CEDCA5535}"/>
          </ac:inkMkLst>
        </pc:inkChg>
        <pc:inkChg chg="add">
          <ac:chgData name="Jim Beland" userId="d41a4da1a37fb713" providerId="LiveId" clId="{382F3B74-E4CB-4D81-AF60-122A51D7A84C}" dt="2020-07-16T04:18:27.675" v="24338"/>
          <ac:inkMkLst>
            <pc:docMk/>
            <pc:sldMk cId="2396619247" sldId="386"/>
            <ac:inkMk id="62" creationId="{96CAE2DE-2C91-45BE-96AB-7B24CB037639}"/>
          </ac:inkMkLst>
        </pc:inkChg>
      </pc:sldChg>
      <pc:sldChg chg="add del">
        <pc:chgData name="Jim Beland" userId="d41a4da1a37fb713" providerId="LiveId" clId="{382F3B74-E4CB-4D81-AF60-122A51D7A84C}" dt="2020-07-16T04:18:52.621" v="24340" actId="2696"/>
        <pc:sldMkLst>
          <pc:docMk/>
          <pc:sldMk cId="1963995537" sldId="387"/>
        </pc:sldMkLst>
      </pc:sldChg>
      <pc:sldChg chg="modSp add">
        <pc:chgData name="Jim Beland" userId="d41a4da1a37fb713" providerId="LiveId" clId="{382F3B74-E4CB-4D81-AF60-122A51D7A84C}" dt="2020-07-16T04:22:44.854" v="24968" actId="20577"/>
        <pc:sldMkLst>
          <pc:docMk/>
          <pc:sldMk cId="2055698133" sldId="387"/>
        </pc:sldMkLst>
        <pc:spChg chg="mod">
          <ac:chgData name="Jim Beland" userId="d41a4da1a37fb713" providerId="LiveId" clId="{382F3B74-E4CB-4D81-AF60-122A51D7A84C}" dt="2020-07-16T04:22:44.854" v="24968" actId="20577"/>
          <ac:spMkLst>
            <pc:docMk/>
            <pc:sldMk cId="2055698133" sldId="387"/>
            <ac:spMk id="3" creationId="{A4B7D776-303C-44AB-9BE0-C26D67B99548}"/>
          </ac:spMkLst>
        </pc:spChg>
      </pc:sldChg>
      <pc:sldChg chg="addSp modSp add">
        <pc:chgData name="Jim Beland" userId="d41a4da1a37fb713" providerId="LiveId" clId="{382F3B74-E4CB-4D81-AF60-122A51D7A84C}" dt="2020-07-16T04:23:42.371" v="25148" actId="1076"/>
        <pc:sldMkLst>
          <pc:docMk/>
          <pc:sldMk cId="394149866" sldId="388"/>
        </pc:sldMkLst>
        <pc:spChg chg="add mod">
          <ac:chgData name="Jim Beland" userId="d41a4da1a37fb713" providerId="LiveId" clId="{382F3B74-E4CB-4D81-AF60-122A51D7A84C}" dt="2020-07-16T04:23:42.371" v="25148" actId="1076"/>
          <ac:spMkLst>
            <pc:docMk/>
            <pc:sldMk cId="394149866" sldId="388"/>
            <ac:spMk id="10" creationId="{14630C62-4368-4D79-B1EE-DF61F1DD7EA0}"/>
          </ac:spMkLst>
        </pc:spChg>
      </pc:sldChg>
      <pc:sldChg chg="delSp modSp add">
        <pc:chgData name="Jim Beland" userId="d41a4da1a37fb713" providerId="LiveId" clId="{382F3B74-E4CB-4D81-AF60-122A51D7A84C}" dt="2020-07-16T04:28:08.555" v="25316" actId="20577"/>
        <pc:sldMkLst>
          <pc:docMk/>
          <pc:sldMk cId="868738124" sldId="389"/>
        </pc:sldMkLst>
        <pc:spChg chg="mod">
          <ac:chgData name="Jim Beland" userId="d41a4da1a37fb713" providerId="LiveId" clId="{382F3B74-E4CB-4D81-AF60-122A51D7A84C}" dt="2020-07-16T04:28:08.555" v="25316" actId="20577"/>
          <ac:spMkLst>
            <pc:docMk/>
            <pc:sldMk cId="868738124" sldId="389"/>
            <ac:spMk id="3" creationId="{A4B7D776-303C-44AB-9BE0-C26D67B99548}"/>
          </ac:spMkLst>
        </pc:spChg>
        <pc:spChg chg="del">
          <ac:chgData name="Jim Beland" userId="d41a4da1a37fb713" providerId="LiveId" clId="{382F3B74-E4CB-4D81-AF60-122A51D7A84C}" dt="2020-07-16T04:23:52.847" v="25150" actId="478"/>
          <ac:spMkLst>
            <pc:docMk/>
            <pc:sldMk cId="868738124" sldId="389"/>
            <ac:spMk id="10" creationId="{14630C62-4368-4D79-B1EE-DF61F1DD7EA0}"/>
          </ac:spMkLst>
        </pc:spChg>
      </pc:sldChg>
      <pc:sldChg chg="modSp add">
        <pc:chgData name="Jim Beland" userId="d41a4da1a37fb713" providerId="LiveId" clId="{382F3B74-E4CB-4D81-AF60-122A51D7A84C}" dt="2020-07-16T19:18:07.824" v="27901" actId="20577"/>
        <pc:sldMkLst>
          <pc:docMk/>
          <pc:sldMk cId="4062848184" sldId="390"/>
        </pc:sldMkLst>
        <pc:spChg chg="mod">
          <ac:chgData name="Jim Beland" userId="d41a4da1a37fb713" providerId="LiveId" clId="{382F3B74-E4CB-4D81-AF60-122A51D7A84C}" dt="2020-07-16T19:18:07.824" v="27901" actId="20577"/>
          <ac:spMkLst>
            <pc:docMk/>
            <pc:sldMk cId="4062848184" sldId="390"/>
            <ac:spMk id="3" creationId="{A4B7D776-303C-44AB-9BE0-C26D67B99548}"/>
          </ac:spMkLst>
        </pc:spChg>
        <pc:cxnChg chg="mod">
          <ac:chgData name="Jim Beland" userId="d41a4da1a37fb713" providerId="LiveId" clId="{382F3B74-E4CB-4D81-AF60-122A51D7A84C}" dt="2020-07-16T04:30:08.977" v="25381" actId="1037"/>
          <ac:cxnSpMkLst>
            <pc:docMk/>
            <pc:sldMk cId="4062848184" sldId="390"/>
            <ac:cxnSpMk id="5" creationId="{023EB55D-7349-491A-86CF-51D5C7728D4B}"/>
          </ac:cxnSpMkLst>
        </pc:cxnChg>
      </pc:sldChg>
      <pc:sldChg chg="addSp modSp add">
        <pc:chgData name="Jim Beland" userId="d41a4da1a37fb713" providerId="LiveId" clId="{382F3B74-E4CB-4D81-AF60-122A51D7A84C}" dt="2020-07-16T04:54:06.183" v="25895" actId="20577"/>
        <pc:sldMkLst>
          <pc:docMk/>
          <pc:sldMk cId="2824887026" sldId="391"/>
        </pc:sldMkLst>
        <pc:spChg chg="mod">
          <ac:chgData name="Jim Beland" userId="d41a4da1a37fb713" providerId="LiveId" clId="{382F3B74-E4CB-4D81-AF60-122A51D7A84C}" dt="2020-07-16T04:45:31.004" v="25632" actId="1076"/>
          <ac:spMkLst>
            <pc:docMk/>
            <pc:sldMk cId="2824887026" sldId="391"/>
            <ac:spMk id="2" creationId="{60AD69F6-C383-4EEE-9EBF-67A455968341}"/>
          </ac:spMkLst>
        </pc:spChg>
        <pc:spChg chg="mod">
          <ac:chgData name="Jim Beland" userId="d41a4da1a37fb713" providerId="LiveId" clId="{382F3B74-E4CB-4D81-AF60-122A51D7A84C}" dt="2020-07-16T04:54:06.183" v="25895" actId="20577"/>
          <ac:spMkLst>
            <pc:docMk/>
            <pc:sldMk cId="2824887026" sldId="391"/>
            <ac:spMk id="3" creationId="{A4B7D776-303C-44AB-9BE0-C26D67B99548}"/>
          </ac:spMkLst>
        </pc:spChg>
        <pc:spChg chg="add mod">
          <ac:chgData name="Jim Beland" userId="d41a4da1a37fb713" providerId="LiveId" clId="{382F3B74-E4CB-4D81-AF60-122A51D7A84C}" dt="2020-07-16T04:45:39.832" v="25633" actId="207"/>
          <ac:spMkLst>
            <pc:docMk/>
            <pc:sldMk cId="2824887026" sldId="391"/>
            <ac:spMk id="10" creationId="{1311B8BE-29F5-4555-8E48-E0F7267AC33E}"/>
          </ac:spMkLst>
        </pc:spChg>
      </pc:sldChg>
      <pc:sldChg chg="modSp add">
        <pc:chgData name="Jim Beland" userId="d41a4da1a37fb713" providerId="LiveId" clId="{382F3B74-E4CB-4D81-AF60-122A51D7A84C}" dt="2020-07-16T04:54:27.132" v="25901" actId="20577"/>
        <pc:sldMkLst>
          <pc:docMk/>
          <pc:sldMk cId="866866849" sldId="392"/>
        </pc:sldMkLst>
        <pc:spChg chg="mod">
          <ac:chgData name="Jim Beland" userId="d41a4da1a37fb713" providerId="LiveId" clId="{382F3B74-E4CB-4D81-AF60-122A51D7A84C}" dt="2020-07-16T04:54:27.132" v="25901" actId="20577"/>
          <ac:spMkLst>
            <pc:docMk/>
            <pc:sldMk cId="866866849" sldId="392"/>
            <ac:spMk id="3" creationId="{A4B7D776-303C-44AB-9BE0-C26D67B99548}"/>
          </ac:spMkLst>
        </pc:spChg>
        <pc:spChg chg="mod">
          <ac:chgData name="Jim Beland" userId="d41a4da1a37fb713" providerId="LiveId" clId="{382F3B74-E4CB-4D81-AF60-122A51D7A84C}" dt="2020-07-16T04:48:14.238" v="25743" actId="1076"/>
          <ac:spMkLst>
            <pc:docMk/>
            <pc:sldMk cId="866866849" sldId="392"/>
            <ac:spMk id="10" creationId="{1311B8BE-29F5-4555-8E48-E0F7267AC33E}"/>
          </ac:spMkLst>
        </pc:spChg>
      </pc:sldChg>
      <pc:sldChg chg="delSp modSp add">
        <pc:chgData name="Jim Beland" userId="d41a4da1a37fb713" providerId="LiveId" clId="{382F3B74-E4CB-4D81-AF60-122A51D7A84C}" dt="2020-07-16T05:01:49.299" v="26083" actId="20577"/>
        <pc:sldMkLst>
          <pc:docMk/>
          <pc:sldMk cId="1703055179" sldId="393"/>
        </pc:sldMkLst>
        <pc:spChg chg="mod">
          <ac:chgData name="Jim Beland" userId="d41a4da1a37fb713" providerId="LiveId" clId="{382F3B74-E4CB-4D81-AF60-122A51D7A84C}" dt="2020-07-16T05:01:49.299" v="26083" actId="20577"/>
          <ac:spMkLst>
            <pc:docMk/>
            <pc:sldMk cId="1703055179" sldId="393"/>
            <ac:spMk id="3" creationId="{A4B7D776-303C-44AB-9BE0-C26D67B99548}"/>
          </ac:spMkLst>
        </pc:spChg>
        <pc:spChg chg="del">
          <ac:chgData name="Jim Beland" userId="d41a4da1a37fb713" providerId="LiveId" clId="{382F3B74-E4CB-4D81-AF60-122A51D7A84C}" dt="2020-07-16T04:56:42.246" v="25947" actId="478"/>
          <ac:spMkLst>
            <pc:docMk/>
            <pc:sldMk cId="1703055179" sldId="393"/>
            <ac:spMk id="10" creationId="{1311B8BE-29F5-4555-8E48-E0F7267AC33E}"/>
          </ac:spMkLst>
        </pc:spChg>
      </pc:sldChg>
      <pc:sldChg chg="addSp modSp add">
        <pc:chgData name="Jim Beland" userId="d41a4da1a37fb713" providerId="LiveId" clId="{382F3B74-E4CB-4D81-AF60-122A51D7A84C}" dt="2020-07-16T05:02:17.010" v="26114" actId="1076"/>
        <pc:sldMkLst>
          <pc:docMk/>
          <pc:sldMk cId="1843635884" sldId="394"/>
        </pc:sldMkLst>
        <pc:spChg chg="add mod">
          <ac:chgData name="Jim Beland" userId="d41a4da1a37fb713" providerId="LiveId" clId="{382F3B74-E4CB-4D81-AF60-122A51D7A84C}" dt="2020-07-16T05:02:17.010" v="26114" actId="1076"/>
          <ac:spMkLst>
            <pc:docMk/>
            <pc:sldMk cId="1843635884" sldId="394"/>
            <ac:spMk id="10" creationId="{790D5E21-0A07-42BF-A983-70029A264331}"/>
          </ac:spMkLst>
        </pc:spChg>
      </pc:sldChg>
      <pc:sldChg chg="addSp delSp modSp add">
        <pc:chgData name="Jim Beland" userId="d41a4da1a37fb713" providerId="LiveId" clId="{382F3B74-E4CB-4D81-AF60-122A51D7A84C}" dt="2020-07-16T05:07:38.516" v="26365" actId="20577"/>
        <pc:sldMkLst>
          <pc:docMk/>
          <pc:sldMk cId="970662686" sldId="395"/>
        </pc:sldMkLst>
        <pc:spChg chg="mod">
          <ac:chgData name="Jim Beland" userId="d41a4da1a37fb713" providerId="LiveId" clId="{382F3B74-E4CB-4D81-AF60-122A51D7A84C}" dt="2020-07-16T05:07:38.516" v="26365" actId="20577"/>
          <ac:spMkLst>
            <pc:docMk/>
            <pc:sldMk cId="970662686" sldId="395"/>
            <ac:spMk id="3" creationId="{A4B7D776-303C-44AB-9BE0-C26D67B99548}"/>
          </ac:spMkLst>
        </pc:spChg>
        <pc:spChg chg="del">
          <ac:chgData name="Jim Beland" userId="d41a4da1a37fb713" providerId="LiveId" clId="{382F3B74-E4CB-4D81-AF60-122A51D7A84C}" dt="2020-07-16T05:03:16.736" v="26142" actId="478"/>
          <ac:spMkLst>
            <pc:docMk/>
            <pc:sldMk cId="970662686" sldId="395"/>
            <ac:spMk id="10" creationId="{790D5E21-0A07-42BF-A983-70029A264331}"/>
          </ac:spMkLst>
        </pc:spChg>
        <pc:spChg chg="add mod">
          <ac:chgData name="Jim Beland" userId="d41a4da1a37fb713" providerId="LiveId" clId="{382F3B74-E4CB-4D81-AF60-122A51D7A84C}" dt="2020-07-16T05:04:40.269" v="26290" actId="14100"/>
          <ac:spMkLst>
            <pc:docMk/>
            <pc:sldMk cId="970662686" sldId="395"/>
            <ac:spMk id="12" creationId="{66355E8B-F8B3-464C-9607-E445239AE697}"/>
          </ac:spMkLst>
        </pc:spChg>
      </pc:sldChg>
      <pc:sldChg chg="delSp modSp add">
        <pc:chgData name="Jim Beland" userId="d41a4da1a37fb713" providerId="LiveId" clId="{382F3B74-E4CB-4D81-AF60-122A51D7A84C}" dt="2020-07-16T05:15:53.226" v="26479" actId="114"/>
        <pc:sldMkLst>
          <pc:docMk/>
          <pc:sldMk cId="1816589350" sldId="396"/>
        </pc:sldMkLst>
        <pc:spChg chg="mod">
          <ac:chgData name="Jim Beland" userId="d41a4da1a37fb713" providerId="LiveId" clId="{382F3B74-E4CB-4D81-AF60-122A51D7A84C}" dt="2020-07-16T05:15:53.226" v="26479" actId="114"/>
          <ac:spMkLst>
            <pc:docMk/>
            <pc:sldMk cId="1816589350" sldId="396"/>
            <ac:spMk id="3" creationId="{A4B7D776-303C-44AB-9BE0-C26D67B99548}"/>
          </ac:spMkLst>
        </pc:spChg>
        <pc:spChg chg="del">
          <ac:chgData name="Jim Beland" userId="d41a4da1a37fb713" providerId="LiveId" clId="{382F3B74-E4CB-4D81-AF60-122A51D7A84C}" dt="2020-07-16T05:07:55.033" v="26368" actId="478"/>
          <ac:spMkLst>
            <pc:docMk/>
            <pc:sldMk cId="1816589350" sldId="396"/>
            <ac:spMk id="12" creationId="{66355E8B-F8B3-464C-9607-E445239AE697}"/>
          </ac:spMkLst>
        </pc:spChg>
      </pc:sldChg>
      <pc:sldChg chg="modSp add">
        <pc:chgData name="Jim Beland" userId="d41a4da1a37fb713" providerId="LiveId" clId="{382F3B74-E4CB-4D81-AF60-122A51D7A84C}" dt="2020-07-16T05:37:26.218" v="26852" actId="20577"/>
        <pc:sldMkLst>
          <pc:docMk/>
          <pc:sldMk cId="2517533964" sldId="397"/>
        </pc:sldMkLst>
        <pc:spChg chg="mod">
          <ac:chgData name="Jim Beland" userId="d41a4da1a37fb713" providerId="LiveId" clId="{382F3B74-E4CB-4D81-AF60-122A51D7A84C}" dt="2020-07-16T05:37:26.218" v="26852" actId="20577"/>
          <ac:spMkLst>
            <pc:docMk/>
            <pc:sldMk cId="2517533964" sldId="397"/>
            <ac:spMk id="3" creationId="{A4B7D776-303C-44AB-9BE0-C26D67B99548}"/>
          </ac:spMkLst>
        </pc:spChg>
      </pc:sldChg>
      <pc:sldChg chg="modSp add">
        <pc:chgData name="Jim Beland" userId="d41a4da1a37fb713" providerId="LiveId" clId="{382F3B74-E4CB-4D81-AF60-122A51D7A84C}" dt="2020-07-16T05:50:27.831" v="27107" actId="6549"/>
        <pc:sldMkLst>
          <pc:docMk/>
          <pc:sldMk cId="1635520113" sldId="398"/>
        </pc:sldMkLst>
        <pc:spChg chg="mod">
          <ac:chgData name="Jim Beland" userId="d41a4da1a37fb713" providerId="LiveId" clId="{382F3B74-E4CB-4D81-AF60-122A51D7A84C}" dt="2020-07-16T05:50:27.831" v="27107" actId="6549"/>
          <ac:spMkLst>
            <pc:docMk/>
            <pc:sldMk cId="1635520113" sldId="398"/>
            <ac:spMk id="3" creationId="{A4B7D776-303C-44AB-9BE0-C26D67B99548}"/>
          </ac:spMkLst>
        </pc:spChg>
      </pc:sldChg>
      <pc:sldChg chg="modSp add">
        <pc:chgData name="Jim Beland" userId="d41a4da1a37fb713" providerId="LiveId" clId="{382F3B74-E4CB-4D81-AF60-122A51D7A84C}" dt="2020-07-16T06:12:45.673" v="27535" actId="20577"/>
        <pc:sldMkLst>
          <pc:docMk/>
          <pc:sldMk cId="1329516076" sldId="399"/>
        </pc:sldMkLst>
        <pc:spChg chg="mod">
          <ac:chgData name="Jim Beland" userId="d41a4da1a37fb713" providerId="LiveId" clId="{382F3B74-E4CB-4D81-AF60-122A51D7A84C}" dt="2020-07-16T06:12:45.673" v="27535" actId="20577"/>
          <ac:spMkLst>
            <pc:docMk/>
            <pc:sldMk cId="1329516076" sldId="399"/>
            <ac:spMk id="3" creationId="{A4B7D776-303C-44AB-9BE0-C26D67B99548}"/>
          </ac:spMkLst>
        </pc:spChg>
      </pc:sldChg>
      <pc:sldChg chg="modSp add">
        <pc:chgData name="Jim Beland" userId="d41a4da1a37fb713" providerId="LiveId" clId="{382F3B74-E4CB-4D81-AF60-122A51D7A84C}" dt="2020-07-16T06:15:26.783" v="27575" actId="20577"/>
        <pc:sldMkLst>
          <pc:docMk/>
          <pc:sldMk cId="1320145088" sldId="400"/>
        </pc:sldMkLst>
        <pc:spChg chg="mod">
          <ac:chgData name="Jim Beland" userId="d41a4da1a37fb713" providerId="LiveId" clId="{382F3B74-E4CB-4D81-AF60-122A51D7A84C}" dt="2020-07-16T06:15:26.783" v="27575" actId="20577"/>
          <ac:spMkLst>
            <pc:docMk/>
            <pc:sldMk cId="1320145088" sldId="400"/>
            <ac:spMk id="3" creationId="{A4B7D776-303C-44AB-9BE0-C26D67B99548}"/>
          </ac:spMkLst>
        </pc:spChg>
      </pc:sldChg>
      <pc:sldChg chg="modSp add">
        <pc:chgData name="Jim Beland" userId="d41a4da1a37fb713" providerId="LiveId" clId="{382F3B74-E4CB-4D81-AF60-122A51D7A84C}" dt="2020-07-16T19:02:23.973" v="27593" actId="255"/>
        <pc:sldMkLst>
          <pc:docMk/>
          <pc:sldMk cId="3509469421" sldId="401"/>
        </pc:sldMkLst>
        <pc:spChg chg="mod">
          <ac:chgData name="Jim Beland" userId="d41a4da1a37fb713" providerId="LiveId" clId="{382F3B74-E4CB-4D81-AF60-122A51D7A84C}" dt="2020-07-16T19:01:57.431" v="27583" actId="20577"/>
          <ac:spMkLst>
            <pc:docMk/>
            <pc:sldMk cId="3509469421" sldId="401"/>
            <ac:spMk id="2" creationId="{67BCFDED-F332-4215-A45B-BC7F47C2B71B}"/>
          </ac:spMkLst>
        </pc:spChg>
        <pc:spChg chg="mod">
          <ac:chgData name="Jim Beland" userId="d41a4da1a37fb713" providerId="LiveId" clId="{382F3B74-E4CB-4D81-AF60-122A51D7A84C}" dt="2020-07-16T19:02:23.973" v="27593" actId="255"/>
          <ac:spMkLst>
            <pc:docMk/>
            <pc:sldMk cId="3509469421" sldId="401"/>
            <ac:spMk id="3" creationId="{A57B7D42-FE8C-4859-94B1-CD06DB2F35AC}"/>
          </ac:spMkLst>
        </pc:spChg>
      </pc:sldChg>
      <pc:sldChg chg="addSp delSp modSp add">
        <pc:chgData name="Jim Beland" userId="d41a4da1a37fb713" providerId="LiveId" clId="{382F3B74-E4CB-4D81-AF60-122A51D7A84C}" dt="2020-07-16T20:23:30.033" v="30863" actId="20577"/>
        <pc:sldMkLst>
          <pc:docMk/>
          <pc:sldMk cId="1819578748" sldId="402"/>
        </pc:sldMkLst>
        <pc:spChg chg="mod">
          <ac:chgData name="Jim Beland" userId="d41a4da1a37fb713" providerId="LiveId" clId="{382F3B74-E4CB-4D81-AF60-122A51D7A84C}" dt="2020-07-16T19:02:42.455" v="27601" actId="20577"/>
          <ac:spMkLst>
            <pc:docMk/>
            <pc:sldMk cId="1819578748" sldId="402"/>
            <ac:spMk id="2" creationId="{67BCFDED-F332-4215-A45B-BC7F47C2B71B}"/>
          </ac:spMkLst>
        </pc:spChg>
        <pc:spChg chg="mod">
          <ac:chgData name="Jim Beland" userId="d41a4da1a37fb713" providerId="LiveId" clId="{382F3B74-E4CB-4D81-AF60-122A51D7A84C}" dt="2020-07-16T20:23:30.033" v="30863" actId="20577"/>
          <ac:spMkLst>
            <pc:docMk/>
            <pc:sldMk cId="1819578748" sldId="402"/>
            <ac:spMk id="3" creationId="{A57B7D42-FE8C-4859-94B1-CD06DB2F35AC}"/>
          </ac:spMkLst>
        </pc:spChg>
        <pc:spChg chg="add mod">
          <ac:chgData name="Jim Beland" userId="d41a4da1a37fb713" providerId="LiveId" clId="{382F3B74-E4CB-4D81-AF60-122A51D7A84C}" dt="2020-07-16T19:06:30.640" v="27633" actId="1076"/>
          <ac:spMkLst>
            <pc:docMk/>
            <pc:sldMk cId="1819578748" sldId="402"/>
            <ac:spMk id="16" creationId="{7FB54DA4-CB5B-458A-8F41-479367F957CA}"/>
          </ac:spMkLst>
        </pc:spChg>
        <pc:inkChg chg="add">
          <ac:chgData name="Jim Beland" userId="d41a4da1a37fb713" providerId="LiveId" clId="{382F3B74-E4CB-4D81-AF60-122A51D7A84C}" dt="2020-07-16T19:07:17.645" v="27634" actId="9405"/>
          <ac:inkMkLst>
            <pc:docMk/>
            <pc:sldMk cId="1819578748" sldId="402"/>
            <ac:inkMk id="17" creationId="{FC3C5082-3352-4FD9-9293-E14CB8B51848}"/>
          </ac:inkMkLst>
        </pc:inkChg>
        <pc:inkChg chg="add">
          <ac:chgData name="Jim Beland" userId="d41a4da1a37fb713" providerId="LiveId" clId="{382F3B74-E4CB-4D81-AF60-122A51D7A84C}" dt="2020-07-16T19:07:26.035" v="27635" actId="9405"/>
          <ac:inkMkLst>
            <pc:docMk/>
            <pc:sldMk cId="1819578748" sldId="402"/>
            <ac:inkMk id="18" creationId="{DFE54C9C-55F6-48C4-9BBC-9EEDC743CC90}"/>
          </ac:inkMkLst>
        </pc:inkChg>
        <pc:inkChg chg="add">
          <ac:chgData name="Jim Beland" userId="d41a4da1a37fb713" providerId="LiveId" clId="{382F3B74-E4CB-4D81-AF60-122A51D7A84C}" dt="2020-07-16T19:07:31.774" v="27636" actId="9405"/>
          <ac:inkMkLst>
            <pc:docMk/>
            <pc:sldMk cId="1819578748" sldId="402"/>
            <ac:inkMk id="19" creationId="{5FE14124-8A2C-4C6D-93D3-4EEFB5D5F325}"/>
          </ac:inkMkLst>
        </pc:inkChg>
        <pc:inkChg chg="add del">
          <ac:chgData name="Jim Beland" userId="d41a4da1a37fb713" providerId="LiveId" clId="{382F3B74-E4CB-4D81-AF60-122A51D7A84C}" dt="2020-07-16T19:07:41.043" v="27638" actId="9405"/>
          <ac:inkMkLst>
            <pc:docMk/>
            <pc:sldMk cId="1819578748" sldId="402"/>
            <ac:inkMk id="20" creationId="{7BEAFB4E-0A3F-413D-9877-B0B2562545F8}"/>
          </ac:inkMkLst>
        </pc:inkChg>
        <pc:inkChg chg="add">
          <ac:chgData name="Jim Beland" userId="d41a4da1a37fb713" providerId="LiveId" clId="{382F3B74-E4CB-4D81-AF60-122A51D7A84C}" dt="2020-07-16T19:07:43.050" v="27639" actId="9405"/>
          <ac:inkMkLst>
            <pc:docMk/>
            <pc:sldMk cId="1819578748" sldId="402"/>
            <ac:inkMk id="21" creationId="{F908FEC1-624B-4E51-9C06-0F53ABC82DF8}"/>
          </ac:inkMkLst>
        </pc:inkChg>
        <pc:inkChg chg="add del">
          <ac:chgData name="Jim Beland" userId="d41a4da1a37fb713" providerId="LiveId" clId="{382F3B74-E4CB-4D81-AF60-122A51D7A84C}" dt="2020-07-16T19:08:28.708" v="27641" actId="9405"/>
          <ac:inkMkLst>
            <pc:docMk/>
            <pc:sldMk cId="1819578748" sldId="402"/>
            <ac:inkMk id="22" creationId="{7BAC4215-37BF-470F-9C7F-79399A1093DD}"/>
          </ac:inkMkLst>
        </pc:inkChg>
        <pc:inkChg chg="add">
          <ac:chgData name="Jim Beland" userId="d41a4da1a37fb713" providerId="LiveId" clId="{382F3B74-E4CB-4D81-AF60-122A51D7A84C}" dt="2020-07-16T19:08:38.728" v="27642" actId="9405"/>
          <ac:inkMkLst>
            <pc:docMk/>
            <pc:sldMk cId="1819578748" sldId="402"/>
            <ac:inkMk id="23" creationId="{FC08793A-3276-4F9D-871B-9F2EA7177C25}"/>
          </ac:inkMkLst>
        </pc:inkChg>
        <pc:inkChg chg="add del">
          <ac:chgData name="Jim Beland" userId="d41a4da1a37fb713" providerId="LiveId" clId="{382F3B74-E4CB-4D81-AF60-122A51D7A84C}" dt="2020-07-16T19:08:52.801" v="27644" actId="9405"/>
          <ac:inkMkLst>
            <pc:docMk/>
            <pc:sldMk cId="1819578748" sldId="402"/>
            <ac:inkMk id="24" creationId="{E878F7EE-4396-4ADE-AC67-B0F6DCD813DB}"/>
          </ac:inkMkLst>
        </pc:inkChg>
        <pc:inkChg chg="add del">
          <ac:chgData name="Jim Beland" userId="d41a4da1a37fb713" providerId="LiveId" clId="{382F3B74-E4CB-4D81-AF60-122A51D7A84C}" dt="2020-07-16T19:09:00.885" v="27646" actId="9405"/>
          <ac:inkMkLst>
            <pc:docMk/>
            <pc:sldMk cId="1819578748" sldId="402"/>
            <ac:inkMk id="25" creationId="{113FDE74-B718-489D-8051-46B157CD344B}"/>
          </ac:inkMkLst>
        </pc:inkChg>
        <pc:inkChg chg="add">
          <ac:chgData name="Jim Beland" userId="d41a4da1a37fb713" providerId="LiveId" clId="{382F3B74-E4CB-4D81-AF60-122A51D7A84C}" dt="2020-07-16T19:09:08.803" v="27647" actId="9405"/>
          <ac:inkMkLst>
            <pc:docMk/>
            <pc:sldMk cId="1819578748" sldId="402"/>
            <ac:inkMk id="26" creationId="{0D65A4A0-EEF6-421D-8ABD-8DE52A765DFB}"/>
          </ac:inkMkLst>
        </pc:inkChg>
        <pc:cxnChg chg="add mod">
          <ac:chgData name="Jim Beland" userId="d41a4da1a37fb713" providerId="LiveId" clId="{382F3B74-E4CB-4D81-AF60-122A51D7A84C}" dt="2020-07-16T19:05:58.173" v="27620" actId="1076"/>
          <ac:cxnSpMkLst>
            <pc:docMk/>
            <pc:sldMk cId="1819578748" sldId="402"/>
            <ac:cxnSpMk id="5" creationId="{8D4D7350-AB37-4E58-9CC5-828A6FEE303D}"/>
          </ac:cxnSpMkLst>
        </pc:cxnChg>
        <pc:cxnChg chg="add mod">
          <ac:chgData name="Jim Beland" userId="d41a4da1a37fb713" providerId="LiveId" clId="{382F3B74-E4CB-4D81-AF60-122A51D7A84C}" dt="2020-07-16T19:06:08.896" v="27621" actId="1076"/>
          <ac:cxnSpMkLst>
            <pc:docMk/>
            <pc:sldMk cId="1819578748" sldId="402"/>
            <ac:cxnSpMk id="7" creationId="{C5374548-DB37-4E5D-A499-EE98349EC693}"/>
          </ac:cxnSpMkLst>
        </pc:cxnChg>
        <pc:cxnChg chg="add mod">
          <ac:chgData name="Jim Beland" userId="d41a4da1a37fb713" providerId="LiveId" clId="{382F3B74-E4CB-4D81-AF60-122A51D7A84C}" dt="2020-07-16T19:05:08.065" v="27615" actId="11529"/>
          <ac:cxnSpMkLst>
            <pc:docMk/>
            <pc:sldMk cId="1819578748" sldId="402"/>
            <ac:cxnSpMk id="9" creationId="{09E01042-D958-41A1-A234-52F1D474D741}"/>
          </ac:cxnSpMkLst>
        </pc:cxnChg>
        <pc:cxnChg chg="add mod">
          <ac:chgData name="Jim Beland" userId="d41a4da1a37fb713" providerId="LiveId" clId="{382F3B74-E4CB-4D81-AF60-122A51D7A84C}" dt="2020-07-16T19:05:15.688" v="27616" actId="11529"/>
          <ac:cxnSpMkLst>
            <pc:docMk/>
            <pc:sldMk cId="1819578748" sldId="402"/>
            <ac:cxnSpMk id="11" creationId="{1324D846-938E-4D0E-BCDF-DC500E82BD87}"/>
          </ac:cxnSpMkLst>
        </pc:cxnChg>
        <pc:cxnChg chg="add mod">
          <ac:chgData name="Jim Beland" userId="d41a4da1a37fb713" providerId="LiveId" clId="{382F3B74-E4CB-4D81-AF60-122A51D7A84C}" dt="2020-07-16T19:05:26.517" v="27617" actId="11529"/>
          <ac:cxnSpMkLst>
            <pc:docMk/>
            <pc:sldMk cId="1819578748" sldId="402"/>
            <ac:cxnSpMk id="13" creationId="{7D2092E2-EDCE-49B8-A4CB-710A6B927968}"/>
          </ac:cxnSpMkLst>
        </pc:cxnChg>
        <pc:cxnChg chg="add mod">
          <ac:chgData name="Jim Beland" userId="d41a4da1a37fb713" providerId="LiveId" clId="{382F3B74-E4CB-4D81-AF60-122A51D7A84C}" dt="2020-07-16T19:05:35.205" v="27618" actId="11529"/>
          <ac:cxnSpMkLst>
            <pc:docMk/>
            <pc:sldMk cId="1819578748" sldId="402"/>
            <ac:cxnSpMk id="15" creationId="{D31DEC1A-9180-4F01-9EBE-AC89DC7C3536}"/>
          </ac:cxnSpMkLst>
        </pc:cxnChg>
      </pc:sldChg>
      <pc:sldChg chg="addSp modSp add">
        <pc:chgData name="Jim Beland" userId="d41a4da1a37fb713" providerId="LiveId" clId="{382F3B74-E4CB-4D81-AF60-122A51D7A84C}" dt="2020-07-16T19:17:21.032" v="27898" actId="1076"/>
        <pc:sldMkLst>
          <pc:docMk/>
          <pc:sldMk cId="4056947236" sldId="403"/>
        </pc:sldMkLst>
        <pc:spChg chg="add mod">
          <ac:chgData name="Jim Beland" userId="d41a4da1a37fb713" providerId="LiveId" clId="{382F3B74-E4CB-4D81-AF60-122A51D7A84C}" dt="2020-07-16T19:17:21.032" v="27898" actId="1076"/>
          <ac:spMkLst>
            <pc:docMk/>
            <pc:sldMk cId="4056947236" sldId="403"/>
            <ac:spMk id="4" creationId="{B4BE751C-21D1-48A4-A93E-5E503C4329CA}"/>
          </ac:spMkLst>
        </pc:spChg>
      </pc:sldChg>
      <pc:sldChg chg="modSp add">
        <pc:chgData name="Jim Beland" userId="d41a4da1a37fb713" providerId="LiveId" clId="{382F3B74-E4CB-4D81-AF60-122A51D7A84C}" dt="2020-07-16T19:32:21.369" v="28312" actId="20577"/>
        <pc:sldMkLst>
          <pc:docMk/>
          <pc:sldMk cId="634676882" sldId="404"/>
        </pc:sldMkLst>
        <pc:spChg chg="mod">
          <ac:chgData name="Jim Beland" userId="d41a4da1a37fb713" providerId="LiveId" clId="{382F3B74-E4CB-4D81-AF60-122A51D7A84C}" dt="2020-07-16T19:32:21.369" v="28312" actId="20577"/>
          <ac:spMkLst>
            <pc:docMk/>
            <pc:sldMk cId="634676882" sldId="404"/>
            <ac:spMk id="3" creationId="{A4B7D776-303C-44AB-9BE0-C26D67B99548}"/>
          </ac:spMkLst>
        </pc:spChg>
      </pc:sldChg>
      <pc:sldChg chg="modSp add">
        <pc:chgData name="Jim Beland" userId="d41a4da1a37fb713" providerId="LiveId" clId="{382F3B74-E4CB-4D81-AF60-122A51D7A84C}" dt="2020-07-16T19:19:31.634" v="28116" actId="114"/>
        <pc:sldMkLst>
          <pc:docMk/>
          <pc:sldMk cId="1053526261" sldId="405"/>
        </pc:sldMkLst>
        <pc:spChg chg="mod">
          <ac:chgData name="Jim Beland" userId="d41a4da1a37fb713" providerId="LiveId" clId="{382F3B74-E4CB-4D81-AF60-122A51D7A84C}" dt="2020-07-16T19:19:31.634" v="28116" actId="114"/>
          <ac:spMkLst>
            <pc:docMk/>
            <pc:sldMk cId="1053526261" sldId="405"/>
            <ac:spMk id="3" creationId="{A4B7D776-303C-44AB-9BE0-C26D67B99548}"/>
          </ac:spMkLst>
        </pc:spChg>
      </pc:sldChg>
      <pc:sldChg chg="modSp add">
        <pc:chgData name="Jim Beland" userId="d41a4da1a37fb713" providerId="LiveId" clId="{382F3B74-E4CB-4D81-AF60-122A51D7A84C}" dt="2020-07-16T19:46:57.042" v="29395" actId="207"/>
        <pc:sldMkLst>
          <pc:docMk/>
          <pc:sldMk cId="746612066" sldId="406"/>
        </pc:sldMkLst>
        <pc:spChg chg="mod">
          <ac:chgData name="Jim Beland" userId="d41a4da1a37fb713" providerId="LiveId" clId="{382F3B74-E4CB-4D81-AF60-122A51D7A84C}" dt="2020-07-16T19:46:57.042" v="29395" actId="207"/>
          <ac:spMkLst>
            <pc:docMk/>
            <pc:sldMk cId="746612066" sldId="406"/>
            <ac:spMk id="3" creationId="{A4B7D776-303C-44AB-9BE0-C26D67B99548}"/>
          </ac:spMkLst>
        </pc:spChg>
      </pc:sldChg>
      <pc:sldChg chg="add del">
        <pc:chgData name="Jim Beland" userId="d41a4da1a37fb713" providerId="LiveId" clId="{382F3B74-E4CB-4D81-AF60-122A51D7A84C}" dt="2020-07-16T19:19:46.388" v="28118" actId="2696"/>
        <pc:sldMkLst>
          <pc:docMk/>
          <pc:sldMk cId="2796918779" sldId="406"/>
        </pc:sldMkLst>
      </pc:sldChg>
      <pc:sldChg chg="modSp add">
        <pc:chgData name="Jim Beland" userId="d41a4da1a37fb713" providerId="LiveId" clId="{382F3B74-E4CB-4D81-AF60-122A51D7A84C}" dt="2020-07-16T20:06:21.453" v="30471" actId="20577"/>
        <pc:sldMkLst>
          <pc:docMk/>
          <pc:sldMk cId="803546871" sldId="407"/>
        </pc:sldMkLst>
        <pc:spChg chg="mod">
          <ac:chgData name="Jim Beland" userId="d41a4da1a37fb713" providerId="LiveId" clId="{382F3B74-E4CB-4D81-AF60-122A51D7A84C}" dt="2020-07-16T20:06:21.453" v="30471" actId="20577"/>
          <ac:spMkLst>
            <pc:docMk/>
            <pc:sldMk cId="803546871" sldId="407"/>
            <ac:spMk id="3" creationId="{A4B7D776-303C-44AB-9BE0-C26D67B99548}"/>
          </ac:spMkLst>
        </pc:spChg>
      </pc:sldChg>
      <pc:sldChg chg="modSp add">
        <pc:chgData name="Jim Beland" userId="d41a4da1a37fb713" providerId="LiveId" clId="{382F3B74-E4CB-4D81-AF60-122A51D7A84C}" dt="2020-07-16T20:06:29.823" v="30496" actId="20577"/>
        <pc:sldMkLst>
          <pc:docMk/>
          <pc:sldMk cId="3616426621" sldId="408"/>
        </pc:sldMkLst>
        <pc:spChg chg="mod">
          <ac:chgData name="Jim Beland" userId="d41a4da1a37fb713" providerId="LiveId" clId="{382F3B74-E4CB-4D81-AF60-122A51D7A84C}" dt="2020-07-16T20:06:29.823" v="30496" actId="20577"/>
          <ac:spMkLst>
            <pc:docMk/>
            <pc:sldMk cId="3616426621" sldId="408"/>
            <ac:spMk id="3" creationId="{A4B7D776-303C-44AB-9BE0-C26D67B99548}"/>
          </ac:spMkLst>
        </pc:spChg>
      </pc:sldChg>
      <pc:sldChg chg="modSp add">
        <pc:chgData name="Jim Beland" userId="d41a4da1a37fb713" providerId="LiveId" clId="{382F3B74-E4CB-4D81-AF60-122A51D7A84C}" dt="2020-07-16T20:06:39.965" v="30522" actId="20577"/>
        <pc:sldMkLst>
          <pc:docMk/>
          <pc:sldMk cId="3745794621" sldId="409"/>
        </pc:sldMkLst>
        <pc:spChg chg="mod">
          <ac:chgData name="Jim Beland" userId="d41a4da1a37fb713" providerId="LiveId" clId="{382F3B74-E4CB-4D81-AF60-122A51D7A84C}" dt="2020-07-16T20:06:39.965" v="30522" actId="20577"/>
          <ac:spMkLst>
            <pc:docMk/>
            <pc:sldMk cId="3745794621" sldId="409"/>
            <ac:spMk id="3" creationId="{A4B7D776-303C-44AB-9BE0-C26D67B99548}"/>
          </ac:spMkLst>
        </pc:spChg>
      </pc:sldChg>
      <pc:sldChg chg="modSp add">
        <pc:chgData name="Jim Beland" userId="d41a4da1a37fb713" providerId="LiveId" clId="{382F3B74-E4CB-4D81-AF60-122A51D7A84C}" dt="2020-07-16T19:51:40.098" v="29584" actId="114"/>
        <pc:sldMkLst>
          <pc:docMk/>
          <pc:sldMk cId="4088150028" sldId="410"/>
        </pc:sldMkLst>
        <pc:spChg chg="mod">
          <ac:chgData name="Jim Beland" userId="d41a4da1a37fb713" providerId="LiveId" clId="{382F3B74-E4CB-4D81-AF60-122A51D7A84C}" dt="2020-07-16T19:51:40.098" v="29584" actId="114"/>
          <ac:spMkLst>
            <pc:docMk/>
            <pc:sldMk cId="4088150028" sldId="410"/>
            <ac:spMk id="3" creationId="{A4B7D776-303C-44AB-9BE0-C26D67B99548}"/>
          </ac:spMkLst>
        </pc:spChg>
      </pc:sldChg>
      <pc:sldChg chg="modSp add">
        <pc:chgData name="Jim Beland" userId="d41a4da1a37fb713" providerId="LiveId" clId="{382F3B74-E4CB-4D81-AF60-122A51D7A84C}" dt="2020-07-16T20:02:24.965" v="30036" actId="20577"/>
        <pc:sldMkLst>
          <pc:docMk/>
          <pc:sldMk cId="1914186799" sldId="411"/>
        </pc:sldMkLst>
        <pc:spChg chg="mod">
          <ac:chgData name="Jim Beland" userId="d41a4da1a37fb713" providerId="LiveId" clId="{382F3B74-E4CB-4D81-AF60-122A51D7A84C}" dt="2020-07-16T20:02:24.965" v="30036" actId="20577"/>
          <ac:spMkLst>
            <pc:docMk/>
            <pc:sldMk cId="1914186799" sldId="411"/>
            <ac:spMk id="3" creationId="{A4B7D776-303C-44AB-9BE0-C26D67B99548}"/>
          </ac:spMkLst>
        </pc:spChg>
      </pc:sldChg>
      <pc:sldChg chg="modSp add">
        <pc:chgData name="Jim Beland" userId="d41a4da1a37fb713" providerId="LiveId" clId="{382F3B74-E4CB-4D81-AF60-122A51D7A84C}" dt="2020-07-16T20:02:31.931" v="30037" actId="20577"/>
        <pc:sldMkLst>
          <pc:docMk/>
          <pc:sldMk cId="1108647884" sldId="412"/>
        </pc:sldMkLst>
        <pc:spChg chg="mod">
          <ac:chgData name="Jim Beland" userId="d41a4da1a37fb713" providerId="LiveId" clId="{382F3B74-E4CB-4D81-AF60-122A51D7A84C}" dt="2020-07-16T20:02:31.931" v="30037" actId="20577"/>
          <ac:spMkLst>
            <pc:docMk/>
            <pc:sldMk cId="1108647884" sldId="412"/>
            <ac:spMk id="3" creationId="{A4B7D776-303C-44AB-9BE0-C26D67B99548}"/>
          </ac:spMkLst>
        </pc:spChg>
      </pc:sldChg>
      <pc:sldChg chg="modSp add">
        <pc:chgData name="Jim Beland" userId="d41a4da1a37fb713" providerId="LiveId" clId="{382F3B74-E4CB-4D81-AF60-122A51D7A84C}" dt="2020-07-16T20:04:44.110" v="30189" actId="114"/>
        <pc:sldMkLst>
          <pc:docMk/>
          <pc:sldMk cId="2675407162" sldId="413"/>
        </pc:sldMkLst>
        <pc:spChg chg="mod">
          <ac:chgData name="Jim Beland" userId="d41a4da1a37fb713" providerId="LiveId" clId="{382F3B74-E4CB-4D81-AF60-122A51D7A84C}" dt="2020-07-16T20:04:44.110" v="30189" actId="114"/>
          <ac:spMkLst>
            <pc:docMk/>
            <pc:sldMk cId="2675407162" sldId="413"/>
            <ac:spMk id="3" creationId="{A4B7D776-303C-44AB-9BE0-C26D67B99548}"/>
          </ac:spMkLst>
        </pc:spChg>
      </pc:sldChg>
      <pc:sldChg chg="modSp add">
        <pc:chgData name="Jim Beland" userId="d41a4da1a37fb713" providerId="LiveId" clId="{382F3B74-E4CB-4D81-AF60-122A51D7A84C}" dt="2020-07-16T20:05:48.534" v="30445" actId="20577"/>
        <pc:sldMkLst>
          <pc:docMk/>
          <pc:sldMk cId="3753083285" sldId="414"/>
        </pc:sldMkLst>
        <pc:spChg chg="mod">
          <ac:chgData name="Jim Beland" userId="d41a4da1a37fb713" providerId="LiveId" clId="{382F3B74-E4CB-4D81-AF60-122A51D7A84C}" dt="2020-07-16T20:05:48.534" v="30445" actId="20577"/>
          <ac:spMkLst>
            <pc:docMk/>
            <pc:sldMk cId="3753083285" sldId="414"/>
            <ac:spMk id="3" creationId="{A4B7D776-303C-44AB-9BE0-C26D67B99548}"/>
          </ac:spMkLst>
        </pc:spChg>
      </pc:sldChg>
      <pc:sldChg chg="modSp add">
        <pc:chgData name="Jim Beland" userId="d41a4da1a37fb713" providerId="LiveId" clId="{382F3B74-E4CB-4D81-AF60-122A51D7A84C}" dt="2020-07-16T20:23:11.593" v="30861" actId="20577"/>
        <pc:sldMkLst>
          <pc:docMk/>
          <pc:sldMk cId="2664491129" sldId="415"/>
        </pc:sldMkLst>
        <pc:spChg chg="mod">
          <ac:chgData name="Jim Beland" userId="d41a4da1a37fb713" providerId="LiveId" clId="{382F3B74-E4CB-4D81-AF60-122A51D7A84C}" dt="2020-07-16T20:23:11.593" v="30861" actId="20577"/>
          <ac:spMkLst>
            <pc:docMk/>
            <pc:sldMk cId="2664491129" sldId="415"/>
            <ac:spMk id="3" creationId="{BE746CC5-975D-4C71-9E6C-C0D8AE44BEB3}"/>
          </ac:spMkLst>
        </pc:spChg>
      </pc:sldChg>
      <pc:sldChg chg="addSp modSp add">
        <pc:chgData name="Jim Beland" userId="d41a4da1a37fb713" providerId="LiveId" clId="{382F3B74-E4CB-4D81-AF60-122A51D7A84C}" dt="2020-07-16T20:29:31.754" v="31256" actId="20577"/>
        <pc:sldMkLst>
          <pc:docMk/>
          <pc:sldMk cId="4267344914" sldId="416"/>
        </pc:sldMkLst>
        <pc:spChg chg="mod">
          <ac:chgData name="Jim Beland" userId="d41a4da1a37fb713" providerId="LiveId" clId="{382F3B74-E4CB-4D81-AF60-122A51D7A84C}" dt="2020-07-16T20:29:31.754" v="31256" actId="20577"/>
          <ac:spMkLst>
            <pc:docMk/>
            <pc:sldMk cId="4267344914" sldId="416"/>
            <ac:spMk id="3" creationId="{A57B7D42-FE8C-4859-94B1-CD06DB2F35AC}"/>
          </ac:spMkLst>
        </pc:spChg>
        <pc:spChg chg="add mod">
          <ac:chgData name="Jim Beland" userId="d41a4da1a37fb713" providerId="LiveId" clId="{382F3B74-E4CB-4D81-AF60-122A51D7A84C}" dt="2020-07-16T20:24:12.915" v="31031" actId="1076"/>
          <ac:spMkLst>
            <pc:docMk/>
            <pc:sldMk cId="4267344914" sldId="416"/>
            <ac:spMk id="4" creationId="{7B3C7CC9-3510-4E47-832B-B436052C6F93}"/>
          </ac:spMkLst>
        </pc:spChg>
        <pc:spChg chg="add mod">
          <ac:chgData name="Jim Beland" userId="d41a4da1a37fb713" providerId="LiveId" clId="{382F3B74-E4CB-4D81-AF60-122A51D7A84C}" dt="2020-07-16T20:27:20.452" v="31160" actId="1076"/>
          <ac:spMkLst>
            <pc:docMk/>
            <pc:sldMk cId="4267344914" sldId="416"/>
            <ac:spMk id="6" creationId="{F5D6EF88-5D19-4B77-8534-1DBDA6364D6A}"/>
          </ac:spMkLst>
        </pc:spChg>
        <pc:spChg chg="add mod">
          <ac:chgData name="Jim Beland" userId="d41a4da1a37fb713" providerId="LiveId" clId="{382F3B74-E4CB-4D81-AF60-122A51D7A84C}" dt="2020-07-16T20:27:13.775" v="31159" actId="1076"/>
          <ac:spMkLst>
            <pc:docMk/>
            <pc:sldMk cId="4267344914" sldId="416"/>
            <ac:spMk id="8" creationId="{F5A47786-A819-4B11-9E20-5DB49C5E748D}"/>
          </ac:spMkLst>
        </pc:spChg>
        <pc:spChg chg="add mod">
          <ac:chgData name="Jim Beland" userId="d41a4da1a37fb713" providerId="LiveId" clId="{382F3B74-E4CB-4D81-AF60-122A51D7A84C}" dt="2020-07-16T20:25:33.327" v="31053" actId="1076"/>
          <ac:spMkLst>
            <pc:docMk/>
            <pc:sldMk cId="4267344914" sldId="416"/>
            <ac:spMk id="10" creationId="{468E9911-5BB8-4A7C-ACB2-D448A26362A0}"/>
          </ac:spMkLst>
        </pc:spChg>
      </pc:sldChg>
      <pc:sldChg chg="modSp add">
        <pc:chgData name="Jim Beland" userId="d41a4da1a37fb713" providerId="LiveId" clId="{382F3B74-E4CB-4D81-AF60-122A51D7A84C}" dt="2020-07-16T20:33:37.967" v="31721" actId="20577"/>
        <pc:sldMkLst>
          <pc:docMk/>
          <pc:sldMk cId="3002515018" sldId="417"/>
        </pc:sldMkLst>
        <pc:spChg chg="mod">
          <ac:chgData name="Jim Beland" userId="d41a4da1a37fb713" providerId="LiveId" clId="{382F3B74-E4CB-4D81-AF60-122A51D7A84C}" dt="2020-07-16T20:33:37.967" v="31721" actId="20577"/>
          <ac:spMkLst>
            <pc:docMk/>
            <pc:sldMk cId="3002515018" sldId="417"/>
            <ac:spMk id="3" creationId="{A57B7D42-FE8C-4859-94B1-CD06DB2F35AC}"/>
          </ac:spMkLst>
        </pc:spChg>
      </pc:sldChg>
      <pc:sldChg chg="modSp add">
        <pc:chgData name="Jim Beland" userId="d41a4da1a37fb713" providerId="LiveId" clId="{382F3B74-E4CB-4D81-AF60-122A51D7A84C}" dt="2020-07-16T20:36:55.647" v="31897" actId="20577"/>
        <pc:sldMkLst>
          <pc:docMk/>
          <pc:sldMk cId="2503598038" sldId="418"/>
        </pc:sldMkLst>
        <pc:spChg chg="mod">
          <ac:chgData name="Jim Beland" userId="d41a4da1a37fb713" providerId="LiveId" clId="{382F3B74-E4CB-4D81-AF60-122A51D7A84C}" dt="2020-07-16T20:36:55.647" v="31897" actId="20577"/>
          <ac:spMkLst>
            <pc:docMk/>
            <pc:sldMk cId="2503598038" sldId="418"/>
            <ac:spMk id="3" creationId="{A57B7D42-FE8C-4859-94B1-CD06DB2F35AC}"/>
          </ac:spMkLst>
        </pc:spChg>
      </pc:sldChg>
      <pc:sldChg chg="modSp add">
        <pc:chgData name="Jim Beland" userId="d41a4da1a37fb713" providerId="LiveId" clId="{382F3B74-E4CB-4D81-AF60-122A51D7A84C}" dt="2020-07-16T20:40:01.136" v="32022" actId="20577"/>
        <pc:sldMkLst>
          <pc:docMk/>
          <pc:sldMk cId="3767485411" sldId="419"/>
        </pc:sldMkLst>
        <pc:spChg chg="mod">
          <ac:chgData name="Jim Beland" userId="d41a4da1a37fb713" providerId="LiveId" clId="{382F3B74-E4CB-4D81-AF60-122A51D7A84C}" dt="2020-07-16T20:40:01.136" v="32022" actId="20577"/>
          <ac:spMkLst>
            <pc:docMk/>
            <pc:sldMk cId="3767485411" sldId="419"/>
            <ac:spMk id="3" creationId="{A57B7D42-FE8C-4859-94B1-CD06DB2F35AC}"/>
          </ac:spMkLst>
        </pc:spChg>
      </pc:sldChg>
      <pc:sldChg chg="addSp modSp add">
        <pc:chgData name="Jim Beland" userId="d41a4da1a37fb713" providerId="LiveId" clId="{382F3B74-E4CB-4D81-AF60-122A51D7A84C}" dt="2020-07-16T20:40:46.185" v="32073" actId="1076"/>
        <pc:sldMkLst>
          <pc:docMk/>
          <pc:sldMk cId="1715905841" sldId="420"/>
        </pc:sldMkLst>
        <pc:spChg chg="add mod">
          <ac:chgData name="Jim Beland" userId="d41a4da1a37fb713" providerId="LiveId" clId="{382F3B74-E4CB-4D81-AF60-122A51D7A84C}" dt="2020-07-16T20:40:46.185" v="32073" actId="1076"/>
          <ac:spMkLst>
            <pc:docMk/>
            <pc:sldMk cId="1715905841" sldId="420"/>
            <ac:spMk id="12" creationId="{645A7199-CC14-4591-A6F9-DEF9B9D9A92C}"/>
          </ac:spMkLst>
        </pc:spChg>
      </pc:sldChg>
      <pc:sldChg chg="modSp add">
        <pc:chgData name="Jim Beland" userId="d41a4da1a37fb713" providerId="LiveId" clId="{382F3B74-E4CB-4D81-AF60-122A51D7A84C}" dt="2020-07-16T20:55:26.678" v="32085" actId="20577"/>
        <pc:sldMkLst>
          <pc:docMk/>
          <pc:sldMk cId="333286023" sldId="421"/>
        </pc:sldMkLst>
        <pc:spChg chg="mod">
          <ac:chgData name="Jim Beland" userId="d41a4da1a37fb713" providerId="LiveId" clId="{382F3B74-E4CB-4D81-AF60-122A51D7A84C}" dt="2020-07-16T20:55:12.798" v="32081" actId="20577"/>
          <ac:spMkLst>
            <pc:docMk/>
            <pc:sldMk cId="333286023" sldId="421"/>
            <ac:spMk id="2" creationId="{1BC6A2A5-7565-4156-A8C5-AC5B6D311D71}"/>
          </ac:spMkLst>
        </pc:spChg>
        <pc:spChg chg="mod">
          <ac:chgData name="Jim Beland" userId="d41a4da1a37fb713" providerId="LiveId" clId="{382F3B74-E4CB-4D81-AF60-122A51D7A84C}" dt="2020-07-16T20:55:26.678" v="32085" actId="20577"/>
          <ac:spMkLst>
            <pc:docMk/>
            <pc:sldMk cId="333286023" sldId="421"/>
            <ac:spMk id="3" creationId="{5B94F46A-09AC-42E5-8FC8-BD614597AD9A}"/>
          </ac:spMkLst>
        </pc:spChg>
      </pc:sldChg>
      <pc:sldChg chg="addSp delSp modSp add">
        <pc:chgData name="Jim Beland" userId="d41a4da1a37fb713" providerId="LiveId" clId="{382F3B74-E4CB-4D81-AF60-122A51D7A84C}" dt="2020-07-16T21:00:49.644" v="32291" actId="20577"/>
        <pc:sldMkLst>
          <pc:docMk/>
          <pc:sldMk cId="64644485" sldId="422"/>
        </pc:sldMkLst>
        <pc:spChg chg="mod">
          <ac:chgData name="Jim Beland" userId="d41a4da1a37fb713" providerId="LiveId" clId="{382F3B74-E4CB-4D81-AF60-122A51D7A84C}" dt="2020-07-16T20:55:45.681" v="32103" actId="20577"/>
          <ac:spMkLst>
            <pc:docMk/>
            <pc:sldMk cId="64644485" sldId="422"/>
            <ac:spMk id="2" creationId="{1BC6A2A5-7565-4156-A8C5-AC5B6D311D71}"/>
          </ac:spMkLst>
        </pc:spChg>
        <pc:spChg chg="mod">
          <ac:chgData name="Jim Beland" userId="d41a4da1a37fb713" providerId="LiveId" clId="{382F3B74-E4CB-4D81-AF60-122A51D7A84C}" dt="2020-07-16T21:00:49.644" v="32291" actId="20577"/>
          <ac:spMkLst>
            <pc:docMk/>
            <pc:sldMk cId="64644485" sldId="422"/>
            <ac:spMk id="3" creationId="{5B94F46A-09AC-42E5-8FC8-BD614597AD9A}"/>
          </ac:spMkLst>
        </pc:spChg>
        <pc:spChg chg="add mod">
          <ac:chgData name="Jim Beland" userId="d41a4da1a37fb713" providerId="LiveId" clId="{382F3B74-E4CB-4D81-AF60-122A51D7A84C}" dt="2020-07-16T20:57:58.342" v="32120" actId="1076"/>
          <ac:spMkLst>
            <pc:docMk/>
            <pc:sldMk cId="64644485" sldId="422"/>
            <ac:spMk id="16" creationId="{7DFF45D9-75D0-4B93-9D42-10D5592B8CCC}"/>
          </ac:spMkLst>
        </pc:spChg>
        <pc:spChg chg="add mod">
          <ac:chgData name="Jim Beland" userId="d41a4da1a37fb713" providerId="LiveId" clId="{382F3B74-E4CB-4D81-AF60-122A51D7A84C}" dt="2020-07-16T20:58:28.778" v="32128" actId="1076"/>
          <ac:spMkLst>
            <pc:docMk/>
            <pc:sldMk cId="64644485" sldId="422"/>
            <ac:spMk id="17" creationId="{E637E6AE-A2D8-4CFB-ACF7-211FDF760A27}"/>
          </ac:spMkLst>
        </pc:spChg>
        <pc:spChg chg="add mod">
          <ac:chgData name="Jim Beland" userId="d41a4da1a37fb713" providerId="LiveId" clId="{382F3B74-E4CB-4D81-AF60-122A51D7A84C}" dt="2020-07-16T20:58:48.198" v="32136" actId="1076"/>
          <ac:spMkLst>
            <pc:docMk/>
            <pc:sldMk cId="64644485" sldId="422"/>
            <ac:spMk id="18" creationId="{46AC1031-80CB-4AD5-9D7A-E15DAFC5EC87}"/>
          </ac:spMkLst>
        </pc:spChg>
        <pc:spChg chg="add mod">
          <ac:chgData name="Jim Beland" userId="d41a4da1a37fb713" providerId="LiveId" clId="{382F3B74-E4CB-4D81-AF60-122A51D7A84C}" dt="2020-07-16T20:59:00.263" v="32144" actId="1076"/>
          <ac:spMkLst>
            <pc:docMk/>
            <pc:sldMk cId="64644485" sldId="422"/>
            <ac:spMk id="19" creationId="{264B0ABA-FEA7-4FFB-B8CA-DDF778FE468E}"/>
          </ac:spMkLst>
        </pc:spChg>
        <pc:cxnChg chg="add del mod">
          <ac:chgData name="Jim Beland" userId="d41a4da1a37fb713" providerId="LiveId" clId="{382F3B74-E4CB-4D81-AF60-122A51D7A84C}" dt="2020-07-16T20:56:41.809" v="32109" actId="11529"/>
          <ac:cxnSpMkLst>
            <pc:docMk/>
            <pc:sldMk cId="64644485" sldId="422"/>
            <ac:cxnSpMk id="5" creationId="{FB11F690-949E-447A-8FBF-FF8D336E9C94}"/>
          </ac:cxnSpMkLst>
        </pc:cxnChg>
        <pc:cxnChg chg="add del mod">
          <ac:chgData name="Jim Beland" userId="d41a4da1a37fb713" providerId="LiveId" clId="{382F3B74-E4CB-4D81-AF60-122A51D7A84C}" dt="2020-07-16T20:56:36.798" v="32107" actId="11529"/>
          <ac:cxnSpMkLst>
            <pc:docMk/>
            <pc:sldMk cId="64644485" sldId="422"/>
            <ac:cxnSpMk id="7" creationId="{46EC971B-E6C3-4F25-9D9D-26AC2169C1D7}"/>
          </ac:cxnSpMkLst>
        </pc:cxnChg>
        <pc:cxnChg chg="add mod">
          <ac:chgData name="Jim Beland" userId="d41a4da1a37fb713" providerId="LiveId" clId="{382F3B74-E4CB-4D81-AF60-122A51D7A84C}" dt="2020-07-16T20:56:51.936" v="32110" actId="11529"/>
          <ac:cxnSpMkLst>
            <pc:docMk/>
            <pc:sldMk cId="64644485" sldId="422"/>
            <ac:cxnSpMk id="9" creationId="{2793C07E-E644-4878-9A1D-6A696CB7FDC8}"/>
          </ac:cxnSpMkLst>
        </pc:cxnChg>
        <pc:cxnChg chg="add mod">
          <ac:chgData name="Jim Beland" userId="d41a4da1a37fb713" providerId="LiveId" clId="{382F3B74-E4CB-4D81-AF60-122A51D7A84C}" dt="2020-07-16T20:57:01.572" v="32111" actId="11529"/>
          <ac:cxnSpMkLst>
            <pc:docMk/>
            <pc:sldMk cId="64644485" sldId="422"/>
            <ac:cxnSpMk id="11" creationId="{B9D7808C-D261-4293-891E-96713323D8CF}"/>
          </ac:cxnSpMkLst>
        </pc:cxnChg>
        <pc:cxnChg chg="add mod">
          <ac:chgData name="Jim Beland" userId="d41a4da1a37fb713" providerId="LiveId" clId="{382F3B74-E4CB-4D81-AF60-122A51D7A84C}" dt="2020-07-16T20:57:13.094" v="32112" actId="11529"/>
          <ac:cxnSpMkLst>
            <pc:docMk/>
            <pc:sldMk cId="64644485" sldId="422"/>
            <ac:cxnSpMk id="13" creationId="{29EE5710-F638-46CB-94C1-72CC9FB3BCCA}"/>
          </ac:cxnSpMkLst>
        </pc:cxnChg>
        <pc:cxnChg chg="add mod">
          <ac:chgData name="Jim Beland" userId="d41a4da1a37fb713" providerId="LiveId" clId="{382F3B74-E4CB-4D81-AF60-122A51D7A84C}" dt="2020-07-16T20:57:20.198" v="32113" actId="11529"/>
          <ac:cxnSpMkLst>
            <pc:docMk/>
            <pc:sldMk cId="64644485" sldId="422"/>
            <ac:cxnSpMk id="15" creationId="{783016AB-B36A-4CF8-80F8-96EEBC7A280C}"/>
          </ac:cxnSpMkLst>
        </pc:cxnChg>
      </pc:sldChg>
      <pc:sldChg chg="modSp add">
        <pc:chgData name="Jim Beland" userId="d41a4da1a37fb713" providerId="LiveId" clId="{382F3B74-E4CB-4D81-AF60-122A51D7A84C}" dt="2020-07-16T21:02:09.209" v="32366" actId="20577"/>
        <pc:sldMkLst>
          <pc:docMk/>
          <pc:sldMk cId="3989364810" sldId="423"/>
        </pc:sldMkLst>
        <pc:spChg chg="mod">
          <ac:chgData name="Jim Beland" userId="d41a4da1a37fb713" providerId="LiveId" clId="{382F3B74-E4CB-4D81-AF60-122A51D7A84C}" dt="2020-07-16T21:02:09.209" v="32366" actId="20577"/>
          <ac:spMkLst>
            <pc:docMk/>
            <pc:sldMk cId="3989364810" sldId="423"/>
            <ac:spMk id="3" creationId="{5B94F46A-09AC-42E5-8FC8-BD614597AD9A}"/>
          </ac:spMkLst>
        </pc:spChg>
      </pc:sldChg>
      <pc:sldChg chg="modSp add">
        <pc:chgData name="Jim Beland" userId="d41a4da1a37fb713" providerId="LiveId" clId="{382F3B74-E4CB-4D81-AF60-122A51D7A84C}" dt="2020-07-16T21:03:30.518" v="32493" actId="20577"/>
        <pc:sldMkLst>
          <pc:docMk/>
          <pc:sldMk cId="3164719832" sldId="424"/>
        </pc:sldMkLst>
        <pc:spChg chg="mod">
          <ac:chgData name="Jim Beland" userId="d41a4da1a37fb713" providerId="LiveId" clId="{382F3B74-E4CB-4D81-AF60-122A51D7A84C}" dt="2020-07-16T21:03:30.518" v="32493" actId="20577"/>
          <ac:spMkLst>
            <pc:docMk/>
            <pc:sldMk cId="3164719832" sldId="424"/>
            <ac:spMk id="3" creationId="{5B94F46A-09AC-42E5-8FC8-BD614597AD9A}"/>
          </ac:spMkLst>
        </pc:spChg>
      </pc:sldChg>
      <pc:sldChg chg="modSp add">
        <pc:chgData name="Jim Beland" userId="d41a4da1a37fb713" providerId="LiveId" clId="{382F3B74-E4CB-4D81-AF60-122A51D7A84C}" dt="2020-07-16T21:05:16.918" v="32810" actId="20577"/>
        <pc:sldMkLst>
          <pc:docMk/>
          <pc:sldMk cId="1622076244" sldId="425"/>
        </pc:sldMkLst>
        <pc:spChg chg="mod">
          <ac:chgData name="Jim Beland" userId="d41a4da1a37fb713" providerId="LiveId" clId="{382F3B74-E4CB-4D81-AF60-122A51D7A84C}" dt="2020-07-16T21:05:16.918" v="32810" actId="20577"/>
          <ac:spMkLst>
            <pc:docMk/>
            <pc:sldMk cId="1622076244" sldId="425"/>
            <ac:spMk id="3" creationId="{5B94F46A-09AC-42E5-8FC8-BD614597AD9A}"/>
          </ac:spMkLst>
        </pc:spChg>
      </pc:sldChg>
      <pc:sldChg chg="modSp add">
        <pc:chgData name="Jim Beland" userId="d41a4da1a37fb713" providerId="LiveId" clId="{382F3B74-E4CB-4D81-AF60-122A51D7A84C}" dt="2020-07-16T21:07:10.034" v="33025" actId="20577"/>
        <pc:sldMkLst>
          <pc:docMk/>
          <pc:sldMk cId="142509522" sldId="426"/>
        </pc:sldMkLst>
        <pc:spChg chg="mod">
          <ac:chgData name="Jim Beland" userId="d41a4da1a37fb713" providerId="LiveId" clId="{382F3B74-E4CB-4D81-AF60-122A51D7A84C}" dt="2020-07-16T21:07:10.034" v="33025" actId="20577"/>
          <ac:spMkLst>
            <pc:docMk/>
            <pc:sldMk cId="142509522" sldId="426"/>
            <ac:spMk id="3" creationId="{5B94F46A-09AC-42E5-8FC8-BD614597AD9A}"/>
          </ac:spMkLst>
        </pc:spChg>
      </pc:sldChg>
      <pc:sldChg chg="modSp add">
        <pc:chgData name="Jim Beland" userId="d41a4da1a37fb713" providerId="LiveId" clId="{382F3B74-E4CB-4D81-AF60-122A51D7A84C}" dt="2020-07-16T21:09:56.445" v="33124" actId="20577"/>
        <pc:sldMkLst>
          <pc:docMk/>
          <pc:sldMk cId="2276363668" sldId="427"/>
        </pc:sldMkLst>
        <pc:spChg chg="mod">
          <ac:chgData name="Jim Beland" userId="d41a4da1a37fb713" providerId="LiveId" clId="{382F3B74-E4CB-4D81-AF60-122A51D7A84C}" dt="2020-07-16T21:09:56.445" v="33124" actId="20577"/>
          <ac:spMkLst>
            <pc:docMk/>
            <pc:sldMk cId="2276363668" sldId="427"/>
            <ac:spMk id="3" creationId="{5B94F46A-09AC-42E5-8FC8-BD614597AD9A}"/>
          </ac:spMkLst>
        </pc:spChg>
      </pc:sldChg>
      <pc:sldChg chg="modSp add">
        <pc:chgData name="Jim Beland" userId="d41a4da1a37fb713" providerId="LiveId" clId="{382F3B74-E4CB-4D81-AF60-122A51D7A84C}" dt="2020-07-16T21:11:32.598" v="33185" actId="20577"/>
        <pc:sldMkLst>
          <pc:docMk/>
          <pc:sldMk cId="3238422852" sldId="428"/>
        </pc:sldMkLst>
        <pc:spChg chg="mod">
          <ac:chgData name="Jim Beland" userId="d41a4da1a37fb713" providerId="LiveId" clId="{382F3B74-E4CB-4D81-AF60-122A51D7A84C}" dt="2020-07-16T21:11:32.598" v="33185" actId="20577"/>
          <ac:spMkLst>
            <pc:docMk/>
            <pc:sldMk cId="3238422852" sldId="428"/>
            <ac:spMk id="3" creationId="{5B94F46A-09AC-42E5-8FC8-BD614597AD9A}"/>
          </ac:spMkLst>
        </pc:spChg>
      </pc:sldChg>
      <pc:sldChg chg="addSp modSp add">
        <pc:chgData name="Jim Beland" userId="d41a4da1a37fb713" providerId="LiveId" clId="{382F3B74-E4CB-4D81-AF60-122A51D7A84C}" dt="2020-07-16T21:12:30.226" v="33284" actId="1076"/>
        <pc:sldMkLst>
          <pc:docMk/>
          <pc:sldMk cId="2613519068" sldId="429"/>
        </pc:sldMkLst>
        <pc:spChg chg="add mod">
          <ac:chgData name="Jim Beland" userId="d41a4da1a37fb713" providerId="LiveId" clId="{382F3B74-E4CB-4D81-AF60-122A51D7A84C}" dt="2020-07-16T21:12:30.226" v="33284" actId="1076"/>
          <ac:spMkLst>
            <pc:docMk/>
            <pc:sldMk cId="2613519068" sldId="429"/>
            <ac:spMk id="4" creationId="{17CA9960-4649-480B-BC3D-D8ACC866D48D}"/>
          </ac:spMkLst>
        </pc:spChg>
      </pc:sldChg>
      <pc:sldChg chg="delSp modSp add">
        <pc:chgData name="Jim Beland" userId="d41a4da1a37fb713" providerId="LiveId" clId="{382F3B74-E4CB-4D81-AF60-122A51D7A84C}" dt="2020-07-16T21:15:01.701" v="33485" actId="20577"/>
        <pc:sldMkLst>
          <pc:docMk/>
          <pc:sldMk cId="3120414953" sldId="430"/>
        </pc:sldMkLst>
        <pc:spChg chg="mod">
          <ac:chgData name="Jim Beland" userId="d41a4da1a37fb713" providerId="LiveId" clId="{382F3B74-E4CB-4D81-AF60-122A51D7A84C}" dt="2020-07-16T21:15:01.701" v="33485" actId="20577"/>
          <ac:spMkLst>
            <pc:docMk/>
            <pc:sldMk cId="3120414953" sldId="430"/>
            <ac:spMk id="3" creationId="{5B94F46A-09AC-42E5-8FC8-BD614597AD9A}"/>
          </ac:spMkLst>
        </pc:spChg>
        <pc:spChg chg="del">
          <ac:chgData name="Jim Beland" userId="d41a4da1a37fb713" providerId="LiveId" clId="{382F3B74-E4CB-4D81-AF60-122A51D7A84C}" dt="2020-07-16T21:12:47.014" v="33287" actId="478"/>
          <ac:spMkLst>
            <pc:docMk/>
            <pc:sldMk cId="3120414953" sldId="430"/>
            <ac:spMk id="4" creationId="{17CA9960-4649-480B-BC3D-D8ACC866D48D}"/>
          </ac:spMkLst>
        </pc:spChg>
      </pc:sldChg>
      <pc:sldChg chg="modSp add">
        <pc:chgData name="Jim Beland" userId="d41a4da1a37fb713" providerId="LiveId" clId="{382F3B74-E4CB-4D81-AF60-122A51D7A84C}" dt="2020-07-16T21:29:41.165" v="33976" actId="20577"/>
        <pc:sldMkLst>
          <pc:docMk/>
          <pc:sldMk cId="2045982988" sldId="431"/>
        </pc:sldMkLst>
        <pc:spChg chg="mod">
          <ac:chgData name="Jim Beland" userId="d41a4da1a37fb713" providerId="LiveId" clId="{382F3B74-E4CB-4D81-AF60-122A51D7A84C}" dt="2020-07-16T21:29:41.165" v="33976" actId="20577"/>
          <ac:spMkLst>
            <pc:docMk/>
            <pc:sldMk cId="2045982988" sldId="431"/>
            <ac:spMk id="3" creationId="{5B94F46A-09AC-42E5-8FC8-BD614597AD9A}"/>
          </ac:spMkLst>
        </pc:spChg>
        <pc:cxnChg chg="mod">
          <ac:chgData name="Jim Beland" userId="d41a4da1a37fb713" providerId="LiveId" clId="{382F3B74-E4CB-4D81-AF60-122A51D7A84C}" dt="2020-07-16T21:18:17.224" v="33536" actId="1037"/>
          <ac:cxnSpMkLst>
            <pc:docMk/>
            <pc:sldMk cId="2045982988" sldId="431"/>
            <ac:cxnSpMk id="11" creationId="{B9D7808C-D261-4293-891E-96713323D8CF}"/>
          </ac:cxnSpMkLst>
        </pc:cxnChg>
      </pc:sldChg>
      <pc:sldChg chg="modSp add">
        <pc:chgData name="Jim Beland" userId="d41a4da1a37fb713" providerId="LiveId" clId="{382F3B74-E4CB-4D81-AF60-122A51D7A84C}" dt="2020-07-16T21:30:28.580" v="33978" actId="20577"/>
        <pc:sldMkLst>
          <pc:docMk/>
          <pc:sldMk cId="4265843346" sldId="432"/>
        </pc:sldMkLst>
        <pc:spChg chg="mod">
          <ac:chgData name="Jim Beland" userId="d41a4da1a37fb713" providerId="LiveId" clId="{382F3B74-E4CB-4D81-AF60-122A51D7A84C}" dt="2020-07-16T21:30:28.580" v="33978" actId="20577"/>
          <ac:spMkLst>
            <pc:docMk/>
            <pc:sldMk cId="4265843346" sldId="432"/>
            <ac:spMk id="3" creationId="{5B94F46A-09AC-42E5-8FC8-BD614597AD9A}"/>
          </ac:spMkLst>
        </pc:spChg>
      </pc:sldChg>
      <pc:sldChg chg="modSp add">
        <pc:chgData name="Jim Beland" userId="d41a4da1a37fb713" providerId="LiveId" clId="{382F3B74-E4CB-4D81-AF60-122A51D7A84C}" dt="2020-07-16T21:24:41.784" v="33824" actId="20577"/>
        <pc:sldMkLst>
          <pc:docMk/>
          <pc:sldMk cId="3689757306" sldId="433"/>
        </pc:sldMkLst>
        <pc:spChg chg="mod">
          <ac:chgData name="Jim Beland" userId="d41a4da1a37fb713" providerId="LiveId" clId="{382F3B74-E4CB-4D81-AF60-122A51D7A84C}" dt="2020-07-16T21:24:41.784" v="33824" actId="20577"/>
          <ac:spMkLst>
            <pc:docMk/>
            <pc:sldMk cId="3689757306" sldId="433"/>
            <ac:spMk id="3" creationId="{5B94F46A-09AC-42E5-8FC8-BD614597AD9A}"/>
          </ac:spMkLst>
        </pc:spChg>
      </pc:sldChg>
      <pc:sldChg chg="modSp add">
        <pc:chgData name="Jim Beland" userId="d41a4da1a37fb713" providerId="LiveId" clId="{382F3B74-E4CB-4D81-AF60-122A51D7A84C}" dt="2020-07-16T21:31:29.816" v="34012" actId="20577"/>
        <pc:sldMkLst>
          <pc:docMk/>
          <pc:sldMk cId="3955076639" sldId="434"/>
        </pc:sldMkLst>
        <pc:spChg chg="mod">
          <ac:chgData name="Jim Beland" userId="d41a4da1a37fb713" providerId="LiveId" clId="{382F3B74-E4CB-4D81-AF60-122A51D7A84C}" dt="2020-07-16T21:31:29.816" v="34012" actId="20577"/>
          <ac:spMkLst>
            <pc:docMk/>
            <pc:sldMk cId="3955076639" sldId="434"/>
            <ac:spMk id="3" creationId="{5B94F46A-09AC-42E5-8FC8-BD614597AD9A}"/>
          </ac:spMkLst>
        </pc:spChg>
      </pc:sldChg>
      <pc:sldChg chg="modSp add">
        <pc:chgData name="Jim Beland" userId="d41a4da1a37fb713" providerId="LiveId" clId="{382F3B74-E4CB-4D81-AF60-122A51D7A84C}" dt="2020-07-16T21:50:55.962" v="34028" actId="20577"/>
        <pc:sldMkLst>
          <pc:docMk/>
          <pc:sldMk cId="240860024" sldId="435"/>
        </pc:sldMkLst>
        <pc:spChg chg="mod">
          <ac:chgData name="Jim Beland" userId="d41a4da1a37fb713" providerId="LiveId" clId="{382F3B74-E4CB-4D81-AF60-122A51D7A84C}" dt="2020-07-16T21:50:20.995" v="34020" actId="20577"/>
          <ac:spMkLst>
            <pc:docMk/>
            <pc:sldMk cId="240860024" sldId="435"/>
            <ac:spMk id="2" creationId="{A4776935-F038-48B7-AE5C-29226930DC7A}"/>
          </ac:spMkLst>
        </pc:spChg>
        <pc:spChg chg="mod">
          <ac:chgData name="Jim Beland" userId="d41a4da1a37fb713" providerId="LiveId" clId="{382F3B74-E4CB-4D81-AF60-122A51D7A84C}" dt="2020-07-16T21:50:55.962" v="34028" actId="20577"/>
          <ac:spMkLst>
            <pc:docMk/>
            <pc:sldMk cId="240860024" sldId="435"/>
            <ac:spMk id="3" creationId="{10CEA210-244E-48D6-A070-709A5EA714AF}"/>
          </ac:spMkLst>
        </pc:spChg>
      </pc:sldChg>
      <pc:sldChg chg="addSp delSp modSp add">
        <pc:chgData name="Jim Beland" userId="d41a4da1a37fb713" providerId="LiveId" clId="{382F3B74-E4CB-4D81-AF60-122A51D7A84C}" dt="2020-07-16T21:56:18.285" v="34081" actId="478"/>
        <pc:sldMkLst>
          <pc:docMk/>
          <pc:sldMk cId="484890734" sldId="436"/>
        </pc:sldMkLst>
        <pc:spChg chg="mod">
          <ac:chgData name="Jim Beland" userId="d41a4da1a37fb713" providerId="LiveId" clId="{382F3B74-E4CB-4D81-AF60-122A51D7A84C}" dt="2020-07-16T21:51:17.098" v="34036" actId="20577"/>
          <ac:spMkLst>
            <pc:docMk/>
            <pc:sldMk cId="484890734" sldId="436"/>
            <ac:spMk id="2" creationId="{A4776935-F038-48B7-AE5C-29226930DC7A}"/>
          </ac:spMkLst>
        </pc:spChg>
        <pc:spChg chg="mod">
          <ac:chgData name="Jim Beland" userId="d41a4da1a37fb713" providerId="LiveId" clId="{382F3B74-E4CB-4D81-AF60-122A51D7A84C}" dt="2020-07-16T21:54:54.373" v="34065" actId="20577"/>
          <ac:spMkLst>
            <pc:docMk/>
            <pc:sldMk cId="484890734" sldId="436"/>
            <ac:spMk id="3" creationId="{10CEA210-244E-48D6-A070-709A5EA714AF}"/>
          </ac:spMkLst>
        </pc:spChg>
        <pc:inkChg chg="add">
          <ac:chgData name="Jim Beland" userId="d41a4da1a37fb713" providerId="LiveId" clId="{382F3B74-E4CB-4D81-AF60-122A51D7A84C}" dt="2020-07-16T21:53:37.515" v="34053" actId="9405"/>
          <ac:inkMkLst>
            <pc:docMk/>
            <pc:sldMk cId="484890734" sldId="436"/>
            <ac:inkMk id="14" creationId="{EDB59821-8878-46FC-9591-E20C11D95ACD}"/>
          </ac:inkMkLst>
        </pc:inkChg>
        <pc:inkChg chg="add">
          <ac:chgData name="Jim Beland" userId="d41a4da1a37fb713" providerId="LiveId" clId="{382F3B74-E4CB-4D81-AF60-122A51D7A84C}" dt="2020-07-16T21:53:43.456" v="34054" actId="9405"/>
          <ac:inkMkLst>
            <pc:docMk/>
            <pc:sldMk cId="484890734" sldId="436"/>
            <ac:inkMk id="15" creationId="{52C6EE79-CFE6-4F6E-8A5E-BABA60B352B2}"/>
          </ac:inkMkLst>
        </pc:inkChg>
        <pc:inkChg chg="add del">
          <ac:chgData name="Jim Beland" userId="d41a4da1a37fb713" providerId="LiveId" clId="{382F3B74-E4CB-4D81-AF60-122A51D7A84C}" dt="2020-07-16T21:53:53.134" v="34056" actId="9405"/>
          <ac:inkMkLst>
            <pc:docMk/>
            <pc:sldMk cId="484890734" sldId="436"/>
            <ac:inkMk id="16" creationId="{377B24B9-87DD-42EA-9168-FBA7EA3962A4}"/>
          </ac:inkMkLst>
        </pc:inkChg>
        <pc:inkChg chg="add">
          <ac:chgData name="Jim Beland" userId="d41a4da1a37fb713" providerId="LiveId" clId="{382F3B74-E4CB-4D81-AF60-122A51D7A84C}" dt="2020-07-16T21:53:59.247" v="34057" actId="9405"/>
          <ac:inkMkLst>
            <pc:docMk/>
            <pc:sldMk cId="484890734" sldId="436"/>
            <ac:inkMk id="17" creationId="{CDD010B4-57D3-47F7-A77F-753180F227B9}"/>
          </ac:inkMkLst>
        </pc:inkChg>
        <pc:inkChg chg="add del">
          <ac:chgData name="Jim Beland" userId="d41a4da1a37fb713" providerId="LiveId" clId="{382F3B74-E4CB-4D81-AF60-122A51D7A84C}" dt="2020-07-16T21:54:13.709" v="34059" actId="9405"/>
          <ac:inkMkLst>
            <pc:docMk/>
            <pc:sldMk cId="484890734" sldId="436"/>
            <ac:inkMk id="18" creationId="{293ADBAA-5CF4-4A37-9708-60661CCC1014}"/>
          </ac:inkMkLst>
        </pc:inkChg>
        <pc:inkChg chg="add del">
          <ac:chgData name="Jim Beland" userId="d41a4da1a37fb713" providerId="LiveId" clId="{382F3B74-E4CB-4D81-AF60-122A51D7A84C}" dt="2020-07-16T21:54:19.955" v="34061" actId="9405"/>
          <ac:inkMkLst>
            <pc:docMk/>
            <pc:sldMk cId="484890734" sldId="436"/>
            <ac:inkMk id="19" creationId="{ABC95B21-0495-43D7-B2EC-A1B81C2050DC}"/>
          </ac:inkMkLst>
        </pc:inkChg>
        <pc:inkChg chg="add del">
          <ac:chgData name="Jim Beland" userId="d41a4da1a37fb713" providerId="LiveId" clId="{382F3B74-E4CB-4D81-AF60-122A51D7A84C}" dt="2020-07-16T21:54:25.954" v="34063" actId="9405"/>
          <ac:inkMkLst>
            <pc:docMk/>
            <pc:sldMk cId="484890734" sldId="436"/>
            <ac:inkMk id="20" creationId="{99DCB631-A76F-45AB-A5C6-935706761CC4}"/>
          </ac:inkMkLst>
        </pc:inkChg>
        <pc:inkChg chg="add">
          <ac:chgData name="Jim Beland" userId="d41a4da1a37fb713" providerId="LiveId" clId="{382F3B74-E4CB-4D81-AF60-122A51D7A84C}" dt="2020-07-16T21:54:32.042" v="34064" actId="9405"/>
          <ac:inkMkLst>
            <pc:docMk/>
            <pc:sldMk cId="484890734" sldId="436"/>
            <ac:inkMk id="21" creationId="{AFC03056-46CE-4929-94C7-1B7C5D068321}"/>
          </ac:inkMkLst>
        </pc:inkChg>
        <pc:inkChg chg="add del">
          <ac:chgData name="Jim Beland" userId="d41a4da1a37fb713" providerId="LiveId" clId="{382F3B74-E4CB-4D81-AF60-122A51D7A84C}" dt="2020-07-16T21:55:45.768" v="34069"/>
          <ac:inkMkLst>
            <pc:docMk/>
            <pc:sldMk cId="484890734" sldId="436"/>
            <ac:inkMk id="22" creationId="{A2F106EF-B7C8-4F98-BCA8-F9AE378BD699}"/>
          </ac:inkMkLst>
        </pc:inkChg>
        <pc:inkChg chg="add del">
          <ac:chgData name="Jim Beland" userId="d41a4da1a37fb713" providerId="LiveId" clId="{382F3B74-E4CB-4D81-AF60-122A51D7A84C}" dt="2020-07-16T21:55:45.768" v="34069"/>
          <ac:inkMkLst>
            <pc:docMk/>
            <pc:sldMk cId="484890734" sldId="436"/>
            <ac:inkMk id="23" creationId="{05CD0C32-5072-4B8D-90AF-02DB01EC3B7F}"/>
          </ac:inkMkLst>
        </pc:inkChg>
        <pc:inkChg chg="add del">
          <ac:chgData name="Jim Beland" userId="d41a4da1a37fb713" providerId="LiveId" clId="{382F3B74-E4CB-4D81-AF60-122A51D7A84C}" dt="2020-07-16T21:55:45.768" v="34069"/>
          <ac:inkMkLst>
            <pc:docMk/>
            <pc:sldMk cId="484890734" sldId="436"/>
            <ac:inkMk id="24" creationId="{D390B7E3-4159-45D1-9C37-D0E2E7B1AB96}"/>
          </ac:inkMkLst>
        </pc:inkChg>
        <pc:inkChg chg="add del">
          <ac:chgData name="Jim Beland" userId="d41a4da1a37fb713" providerId="LiveId" clId="{382F3B74-E4CB-4D81-AF60-122A51D7A84C}" dt="2020-07-16T21:55:49.420" v="34071"/>
          <ac:inkMkLst>
            <pc:docMk/>
            <pc:sldMk cId="484890734" sldId="436"/>
            <ac:inkMk id="25" creationId="{3E2F87E5-1879-4295-946B-36391836503C}"/>
          </ac:inkMkLst>
        </pc:inkChg>
        <pc:inkChg chg="add del">
          <ac:chgData name="Jim Beland" userId="d41a4da1a37fb713" providerId="LiveId" clId="{382F3B74-E4CB-4D81-AF60-122A51D7A84C}" dt="2020-07-16T21:55:49.420" v="34071"/>
          <ac:inkMkLst>
            <pc:docMk/>
            <pc:sldMk cId="484890734" sldId="436"/>
            <ac:inkMk id="26" creationId="{71F66A1A-46AD-43D2-8570-3723301D0E3B}"/>
          </ac:inkMkLst>
        </pc:inkChg>
        <pc:inkChg chg="add del">
          <ac:chgData name="Jim Beland" userId="d41a4da1a37fb713" providerId="LiveId" clId="{382F3B74-E4CB-4D81-AF60-122A51D7A84C}" dt="2020-07-16T21:55:50.046" v="34073"/>
          <ac:inkMkLst>
            <pc:docMk/>
            <pc:sldMk cId="484890734" sldId="436"/>
            <ac:inkMk id="27" creationId="{5360E5B7-27AB-4908-B51B-55F89A0DAB29}"/>
          </ac:inkMkLst>
        </pc:inkChg>
        <pc:inkChg chg="add del">
          <ac:chgData name="Jim Beland" userId="d41a4da1a37fb713" providerId="LiveId" clId="{382F3B74-E4CB-4D81-AF60-122A51D7A84C}" dt="2020-07-16T21:55:50.046" v="34073"/>
          <ac:inkMkLst>
            <pc:docMk/>
            <pc:sldMk cId="484890734" sldId="436"/>
            <ac:inkMk id="28" creationId="{36744259-9647-45D6-B621-0E81C4E020F0}"/>
          </ac:inkMkLst>
        </pc:inkChg>
        <pc:inkChg chg="add del">
          <ac:chgData name="Jim Beland" userId="d41a4da1a37fb713" providerId="LiveId" clId="{382F3B74-E4CB-4D81-AF60-122A51D7A84C}" dt="2020-07-16T21:55:53.038" v="34076"/>
          <ac:inkMkLst>
            <pc:docMk/>
            <pc:sldMk cId="484890734" sldId="436"/>
            <ac:inkMk id="29" creationId="{270DD98C-DB9E-4F05-9C74-A2347EC88934}"/>
          </ac:inkMkLst>
        </pc:inkChg>
        <pc:inkChg chg="add del">
          <ac:chgData name="Jim Beland" userId="d41a4da1a37fb713" providerId="LiveId" clId="{382F3B74-E4CB-4D81-AF60-122A51D7A84C}" dt="2020-07-16T21:55:53.038" v="34076"/>
          <ac:inkMkLst>
            <pc:docMk/>
            <pc:sldMk cId="484890734" sldId="436"/>
            <ac:inkMk id="30" creationId="{4FD26818-09D5-49FA-9134-52541F2E9C3D}"/>
          </ac:inkMkLst>
        </pc:inkChg>
        <pc:inkChg chg="add del">
          <ac:chgData name="Jim Beland" userId="d41a4da1a37fb713" providerId="LiveId" clId="{382F3B74-E4CB-4D81-AF60-122A51D7A84C}" dt="2020-07-16T21:55:53.038" v="34076"/>
          <ac:inkMkLst>
            <pc:docMk/>
            <pc:sldMk cId="484890734" sldId="436"/>
            <ac:inkMk id="31" creationId="{37C4359B-A50A-4045-A4BB-D150D7C1E6AA}"/>
          </ac:inkMkLst>
        </pc:inkChg>
        <pc:inkChg chg="add del">
          <ac:chgData name="Jim Beland" userId="d41a4da1a37fb713" providerId="LiveId" clId="{382F3B74-E4CB-4D81-AF60-122A51D7A84C}" dt="2020-07-16T21:55:54.520" v="34079"/>
          <ac:inkMkLst>
            <pc:docMk/>
            <pc:sldMk cId="484890734" sldId="436"/>
            <ac:inkMk id="32" creationId="{0F7F4617-0D33-40A9-8A0F-FA6FDA83C090}"/>
          </ac:inkMkLst>
        </pc:inkChg>
        <pc:inkChg chg="add del">
          <ac:chgData name="Jim Beland" userId="d41a4da1a37fb713" providerId="LiveId" clId="{382F3B74-E4CB-4D81-AF60-122A51D7A84C}" dt="2020-07-16T21:55:54.520" v="34079"/>
          <ac:inkMkLst>
            <pc:docMk/>
            <pc:sldMk cId="484890734" sldId="436"/>
            <ac:inkMk id="33" creationId="{803533BA-5841-488A-B166-2715498F346A}"/>
          </ac:inkMkLst>
        </pc:inkChg>
        <pc:inkChg chg="add del">
          <ac:chgData name="Jim Beland" userId="d41a4da1a37fb713" providerId="LiveId" clId="{382F3B74-E4CB-4D81-AF60-122A51D7A84C}" dt="2020-07-16T21:55:54.520" v="34079"/>
          <ac:inkMkLst>
            <pc:docMk/>
            <pc:sldMk cId="484890734" sldId="436"/>
            <ac:inkMk id="34" creationId="{0E923918-D205-41A4-9EBF-C3A5119195A0}"/>
          </ac:inkMkLst>
        </pc:inkChg>
        <pc:inkChg chg="add del">
          <ac:chgData name="Jim Beland" userId="d41a4da1a37fb713" providerId="LiveId" clId="{382F3B74-E4CB-4D81-AF60-122A51D7A84C}" dt="2020-07-16T21:56:18.285" v="34081" actId="478"/>
          <ac:inkMkLst>
            <pc:docMk/>
            <pc:sldMk cId="484890734" sldId="436"/>
            <ac:inkMk id="35" creationId="{13958153-D6AA-4323-9AE2-18AF939AC68F}"/>
          </ac:inkMkLst>
        </pc:inkChg>
        <pc:cxnChg chg="add del mod">
          <ac:chgData name="Jim Beland" userId="d41a4da1a37fb713" providerId="LiveId" clId="{382F3B74-E4CB-4D81-AF60-122A51D7A84C}" dt="2020-07-16T21:51:59.133" v="34047" actId="11529"/>
          <ac:cxnSpMkLst>
            <pc:docMk/>
            <pc:sldMk cId="484890734" sldId="436"/>
            <ac:cxnSpMk id="5" creationId="{DA666926-6CE5-4387-BD1E-7DD0E73FA72A}"/>
          </ac:cxnSpMkLst>
        </pc:cxnChg>
        <pc:cxnChg chg="add del mod">
          <ac:chgData name="Jim Beland" userId="d41a4da1a37fb713" providerId="LiveId" clId="{382F3B74-E4CB-4D81-AF60-122A51D7A84C}" dt="2020-07-16T21:52:13.215" v="34049" actId="11529"/>
          <ac:cxnSpMkLst>
            <pc:docMk/>
            <pc:sldMk cId="484890734" sldId="436"/>
            <ac:cxnSpMk id="7" creationId="{EAC56C17-53A4-4C6F-9540-FB8EC22F081D}"/>
          </ac:cxnSpMkLst>
        </pc:cxnChg>
        <pc:cxnChg chg="add mod">
          <ac:chgData name="Jim Beland" userId="d41a4da1a37fb713" providerId="LiveId" clId="{382F3B74-E4CB-4D81-AF60-122A51D7A84C}" dt="2020-07-16T21:52:27.140" v="34050" actId="11529"/>
          <ac:cxnSpMkLst>
            <pc:docMk/>
            <pc:sldMk cId="484890734" sldId="436"/>
            <ac:cxnSpMk id="9" creationId="{C7E50759-BCED-4CB1-A018-22D272A0A30C}"/>
          </ac:cxnSpMkLst>
        </pc:cxnChg>
        <pc:cxnChg chg="add mod">
          <ac:chgData name="Jim Beland" userId="d41a4da1a37fb713" providerId="LiveId" clId="{382F3B74-E4CB-4D81-AF60-122A51D7A84C}" dt="2020-07-16T21:52:32.910" v="34051" actId="11529"/>
          <ac:cxnSpMkLst>
            <pc:docMk/>
            <pc:sldMk cId="484890734" sldId="436"/>
            <ac:cxnSpMk id="11" creationId="{FC79B468-F6D5-4E9F-82C0-DE7C3E8188BB}"/>
          </ac:cxnSpMkLst>
        </pc:cxnChg>
        <pc:cxnChg chg="add mod">
          <ac:chgData name="Jim Beland" userId="d41a4da1a37fb713" providerId="LiveId" clId="{382F3B74-E4CB-4D81-AF60-122A51D7A84C}" dt="2020-07-16T21:52:43.427" v="34052" actId="11529"/>
          <ac:cxnSpMkLst>
            <pc:docMk/>
            <pc:sldMk cId="484890734" sldId="436"/>
            <ac:cxnSpMk id="13" creationId="{DF905301-9765-426A-AB24-D65506889156}"/>
          </ac:cxnSpMkLst>
        </pc:cxnChg>
      </pc:sldChg>
      <pc:sldChg chg="modSp add">
        <pc:chgData name="Jim Beland" userId="d41a4da1a37fb713" providerId="LiveId" clId="{382F3B74-E4CB-4D81-AF60-122A51D7A84C}" dt="2020-07-16T21:59:44.946" v="34615" actId="20577"/>
        <pc:sldMkLst>
          <pc:docMk/>
          <pc:sldMk cId="2121018082" sldId="437"/>
        </pc:sldMkLst>
        <pc:spChg chg="mod">
          <ac:chgData name="Jim Beland" userId="d41a4da1a37fb713" providerId="LiveId" clId="{382F3B74-E4CB-4D81-AF60-122A51D7A84C}" dt="2020-07-16T21:59:44.946" v="34615" actId="20577"/>
          <ac:spMkLst>
            <pc:docMk/>
            <pc:sldMk cId="2121018082" sldId="437"/>
            <ac:spMk id="3" creationId="{10CEA210-244E-48D6-A070-709A5EA714AF}"/>
          </ac:spMkLst>
        </pc:spChg>
      </pc:sldChg>
      <pc:sldChg chg="modSp add">
        <pc:chgData name="Jim Beland" userId="d41a4da1a37fb713" providerId="LiveId" clId="{382F3B74-E4CB-4D81-AF60-122A51D7A84C}" dt="2020-07-16T22:04:16.047" v="35126" actId="207"/>
        <pc:sldMkLst>
          <pc:docMk/>
          <pc:sldMk cId="331821941" sldId="438"/>
        </pc:sldMkLst>
        <pc:spChg chg="mod">
          <ac:chgData name="Jim Beland" userId="d41a4da1a37fb713" providerId="LiveId" clId="{382F3B74-E4CB-4D81-AF60-122A51D7A84C}" dt="2020-07-16T22:04:16.047" v="35126" actId="207"/>
          <ac:spMkLst>
            <pc:docMk/>
            <pc:sldMk cId="331821941" sldId="438"/>
            <ac:spMk id="3" creationId="{10CEA210-244E-48D6-A070-709A5EA714AF}"/>
          </ac:spMkLst>
        </pc:spChg>
      </pc:sldChg>
      <pc:sldChg chg="addSp delSp modSp add">
        <pc:chgData name="Jim Beland" userId="d41a4da1a37fb713" providerId="LiveId" clId="{382F3B74-E4CB-4D81-AF60-122A51D7A84C}" dt="2020-07-16T22:10:14.765" v="35513" actId="20577"/>
        <pc:sldMkLst>
          <pc:docMk/>
          <pc:sldMk cId="1475467370" sldId="439"/>
        </pc:sldMkLst>
        <pc:spChg chg="mod">
          <ac:chgData name="Jim Beland" userId="d41a4da1a37fb713" providerId="LiveId" clId="{382F3B74-E4CB-4D81-AF60-122A51D7A84C}" dt="2020-07-16T22:10:14.765" v="35513" actId="20577"/>
          <ac:spMkLst>
            <pc:docMk/>
            <pc:sldMk cId="1475467370" sldId="439"/>
            <ac:spMk id="3" creationId="{10CEA210-244E-48D6-A070-709A5EA714AF}"/>
          </ac:spMkLst>
        </pc:spChg>
        <pc:spChg chg="add mod">
          <ac:chgData name="Jim Beland" userId="d41a4da1a37fb713" providerId="LiveId" clId="{382F3B74-E4CB-4D81-AF60-122A51D7A84C}" dt="2020-07-16T22:05:18.974" v="35188" actId="1076"/>
          <ac:spMkLst>
            <pc:docMk/>
            <pc:sldMk cId="1475467370" sldId="439"/>
            <ac:spMk id="4" creationId="{2229AE2C-1FAF-436D-B7DD-E09B9DC1567A}"/>
          </ac:spMkLst>
        </pc:spChg>
        <pc:spChg chg="add del mod">
          <ac:chgData name="Jim Beland" userId="d41a4da1a37fb713" providerId="LiveId" clId="{382F3B74-E4CB-4D81-AF60-122A51D7A84C}" dt="2020-07-16T22:05:10.781" v="35182" actId="767"/>
          <ac:spMkLst>
            <pc:docMk/>
            <pc:sldMk cId="1475467370" sldId="439"/>
            <ac:spMk id="5" creationId="{2139ED13-2D5B-417F-A31F-3B38B24F06D1}"/>
          </ac:spMkLst>
        </pc:spChg>
        <pc:spChg chg="add mod">
          <ac:chgData name="Jim Beland" userId="d41a4da1a37fb713" providerId="LiveId" clId="{382F3B74-E4CB-4D81-AF60-122A51D7A84C}" dt="2020-07-16T22:05:57.087" v="35196" actId="1076"/>
          <ac:spMkLst>
            <pc:docMk/>
            <pc:sldMk cId="1475467370" sldId="439"/>
            <ac:spMk id="6" creationId="{BA0B61C2-C9C6-4A71-9BA3-624CD3974B45}"/>
          </ac:spMkLst>
        </pc:spChg>
        <pc:spChg chg="add mod">
          <ac:chgData name="Jim Beland" userId="d41a4da1a37fb713" providerId="LiveId" clId="{382F3B74-E4CB-4D81-AF60-122A51D7A84C}" dt="2020-07-16T22:06:10.276" v="35204" actId="1076"/>
          <ac:spMkLst>
            <pc:docMk/>
            <pc:sldMk cId="1475467370" sldId="439"/>
            <ac:spMk id="7" creationId="{551FAEB7-E132-484B-83B3-B2ADC7EA881C}"/>
          </ac:spMkLst>
        </pc:spChg>
      </pc:sldChg>
      <pc:sldChg chg="modSp add">
        <pc:chgData name="Jim Beland" userId="d41a4da1a37fb713" providerId="LiveId" clId="{382F3B74-E4CB-4D81-AF60-122A51D7A84C}" dt="2020-07-16T22:14:02.615" v="35626" actId="255"/>
        <pc:sldMkLst>
          <pc:docMk/>
          <pc:sldMk cId="1408868025" sldId="440"/>
        </pc:sldMkLst>
        <pc:spChg chg="mod">
          <ac:chgData name="Jim Beland" userId="d41a4da1a37fb713" providerId="LiveId" clId="{382F3B74-E4CB-4D81-AF60-122A51D7A84C}" dt="2020-07-16T22:14:02.615" v="35626" actId="255"/>
          <ac:spMkLst>
            <pc:docMk/>
            <pc:sldMk cId="1408868025" sldId="440"/>
            <ac:spMk id="3" creationId="{10CEA210-244E-48D6-A070-709A5EA714AF}"/>
          </ac:spMkLst>
        </pc:spChg>
      </pc:sldChg>
      <pc:sldChg chg="modSp add">
        <pc:chgData name="Jim Beland" userId="d41a4da1a37fb713" providerId="LiveId" clId="{382F3B74-E4CB-4D81-AF60-122A51D7A84C}" dt="2020-07-16T22:20:33.068" v="35775" actId="20577"/>
        <pc:sldMkLst>
          <pc:docMk/>
          <pc:sldMk cId="898887325" sldId="441"/>
        </pc:sldMkLst>
        <pc:spChg chg="mod">
          <ac:chgData name="Jim Beland" userId="d41a4da1a37fb713" providerId="LiveId" clId="{382F3B74-E4CB-4D81-AF60-122A51D7A84C}" dt="2020-07-16T22:20:33.068" v="35775" actId="20577"/>
          <ac:spMkLst>
            <pc:docMk/>
            <pc:sldMk cId="898887325" sldId="441"/>
            <ac:spMk id="3" creationId="{10CEA210-244E-48D6-A070-709A5EA714AF}"/>
          </ac:spMkLst>
        </pc:spChg>
      </pc:sldChg>
      <pc:sldChg chg="addSp modSp add">
        <pc:chgData name="Jim Beland" userId="d41a4da1a37fb713" providerId="LiveId" clId="{382F3B74-E4CB-4D81-AF60-122A51D7A84C}" dt="2020-07-16T22:27:48.097" v="36073" actId="1076"/>
        <pc:sldMkLst>
          <pc:docMk/>
          <pc:sldMk cId="2954283044" sldId="442"/>
        </pc:sldMkLst>
        <pc:spChg chg="mod">
          <ac:chgData name="Jim Beland" userId="d41a4da1a37fb713" providerId="LiveId" clId="{382F3B74-E4CB-4D81-AF60-122A51D7A84C}" dt="2020-07-16T22:26:19.733" v="35971" actId="20577"/>
          <ac:spMkLst>
            <pc:docMk/>
            <pc:sldMk cId="2954283044" sldId="442"/>
            <ac:spMk id="3" creationId="{10CEA210-244E-48D6-A070-709A5EA714AF}"/>
          </ac:spMkLst>
        </pc:spChg>
        <pc:spChg chg="add mod">
          <ac:chgData name="Jim Beland" userId="d41a4da1a37fb713" providerId="LiveId" clId="{382F3B74-E4CB-4D81-AF60-122A51D7A84C}" dt="2020-07-16T22:25:09.635" v="35954" actId="20577"/>
          <ac:spMkLst>
            <pc:docMk/>
            <pc:sldMk cId="2954283044" sldId="442"/>
            <ac:spMk id="5" creationId="{C8894F15-BF70-48B5-9846-081A0C1BA931}"/>
          </ac:spMkLst>
        </pc:spChg>
        <pc:spChg chg="add mod">
          <ac:chgData name="Jim Beland" userId="d41a4da1a37fb713" providerId="LiveId" clId="{382F3B74-E4CB-4D81-AF60-122A51D7A84C}" dt="2020-07-16T22:27:48.097" v="36073" actId="1076"/>
          <ac:spMkLst>
            <pc:docMk/>
            <pc:sldMk cId="2954283044" sldId="442"/>
            <ac:spMk id="8" creationId="{34F94049-1F53-4FF6-A55A-49ED6CDA941A}"/>
          </ac:spMkLst>
        </pc:spChg>
      </pc:sldChg>
      <pc:sldChg chg="delSp modSp add">
        <pc:chgData name="Jim Beland" userId="d41a4da1a37fb713" providerId="LiveId" clId="{382F3B74-E4CB-4D81-AF60-122A51D7A84C}" dt="2020-07-16T22:30:03.060" v="36109" actId="20577"/>
        <pc:sldMkLst>
          <pc:docMk/>
          <pc:sldMk cId="3970383888" sldId="443"/>
        </pc:sldMkLst>
        <pc:spChg chg="mod">
          <ac:chgData name="Jim Beland" userId="d41a4da1a37fb713" providerId="LiveId" clId="{382F3B74-E4CB-4D81-AF60-122A51D7A84C}" dt="2020-07-16T22:30:03.060" v="36109" actId="20577"/>
          <ac:spMkLst>
            <pc:docMk/>
            <pc:sldMk cId="3970383888" sldId="443"/>
            <ac:spMk id="3" creationId="{10CEA210-244E-48D6-A070-709A5EA714AF}"/>
          </ac:spMkLst>
        </pc:spChg>
        <pc:spChg chg="del">
          <ac:chgData name="Jim Beland" userId="d41a4da1a37fb713" providerId="LiveId" clId="{382F3B74-E4CB-4D81-AF60-122A51D7A84C}" dt="2020-07-16T22:27:58.767" v="36075" actId="478"/>
          <ac:spMkLst>
            <pc:docMk/>
            <pc:sldMk cId="3970383888" sldId="443"/>
            <ac:spMk id="5" creationId="{C8894F15-BF70-48B5-9846-081A0C1BA931}"/>
          </ac:spMkLst>
        </pc:spChg>
        <pc:spChg chg="del">
          <ac:chgData name="Jim Beland" userId="d41a4da1a37fb713" providerId="LiveId" clId="{382F3B74-E4CB-4D81-AF60-122A51D7A84C}" dt="2020-07-16T22:28:01.872" v="36076" actId="478"/>
          <ac:spMkLst>
            <pc:docMk/>
            <pc:sldMk cId="3970383888" sldId="443"/>
            <ac:spMk id="8" creationId="{34F94049-1F53-4FF6-A55A-49ED6CDA941A}"/>
          </ac:spMkLst>
        </pc:spChg>
      </pc:sldChg>
      <pc:sldChg chg="addSp delSp modSp add">
        <pc:chgData name="Jim Beland" userId="d41a4da1a37fb713" providerId="LiveId" clId="{382F3B74-E4CB-4D81-AF60-122A51D7A84C}" dt="2020-07-16T22:35:56.187" v="36758" actId="20577"/>
        <pc:sldMkLst>
          <pc:docMk/>
          <pc:sldMk cId="2438577422" sldId="444"/>
        </pc:sldMkLst>
        <pc:spChg chg="mod">
          <ac:chgData name="Jim Beland" userId="d41a4da1a37fb713" providerId="LiveId" clId="{382F3B74-E4CB-4D81-AF60-122A51D7A84C}" dt="2020-07-16T22:35:56.187" v="36758" actId="20577"/>
          <ac:spMkLst>
            <pc:docMk/>
            <pc:sldMk cId="2438577422" sldId="444"/>
            <ac:spMk id="3" creationId="{10CEA210-244E-48D6-A070-709A5EA714AF}"/>
          </ac:spMkLst>
        </pc:spChg>
        <pc:spChg chg="add del mod">
          <ac:chgData name="Jim Beland" userId="d41a4da1a37fb713" providerId="LiveId" clId="{382F3B74-E4CB-4D81-AF60-122A51D7A84C}" dt="2020-07-16T22:31:06.453" v="36183" actId="478"/>
          <ac:spMkLst>
            <pc:docMk/>
            <pc:sldMk cId="2438577422" sldId="444"/>
            <ac:spMk id="5" creationId="{3D6609AC-D7B2-4A75-8C1A-1F109272261D}"/>
          </ac:spMkLst>
        </pc:spChg>
      </pc:sldChg>
      <pc:sldChg chg="addSp delSp modSp add">
        <pc:chgData name="Jim Beland" userId="d41a4da1a37fb713" providerId="LiveId" clId="{382F3B74-E4CB-4D81-AF60-122A51D7A84C}" dt="2020-07-16T22:47:36.389" v="37285" actId="1076"/>
        <pc:sldMkLst>
          <pc:docMk/>
          <pc:sldMk cId="3846745884" sldId="445"/>
        </pc:sldMkLst>
        <pc:spChg chg="mod">
          <ac:chgData name="Jim Beland" userId="d41a4da1a37fb713" providerId="LiveId" clId="{382F3B74-E4CB-4D81-AF60-122A51D7A84C}" dt="2020-07-16T22:39:21.037" v="37070" actId="20577"/>
          <ac:spMkLst>
            <pc:docMk/>
            <pc:sldMk cId="3846745884" sldId="445"/>
            <ac:spMk id="3" creationId="{10CEA210-244E-48D6-A070-709A5EA714AF}"/>
          </ac:spMkLst>
        </pc:spChg>
        <pc:spChg chg="add mod">
          <ac:chgData name="Jim Beland" userId="d41a4da1a37fb713" providerId="LiveId" clId="{382F3B74-E4CB-4D81-AF60-122A51D7A84C}" dt="2020-07-16T22:47:36.389" v="37285" actId="1076"/>
          <ac:spMkLst>
            <pc:docMk/>
            <pc:sldMk cId="3846745884" sldId="445"/>
            <ac:spMk id="5" creationId="{0A477FC1-F2AA-4D1B-8007-7399DE65183C}"/>
          </ac:spMkLst>
        </pc:spChg>
        <pc:inkChg chg="add del">
          <ac:chgData name="Jim Beland" userId="d41a4da1a37fb713" providerId="LiveId" clId="{382F3B74-E4CB-4D81-AF60-122A51D7A84C}" dt="2020-07-16T22:41:37.144" v="37152"/>
          <ac:inkMkLst>
            <pc:docMk/>
            <pc:sldMk cId="3846745884" sldId="445"/>
            <ac:inkMk id="8" creationId="{CAA26872-9EDA-4CF1-A2BF-4BA3F56B3C05}"/>
          </ac:inkMkLst>
        </pc:inkChg>
        <pc:inkChg chg="add del">
          <ac:chgData name="Jim Beland" userId="d41a4da1a37fb713" providerId="LiveId" clId="{382F3B74-E4CB-4D81-AF60-122A51D7A84C}" dt="2020-07-16T22:41:37.144" v="37152"/>
          <ac:inkMkLst>
            <pc:docMk/>
            <pc:sldMk cId="3846745884" sldId="445"/>
            <ac:inkMk id="10" creationId="{FD4F2E62-E5E3-47C9-97BF-C4091E8CA3AD}"/>
          </ac:inkMkLst>
        </pc:inkChg>
        <pc:inkChg chg="add">
          <ac:chgData name="Jim Beland" userId="d41a4da1a37fb713" providerId="LiveId" clId="{382F3B74-E4CB-4D81-AF60-122A51D7A84C}" dt="2020-07-16T22:41:37.144" v="37152"/>
          <ac:inkMkLst>
            <pc:docMk/>
            <pc:sldMk cId="3846745884" sldId="445"/>
            <ac:inkMk id="12" creationId="{1E7921AB-3989-4A46-8769-0A0140F9C7BD}"/>
          </ac:inkMkLst>
        </pc:inkChg>
      </pc:sldChg>
      <pc:sldChg chg="delSp modSp add">
        <pc:chgData name="Jim Beland" userId="d41a4da1a37fb713" providerId="LiveId" clId="{382F3B74-E4CB-4D81-AF60-122A51D7A84C}" dt="2020-07-16T22:48:30.991" v="37313" actId="20577"/>
        <pc:sldMkLst>
          <pc:docMk/>
          <pc:sldMk cId="3726625580" sldId="446"/>
        </pc:sldMkLst>
        <pc:spChg chg="mod">
          <ac:chgData name="Jim Beland" userId="d41a4da1a37fb713" providerId="LiveId" clId="{382F3B74-E4CB-4D81-AF60-122A51D7A84C}" dt="2020-07-16T22:48:30.991" v="37313" actId="20577"/>
          <ac:spMkLst>
            <pc:docMk/>
            <pc:sldMk cId="3726625580" sldId="446"/>
            <ac:spMk id="3" creationId="{10CEA210-244E-48D6-A070-709A5EA714AF}"/>
          </ac:spMkLst>
        </pc:spChg>
        <pc:spChg chg="del">
          <ac:chgData name="Jim Beland" userId="d41a4da1a37fb713" providerId="LiveId" clId="{382F3B74-E4CB-4D81-AF60-122A51D7A84C}" dt="2020-07-16T22:41:22.646" v="37149" actId="478"/>
          <ac:spMkLst>
            <pc:docMk/>
            <pc:sldMk cId="3726625580" sldId="446"/>
            <ac:spMk id="5" creationId="{0A477FC1-F2AA-4D1B-8007-7399DE65183C}"/>
          </ac:spMkLst>
        </pc:spChg>
      </pc:sldChg>
      <pc:sldChg chg="modSp add">
        <pc:chgData name="Jim Beland" userId="d41a4da1a37fb713" providerId="LiveId" clId="{382F3B74-E4CB-4D81-AF60-122A51D7A84C}" dt="2020-07-16T23:13:39.374" v="38033" actId="20577"/>
        <pc:sldMkLst>
          <pc:docMk/>
          <pc:sldMk cId="3772924892" sldId="447"/>
        </pc:sldMkLst>
        <pc:spChg chg="mod">
          <ac:chgData name="Jim Beland" userId="d41a4da1a37fb713" providerId="LiveId" clId="{382F3B74-E4CB-4D81-AF60-122A51D7A84C}" dt="2020-07-16T23:13:39.374" v="38033" actId="20577"/>
          <ac:spMkLst>
            <pc:docMk/>
            <pc:sldMk cId="3772924892" sldId="447"/>
            <ac:spMk id="3" creationId="{10CEA210-244E-48D6-A070-709A5EA714AF}"/>
          </ac:spMkLst>
        </pc:spChg>
      </pc:sldChg>
      <pc:sldChg chg="modSp add">
        <pc:chgData name="Jim Beland" userId="d41a4da1a37fb713" providerId="LiveId" clId="{382F3B74-E4CB-4D81-AF60-122A51D7A84C}" dt="2020-07-16T23:13:55.922" v="38050" actId="20577"/>
        <pc:sldMkLst>
          <pc:docMk/>
          <pc:sldMk cId="1473924747" sldId="448"/>
        </pc:sldMkLst>
        <pc:spChg chg="mod">
          <ac:chgData name="Jim Beland" userId="d41a4da1a37fb713" providerId="LiveId" clId="{382F3B74-E4CB-4D81-AF60-122A51D7A84C}" dt="2020-07-16T23:13:55.922" v="38050" actId="20577"/>
          <ac:spMkLst>
            <pc:docMk/>
            <pc:sldMk cId="1473924747" sldId="448"/>
            <ac:spMk id="3" creationId="{10CEA210-244E-48D6-A070-709A5EA714AF}"/>
          </ac:spMkLst>
        </pc:spChg>
      </pc:sldChg>
      <pc:sldChg chg="modSp add">
        <pc:chgData name="Jim Beland" userId="d41a4da1a37fb713" providerId="LiveId" clId="{382F3B74-E4CB-4D81-AF60-122A51D7A84C}" dt="2020-07-16T23:10:47.030" v="37841" actId="20577"/>
        <pc:sldMkLst>
          <pc:docMk/>
          <pc:sldMk cId="138841460" sldId="449"/>
        </pc:sldMkLst>
        <pc:spChg chg="mod">
          <ac:chgData name="Jim Beland" userId="d41a4da1a37fb713" providerId="LiveId" clId="{382F3B74-E4CB-4D81-AF60-122A51D7A84C}" dt="2020-07-16T23:10:47.030" v="37841" actId="20577"/>
          <ac:spMkLst>
            <pc:docMk/>
            <pc:sldMk cId="138841460" sldId="449"/>
            <ac:spMk id="3" creationId="{10CEA210-244E-48D6-A070-709A5EA714AF}"/>
          </ac:spMkLst>
        </pc:spChg>
      </pc:sldChg>
      <pc:sldChg chg="addSp delSp modSp add">
        <pc:chgData name="Jim Beland" userId="d41a4da1a37fb713" providerId="LiveId" clId="{382F3B74-E4CB-4D81-AF60-122A51D7A84C}" dt="2020-07-16T23:26:10.292" v="38459" actId="478"/>
        <pc:sldMkLst>
          <pc:docMk/>
          <pc:sldMk cId="2672227006" sldId="450"/>
        </pc:sldMkLst>
        <pc:spChg chg="mod">
          <ac:chgData name="Jim Beland" userId="d41a4da1a37fb713" providerId="LiveId" clId="{382F3B74-E4CB-4D81-AF60-122A51D7A84C}" dt="2020-07-16T23:26:04.948" v="38458" actId="6549"/>
          <ac:spMkLst>
            <pc:docMk/>
            <pc:sldMk cId="2672227006" sldId="450"/>
            <ac:spMk id="3" creationId="{10CEA210-244E-48D6-A070-709A5EA714AF}"/>
          </ac:spMkLst>
        </pc:spChg>
        <pc:spChg chg="add del mod">
          <ac:chgData name="Jim Beland" userId="d41a4da1a37fb713" providerId="LiveId" clId="{382F3B74-E4CB-4D81-AF60-122A51D7A84C}" dt="2020-07-16T23:26:10.292" v="38459" actId="478"/>
          <ac:spMkLst>
            <pc:docMk/>
            <pc:sldMk cId="2672227006" sldId="450"/>
            <ac:spMk id="5" creationId="{17B69497-678B-49CD-B059-835702B9F8D5}"/>
          </ac:spMkLst>
        </pc:spChg>
      </pc:sldChg>
      <pc:sldChg chg="modSp add ord">
        <pc:chgData name="Jim Beland" userId="d41a4da1a37fb713" providerId="LiveId" clId="{382F3B74-E4CB-4D81-AF60-122A51D7A84C}" dt="2020-07-16T23:13:28.031" v="38016"/>
        <pc:sldMkLst>
          <pc:docMk/>
          <pc:sldMk cId="2734980195" sldId="451"/>
        </pc:sldMkLst>
        <pc:spChg chg="mod">
          <ac:chgData name="Jim Beland" userId="d41a4da1a37fb713" providerId="LiveId" clId="{382F3B74-E4CB-4D81-AF60-122A51D7A84C}" dt="2020-07-16T23:13:20.557" v="38015" actId="20577"/>
          <ac:spMkLst>
            <pc:docMk/>
            <pc:sldMk cId="2734980195" sldId="451"/>
            <ac:spMk id="3" creationId="{10CEA210-244E-48D6-A070-709A5EA714AF}"/>
          </ac:spMkLst>
        </pc:spChg>
      </pc:sldChg>
      <pc:sldChg chg="modSp add">
        <pc:chgData name="Jim Beland" userId="d41a4da1a37fb713" providerId="LiveId" clId="{382F3B74-E4CB-4D81-AF60-122A51D7A84C}" dt="2020-07-16T23:27:59.108" v="38516" actId="20577"/>
        <pc:sldMkLst>
          <pc:docMk/>
          <pc:sldMk cId="1922470595" sldId="452"/>
        </pc:sldMkLst>
        <pc:spChg chg="mod">
          <ac:chgData name="Jim Beland" userId="d41a4da1a37fb713" providerId="LiveId" clId="{382F3B74-E4CB-4D81-AF60-122A51D7A84C}" dt="2020-07-16T23:27:59.108" v="38516" actId="20577"/>
          <ac:spMkLst>
            <pc:docMk/>
            <pc:sldMk cId="1922470595" sldId="452"/>
            <ac:spMk id="3" creationId="{10CEA210-244E-48D6-A070-709A5EA714AF}"/>
          </ac:spMkLst>
        </pc:spChg>
      </pc:sldChg>
      <pc:sldChg chg="modSp add">
        <pc:chgData name="Jim Beland" userId="d41a4da1a37fb713" providerId="LiveId" clId="{382F3B74-E4CB-4D81-AF60-122A51D7A84C}" dt="2020-07-16T23:26:57.331" v="38497" actId="20577"/>
        <pc:sldMkLst>
          <pc:docMk/>
          <pc:sldMk cId="3007967569" sldId="453"/>
        </pc:sldMkLst>
        <pc:spChg chg="mod">
          <ac:chgData name="Jim Beland" userId="d41a4da1a37fb713" providerId="LiveId" clId="{382F3B74-E4CB-4D81-AF60-122A51D7A84C}" dt="2020-07-16T23:26:57.331" v="38497" actId="20577"/>
          <ac:spMkLst>
            <pc:docMk/>
            <pc:sldMk cId="3007967569" sldId="453"/>
            <ac:spMk id="3" creationId="{10CEA210-244E-48D6-A070-709A5EA714AF}"/>
          </ac:spMkLst>
        </pc:spChg>
        <pc:spChg chg="mod">
          <ac:chgData name="Jim Beland" userId="d41a4da1a37fb713" providerId="LiveId" clId="{382F3B74-E4CB-4D81-AF60-122A51D7A84C}" dt="2020-07-16T23:26:46.463" v="38493" actId="1076"/>
          <ac:spMkLst>
            <pc:docMk/>
            <pc:sldMk cId="3007967569" sldId="453"/>
            <ac:spMk id="5" creationId="{17B69497-678B-49CD-B059-835702B9F8D5}"/>
          </ac:spMkLst>
        </pc:spChg>
      </pc:sldChg>
      <pc:sldChg chg="modSp add">
        <pc:chgData name="Jim Beland" userId="d41a4da1a37fb713" providerId="LiveId" clId="{382F3B74-E4CB-4D81-AF60-122A51D7A84C}" dt="2020-07-16T23:30:24.437" v="38666" actId="20577"/>
        <pc:sldMkLst>
          <pc:docMk/>
          <pc:sldMk cId="917976624" sldId="454"/>
        </pc:sldMkLst>
        <pc:spChg chg="mod">
          <ac:chgData name="Jim Beland" userId="d41a4da1a37fb713" providerId="LiveId" clId="{382F3B74-E4CB-4D81-AF60-122A51D7A84C}" dt="2020-07-16T23:30:24.437" v="38666" actId="20577"/>
          <ac:spMkLst>
            <pc:docMk/>
            <pc:sldMk cId="917976624" sldId="454"/>
            <ac:spMk id="3" creationId="{10CEA210-244E-48D6-A070-709A5EA714AF}"/>
          </ac:spMkLst>
        </pc:spChg>
      </pc:sldChg>
      <pc:sldChg chg="modSp add">
        <pc:chgData name="Jim Beland" userId="d41a4da1a37fb713" providerId="LiveId" clId="{382F3B74-E4CB-4D81-AF60-122A51D7A84C}" dt="2020-07-17T22:35:37.757" v="44778" actId="6549"/>
        <pc:sldMkLst>
          <pc:docMk/>
          <pc:sldMk cId="1847042348" sldId="513"/>
        </pc:sldMkLst>
        <pc:spChg chg="mod">
          <ac:chgData name="Jim Beland" userId="d41a4da1a37fb713" providerId="LiveId" clId="{382F3B74-E4CB-4D81-AF60-122A51D7A84C}" dt="2020-07-17T20:49:39.856" v="38674" actId="20577"/>
          <ac:spMkLst>
            <pc:docMk/>
            <pc:sldMk cId="1847042348" sldId="513"/>
            <ac:spMk id="2" creationId="{9F18F181-44AD-4CE3-BA1D-049FBFD3F685}"/>
          </ac:spMkLst>
        </pc:spChg>
        <pc:spChg chg="mod">
          <ac:chgData name="Jim Beland" userId="d41a4da1a37fb713" providerId="LiveId" clId="{382F3B74-E4CB-4D81-AF60-122A51D7A84C}" dt="2020-07-17T22:35:37.757" v="44778" actId="6549"/>
          <ac:spMkLst>
            <pc:docMk/>
            <pc:sldMk cId="1847042348" sldId="513"/>
            <ac:spMk id="3" creationId="{65F4156D-3AA3-4837-893F-61517DA55ECF}"/>
          </ac:spMkLst>
        </pc:spChg>
      </pc:sldChg>
      <pc:sldChg chg="addSp modSp add">
        <pc:chgData name="Jim Beland" userId="d41a4da1a37fb713" providerId="LiveId" clId="{382F3B74-E4CB-4D81-AF60-122A51D7A84C}" dt="2020-07-17T22:36:18.516" v="44780" actId="6549"/>
        <pc:sldMkLst>
          <pc:docMk/>
          <pc:sldMk cId="941001130" sldId="514"/>
        </pc:sldMkLst>
        <pc:spChg chg="mod">
          <ac:chgData name="Jim Beland" userId="d41a4da1a37fb713" providerId="LiveId" clId="{382F3B74-E4CB-4D81-AF60-122A51D7A84C}" dt="2020-07-17T20:52:47.602" v="38754" actId="20577"/>
          <ac:spMkLst>
            <pc:docMk/>
            <pc:sldMk cId="941001130" sldId="514"/>
            <ac:spMk id="2" creationId="{9F18F181-44AD-4CE3-BA1D-049FBFD3F685}"/>
          </ac:spMkLst>
        </pc:spChg>
        <pc:spChg chg="mod">
          <ac:chgData name="Jim Beland" userId="d41a4da1a37fb713" providerId="LiveId" clId="{382F3B74-E4CB-4D81-AF60-122A51D7A84C}" dt="2020-07-17T22:36:18.516" v="44780" actId="6549"/>
          <ac:spMkLst>
            <pc:docMk/>
            <pc:sldMk cId="941001130" sldId="514"/>
            <ac:spMk id="3" creationId="{65F4156D-3AA3-4837-893F-61517DA55ECF}"/>
          </ac:spMkLst>
        </pc:spChg>
        <pc:grpChg chg="mod">
          <ac:chgData name="Jim Beland" userId="d41a4da1a37fb713" providerId="LiveId" clId="{382F3B74-E4CB-4D81-AF60-122A51D7A84C}" dt="2020-07-17T20:57:28.100" v="39020"/>
          <ac:grpSpMkLst>
            <pc:docMk/>
            <pc:sldMk cId="941001130" sldId="514"/>
            <ac:grpSpMk id="12" creationId="{872F58B8-391E-4686-8988-5EBFE7D05723}"/>
          </ac:grpSpMkLst>
        </pc:grpChg>
        <pc:inkChg chg="add">
          <ac:chgData name="Jim Beland" userId="d41a4da1a37fb713" providerId="LiveId" clId="{382F3B74-E4CB-4D81-AF60-122A51D7A84C}" dt="2020-07-17T20:57:23.626" v="39016" actId="9405"/>
          <ac:inkMkLst>
            <pc:docMk/>
            <pc:sldMk cId="941001130" sldId="514"/>
            <ac:inkMk id="8" creationId="{0DA4A95F-37A3-466E-8F2C-98225DF41911}"/>
          </ac:inkMkLst>
        </pc:inkChg>
        <pc:inkChg chg="add mod">
          <ac:chgData name="Jim Beland" userId="d41a4da1a37fb713" providerId="LiveId" clId="{382F3B74-E4CB-4D81-AF60-122A51D7A84C}" dt="2020-07-17T20:57:28.100" v="39020"/>
          <ac:inkMkLst>
            <pc:docMk/>
            <pc:sldMk cId="941001130" sldId="514"/>
            <ac:inkMk id="9" creationId="{BF4C014A-2DB2-4B77-9C4C-3CDD4C5B25C3}"/>
          </ac:inkMkLst>
        </pc:inkChg>
        <pc:inkChg chg="add mod">
          <ac:chgData name="Jim Beland" userId="d41a4da1a37fb713" providerId="LiveId" clId="{382F3B74-E4CB-4D81-AF60-122A51D7A84C}" dt="2020-07-17T20:57:28.100" v="39020"/>
          <ac:inkMkLst>
            <pc:docMk/>
            <pc:sldMk cId="941001130" sldId="514"/>
            <ac:inkMk id="10" creationId="{FF616732-EFC9-48F3-A549-13539E3CB068}"/>
          </ac:inkMkLst>
        </pc:inkChg>
        <pc:inkChg chg="add mod">
          <ac:chgData name="Jim Beland" userId="d41a4da1a37fb713" providerId="LiveId" clId="{382F3B74-E4CB-4D81-AF60-122A51D7A84C}" dt="2020-07-17T20:57:28.100" v="39020"/>
          <ac:inkMkLst>
            <pc:docMk/>
            <pc:sldMk cId="941001130" sldId="514"/>
            <ac:inkMk id="11" creationId="{9DDF014D-CAD1-4C02-9405-527E3F957FDB}"/>
          </ac:inkMkLst>
        </pc:inkChg>
        <pc:inkChg chg="add">
          <ac:chgData name="Jim Beland" userId="d41a4da1a37fb713" providerId="LiveId" clId="{382F3B74-E4CB-4D81-AF60-122A51D7A84C}" dt="2020-07-17T20:57:30.186" v="39021" actId="9405"/>
          <ac:inkMkLst>
            <pc:docMk/>
            <pc:sldMk cId="941001130" sldId="514"/>
            <ac:inkMk id="13" creationId="{EDE0D6C0-54CF-416B-BC81-23393C5D4F0F}"/>
          </ac:inkMkLst>
        </pc:inkChg>
        <pc:inkChg chg="add">
          <ac:chgData name="Jim Beland" userId="d41a4da1a37fb713" providerId="LiveId" clId="{382F3B74-E4CB-4D81-AF60-122A51D7A84C}" dt="2020-07-17T20:57:33.505" v="39022" actId="9405"/>
          <ac:inkMkLst>
            <pc:docMk/>
            <pc:sldMk cId="941001130" sldId="514"/>
            <ac:inkMk id="14" creationId="{150EFA23-D435-48C6-96C5-249EB5186063}"/>
          </ac:inkMkLst>
        </pc:inkChg>
        <pc:cxnChg chg="add mod">
          <ac:chgData name="Jim Beland" userId="d41a4da1a37fb713" providerId="LiveId" clId="{382F3B74-E4CB-4D81-AF60-122A51D7A84C}" dt="2020-07-17T20:56:17.568" v="39015" actId="1076"/>
          <ac:cxnSpMkLst>
            <pc:docMk/>
            <pc:sldMk cId="941001130" sldId="514"/>
            <ac:cxnSpMk id="5" creationId="{1FF55781-1946-4983-B229-ED3633B462C0}"/>
          </ac:cxnSpMkLst>
        </pc:cxnChg>
        <pc:cxnChg chg="add mod">
          <ac:chgData name="Jim Beland" userId="d41a4da1a37fb713" providerId="LiveId" clId="{382F3B74-E4CB-4D81-AF60-122A51D7A84C}" dt="2020-07-17T20:56:13.173" v="39014" actId="11529"/>
          <ac:cxnSpMkLst>
            <pc:docMk/>
            <pc:sldMk cId="941001130" sldId="514"/>
            <ac:cxnSpMk id="7" creationId="{B3A0B51A-D1D6-494E-A2E6-D1BE08A3F012}"/>
          </ac:cxnSpMkLst>
        </pc:cxnChg>
      </pc:sldChg>
      <pc:sldChg chg="delSp modSp add">
        <pc:chgData name="Jim Beland" userId="d41a4da1a37fb713" providerId="LiveId" clId="{382F3B74-E4CB-4D81-AF60-122A51D7A84C}" dt="2020-07-17T22:36:25.807" v="44782" actId="6549"/>
        <pc:sldMkLst>
          <pc:docMk/>
          <pc:sldMk cId="1853113932" sldId="515"/>
        </pc:sldMkLst>
        <pc:spChg chg="mod">
          <ac:chgData name="Jim Beland" userId="d41a4da1a37fb713" providerId="LiveId" clId="{382F3B74-E4CB-4D81-AF60-122A51D7A84C}" dt="2020-07-17T22:36:25.807" v="44782" actId="6549"/>
          <ac:spMkLst>
            <pc:docMk/>
            <pc:sldMk cId="1853113932" sldId="515"/>
            <ac:spMk id="3" creationId="{65F4156D-3AA3-4837-893F-61517DA55ECF}"/>
          </ac:spMkLst>
        </pc:spChg>
        <pc:grpChg chg="del">
          <ac:chgData name="Jim Beland" userId="d41a4da1a37fb713" providerId="LiveId" clId="{382F3B74-E4CB-4D81-AF60-122A51D7A84C}" dt="2020-07-17T21:00:00.015" v="39270" actId="478"/>
          <ac:grpSpMkLst>
            <pc:docMk/>
            <pc:sldMk cId="1853113932" sldId="515"/>
            <ac:grpSpMk id="12" creationId="{872F58B8-391E-4686-8988-5EBFE7D05723}"/>
          </ac:grpSpMkLst>
        </pc:grpChg>
        <pc:inkChg chg="del">
          <ac:chgData name="Jim Beland" userId="d41a4da1a37fb713" providerId="LiveId" clId="{382F3B74-E4CB-4D81-AF60-122A51D7A84C}" dt="2020-07-17T20:59:56.727" v="39269" actId="478"/>
          <ac:inkMkLst>
            <pc:docMk/>
            <pc:sldMk cId="1853113932" sldId="515"/>
            <ac:inkMk id="8" creationId="{0DA4A95F-37A3-466E-8F2C-98225DF41911}"/>
          </ac:inkMkLst>
        </pc:inkChg>
        <pc:inkChg chg="del">
          <ac:chgData name="Jim Beland" userId="d41a4da1a37fb713" providerId="LiveId" clId="{382F3B74-E4CB-4D81-AF60-122A51D7A84C}" dt="2020-07-17T20:59:54.497" v="39268" actId="478"/>
          <ac:inkMkLst>
            <pc:docMk/>
            <pc:sldMk cId="1853113932" sldId="515"/>
            <ac:inkMk id="13" creationId="{EDE0D6C0-54CF-416B-BC81-23393C5D4F0F}"/>
          </ac:inkMkLst>
        </pc:inkChg>
        <pc:inkChg chg="del">
          <ac:chgData name="Jim Beland" userId="d41a4da1a37fb713" providerId="LiveId" clId="{382F3B74-E4CB-4D81-AF60-122A51D7A84C}" dt="2020-07-17T20:59:52.251" v="39267" actId="478"/>
          <ac:inkMkLst>
            <pc:docMk/>
            <pc:sldMk cId="1853113932" sldId="515"/>
            <ac:inkMk id="14" creationId="{150EFA23-D435-48C6-96C5-249EB5186063}"/>
          </ac:inkMkLst>
        </pc:inkChg>
        <pc:cxnChg chg="del">
          <ac:chgData name="Jim Beland" userId="d41a4da1a37fb713" providerId="LiveId" clId="{382F3B74-E4CB-4D81-AF60-122A51D7A84C}" dt="2020-07-17T20:59:48.290" v="39265" actId="478"/>
          <ac:cxnSpMkLst>
            <pc:docMk/>
            <pc:sldMk cId="1853113932" sldId="515"/>
            <ac:cxnSpMk id="5" creationId="{1FF55781-1946-4983-B229-ED3633B462C0}"/>
          </ac:cxnSpMkLst>
        </pc:cxnChg>
        <pc:cxnChg chg="del">
          <ac:chgData name="Jim Beland" userId="d41a4da1a37fb713" providerId="LiveId" clId="{382F3B74-E4CB-4D81-AF60-122A51D7A84C}" dt="2020-07-17T20:59:50.165" v="39266" actId="478"/>
          <ac:cxnSpMkLst>
            <pc:docMk/>
            <pc:sldMk cId="1853113932" sldId="515"/>
            <ac:cxnSpMk id="7" creationId="{B3A0B51A-D1D6-494E-A2E6-D1BE08A3F012}"/>
          </ac:cxnSpMkLst>
        </pc:cxnChg>
      </pc:sldChg>
      <pc:sldChg chg="modSp add del">
        <pc:chgData name="Jim Beland" userId="d41a4da1a37fb713" providerId="LiveId" clId="{382F3B74-E4CB-4D81-AF60-122A51D7A84C}" dt="2020-07-17T22:39:44.710" v="44807" actId="2696"/>
        <pc:sldMkLst>
          <pc:docMk/>
          <pc:sldMk cId="1615775511" sldId="516"/>
        </pc:sldMkLst>
        <pc:spChg chg="mod">
          <ac:chgData name="Jim Beland" userId="d41a4da1a37fb713" providerId="LiveId" clId="{382F3B74-E4CB-4D81-AF60-122A51D7A84C}" dt="2020-07-17T22:36:40.929" v="44786" actId="6549"/>
          <ac:spMkLst>
            <pc:docMk/>
            <pc:sldMk cId="1615775511" sldId="516"/>
            <ac:spMk id="3" creationId="{65F4156D-3AA3-4837-893F-61517DA55ECF}"/>
          </ac:spMkLst>
        </pc:spChg>
      </pc:sldChg>
      <pc:sldChg chg="modSp add">
        <pc:chgData name="Jim Beland" userId="d41a4da1a37fb713" providerId="LiveId" clId="{382F3B74-E4CB-4D81-AF60-122A51D7A84C}" dt="2020-07-17T22:36:33.529" v="44784" actId="6549"/>
        <pc:sldMkLst>
          <pc:docMk/>
          <pc:sldMk cId="3392372758" sldId="517"/>
        </pc:sldMkLst>
        <pc:spChg chg="mod">
          <ac:chgData name="Jim Beland" userId="d41a4da1a37fb713" providerId="LiveId" clId="{382F3B74-E4CB-4D81-AF60-122A51D7A84C}" dt="2020-07-17T22:36:33.529" v="44784" actId="6549"/>
          <ac:spMkLst>
            <pc:docMk/>
            <pc:sldMk cId="3392372758" sldId="517"/>
            <ac:spMk id="3" creationId="{65F4156D-3AA3-4837-893F-61517DA55ECF}"/>
          </ac:spMkLst>
        </pc:spChg>
      </pc:sldChg>
      <pc:sldChg chg="modSp add">
        <pc:chgData name="Jim Beland" userId="d41a4da1a37fb713" providerId="LiveId" clId="{382F3B74-E4CB-4D81-AF60-122A51D7A84C}" dt="2020-07-17T22:36:48.792" v="44788" actId="6549"/>
        <pc:sldMkLst>
          <pc:docMk/>
          <pc:sldMk cId="449456688" sldId="518"/>
        </pc:sldMkLst>
        <pc:spChg chg="mod">
          <ac:chgData name="Jim Beland" userId="d41a4da1a37fb713" providerId="LiveId" clId="{382F3B74-E4CB-4D81-AF60-122A51D7A84C}" dt="2020-07-17T22:36:48.792" v="44788" actId="6549"/>
          <ac:spMkLst>
            <pc:docMk/>
            <pc:sldMk cId="449456688" sldId="518"/>
            <ac:spMk id="3" creationId="{65F4156D-3AA3-4837-893F-61517DA55ECF}"/>
          </ac:spMkLst>
        </pc:spChg>
      </pc:sldChg>
      <pc:sldChg chg="modSp add">
        <pc:chgData name="Jim Beland" userId="d41a4da1a37fb713" providerId="LiveId" clId="{382F3B74-E4CB-4D81-AF60-122A51D7A84C}" dt="2020-07-17T22:47:48.521" v="44870" actId="20577"/>
        <pc:sldMkLst>
          <pc:docMk/>
          <pc:sldMk cId="2221095821" sldId="519"/>
        </pc:sldMkLst>
        <pc:spChg chg="mod">
          <ac:chgData name="Jim Beland" userId="d41a4da1a37fb713" providerId="LiveId" clId="{382F3B74-E4CB-4D81-AF60-122A51D7A84C}" dt="2020-07-17T22:47:48.521" v="44870" actId="20577"/>
          <ac:spMkLst>
            <pc:docMk/>
            <pc:sldMk cId="2221095821" sldId="519"/>
            <ac:spMk id="3" creationId="{65F4156D-3AA3-4837-893F-61517DA55ECF}"/>
          </ac:spMkLst>
        </pc:spChg>
      </pc:sldChg>
      <pc:sldChg chg="modSp add del">
        <pc:chgData name="Jim Beland" userId="d41a4da1a37fb713" providerId="LiveId" clId="{382F3B74-E4CB-4D81-AF60-122A51D7A84C}" dt="2020-07-17T22:41:34.139" v="44818" actId="2696"/>
        <pc:sldMkLst>
          <pc:docMk/>
          <pc:sldMk cId="1562325368" sldId="520"/>
        </pc:sldMkLst>
        <pc:spChg chg="mod">
          <ac:chgData name="Jim Beland" userId="d41a4da1a37fb713" providerId="LiveId" clId="{382F3B74-E4CB-4D81-AF60-122A51D7A84C}" dt="2020-07-17T22:37:04.368" v="44792" actId="6549"/>
          <ac:spMkLst>
            <pc:docMk/>
            <pc:sldMk cId="1562325368" sldId="520"/>
            <ac:spMk id="3" creationId="{65F4156D-3AA3-4837-893F-61517DA55ECF}"/>
          </ac:spMkLst>
        </pc:spChg>
      </pc:sldChg>
      <pc:sldChg chg="modSp add">
        <pc:chgData name="Jim Beland" userId="d41a4da1a37fb713" providerId="LiveId" clId="{382F3B74-E4CB-4D81-AF60-122A51D7A84C}" dt="2020-07-17T22:48:09.917" v="44873" actId="20577"/>
        <pc:sldMkLst>
          <pc:docMk/>
          <pc:sldMk cId="3239212801" sldId="521"/>
        </pc:sldMkLst>
        <pc:spChg chg="mod">
          <ac:chgData name="Jim Beland" userId="d41a4da1a37fb713" providerId="LiveId" clId="{382F3B74-E4CB-4D81-AF60-122A51D7A84C}" dt="2020-07-17T22:48:09.917" v="44873" actId="20577"/>
          <ac:spMkLst>
            <pc:docMk/>
            <pc:sldMk cId="3239212801" sldId="521"/>
            <ac:spMk id="3" creationId="{65F4156D-3AA3-4837-893F-61517DA55ECF}"/>
          </ac:spMkLst>
        </pc:spChg>
      </pc:sldChg>
      <pc:sldChg chg="modSp add">
        <pc:chgData name="Jim Beland" userId="d41a4da1a37fb713" providerId="LiveId" clId="{382F3B74-E4CB-4D81-AF60-122A51D7A84C}" dt="2020-07-17T22:47:25.911" v="44867" actId="20577"/>
        <pc:sldMkLst>
          <pc:docMk/>
          <pc:sldMk cId="4185519126" sldId="522"/>
        </pc:sldMkLst>
        <pc:spChg chg="mod">
          <ac:chgData name="Jim Beland" userId="d41a4da1a37fb713" providerId="LiveId" clId="{382F3B74-E4CB-4D81-AF60-122A51D7A84C}" dt="2020-07-17T22:47:25.911" v="44867" actId="20577"/>
          <ac:spMkLst>
            <pc:docMk/>
            <pc:sldMk cId="4185519126" sldId="522"/>
            <ac:spMk id="3" creationId="{65F4156D-3AA3-4837-893F-61517DA55ECF}"/>
          </ac:spMkLst>
        </pc:spChg>
      </pc:sldChg>
      <pc:sldChg chg="modSp add">
        <pc:chgData name="Jim Beland" userId="d41a4da1a37fb713" providerId="LiveId" clId="{382F3B74-E4CB-4D81-AF60-122A51D7A84C}" dt="2020-07-17T22:48:35.740" v="44874" actId="20577"/>
        <pc:sldMkLst>
          <pc:docMk/>
          <pc:sldMk cId="4000287787" sldId="523"/>
        </pc:sldMkLst>
        <pc:spChg chg="mod">
          <ac:chgData name="Jim Beland" userId="d41a4da1a37fb713" providerId="LiveId" clId="{382F3B74-E4CB-4D81-AF60-122A51D7A84C}" dt="2020-07-17T22:48:35.740" v="44874" actId="20577"/>
          <ac:spMkLst>
            <pc:docMk/>
            <pc:sldMk cId="4000287787" sldId="523"/>
            <ac:spMk id="3" creationId="{65F4156D-3AA3-4837-893F-61517DA55ECF}"/>
          </ac:spMkLst>
        </pc:spChg>
      </pc:sldChg>
      <pc:sldChg chg="modSp add">
        <pc:chgData name="Jim Beland" userId="d41a4da1a37fb713" providerId="LiveId" clId="{382F3B74-E4CB-4D81-AF60-122A51D7A84C}" dt="2020-07-17T22:48:57.906" v="44876" actId="20577"/>
        <pc:sldMkLst>
          <pc:docMk/>
          <pc:sldMk cId="2529628243" sldId="524"/>
        </pc:sldMkLst>
        <pc:spChg chg="mod">
          <ac:chgData name="Jim Beland" userId="d41a4da1a37fb713" providerId="LiveId" clId="{382F3B74-E4CB-4D81-AF60-122A51D7A84C}" dt="2020-07-17T22:48:57.906" v="44876" actId="20577"/>
          <ac:spMkLst>
            <pc:docMk/>
            <pc:sldMk cId="2529628243" sldId="524"/>
            <ac:spMk id="3" creationId="{65F4156D-3AA3-4837-893F-61517DA55ECF}"/>
          </ac:spMkLst>
        </pc:spChg>
      </pc:sldChg>
      <pc:sldChg chg="modSp add">
        <pc:chgData name="Jim Beland" userId="d41a4da1a37fb713" providerId="LiveId" clId="{382F3B74-E4CB-4D81-AF60-122A51D7A84C}" dt="2020-07-17T22:52:24.252" v="44892" actId="20577"/>
        <pc:sldMkLst>
          <pc:docMk/>
          <pc:sldMk cId="2244182919" sldId="525"/>
        </pc:sldMkLst>
        <pc:spChg chg="mod">
          <ac:chgData name="Jim Beland" userId="d41a4da1a37fb713" providerId="LiveId" clId="{382F3B74-E4CB-4D81-AF60-122A51D7A84C}" dt="2020-07-17T22:52:24.252" v="44892" actId="20577"/>
          <ac:spMkLst>
            <pc:docMk/>
            <pc:sldMk cId="2244182919" sldId="525"/>
            <ac:spMk id="3" creationId="{65F4156D-3AA3-4837-893F-61517DA55ECF}"/>
          </ac:spMkLst>
        </pc:spChg>
      </pc:sldChg>
      <pc:sldChg chg="modSp add">
        <pc:chgData name="Jim Beland" userId="d41a4da1a37fb713" providerId="LiveId" clId="{382F3B74-E4CB-4D81-AF60-122A51D7A84C}" dt="2020-07-17T22:54:34.406" v="44930" actId="20577"/>
        <pc:sldMkLst>
          <pc:docMk/>
          <pc:sldMk cId="3238990374" sldId="526"/>
        </pc:sldMkLst>
        <pc:spChg chg="mod">
          <ac:chgData name="Jim Beland" userId="d41a4da1a37fb713" providerId="LiveId" clId="{382F3B74-E4CB-4D81-AF60-122A51D7A84C}" dt="2020-07-17T22:54:34.406" v="44930" actId="20577"/>
          <ac:spMkLst>
            <pc:docMk/>
            <pc:sldMk cId="3238990374" sldId="526"/>
            <ac:spMk id="3" creationId="{65F4156D-3AA3-4837-893F-61517DA55ECF}"/>
          </ac:spMkLst>
        </pc:spChg>
      </pc:sldChg>
      <pc:sldChg chg="modSp add">
        <pc:chgData name="Jim Beland" userId="d41a4da1a37fb713" providerId="LiveId" clId="{382F3B74-E4CB-4D81-AF60-122A51D7A84C}" dt="2020-07-17T22:57:51.645" v="44997" actId="20577"/>
        <pc:sldMkLst>
          <pc:docMk/>
          <pc:sldMk cId="3282432806" sldId="527"/>
        </pc:sldMkLst>
        <pc:spChg chg="mod">
          <ac:chgData name="Jim Beland" userId="d41a4da1a37fb713" providerId="LiveId" clId="{382F3B74-E4CB-4D81-AF60-122A51D7A84C}" dt="2020-07-17T22:57:51.645" v="44997" actId="20577"/>
          <ac:spMkLst>
            <pc:docMk/>
            <pc:sldMk cId="3282432806" sldId="527"/>
            <ac:spMk id="3" creationId="{65F4156D-3AA3-4837-893F-61517DA55ECF}"/>
          </ac:spMkLst>
        </pc:spChg>
      </pc:sldChg>
      <pc:sldChg chg="modSp add">
        <pc:chgData name="Jim Beland" userId="d41a4da1a37fb713" providerId="LiveId" clId="{382F3B74-E4CB-4D81-AF60-122A51D7A84C}" dt="2020-07-17T23:07:59.250" v="45282" actId="20577"/>
        <pc:sldMkLst>
          <pc:docMk/>
          <pc:sldMk cId="4219724433" sldId="528"/>
        </pc:sldMkLst>
        <pc:spChg chg="mod">
          <ac:chgData name="Jim Beland" userId="d41a4da1a37fb713" providerId="LiveId" clId="{382F3B74-E4CB-4D81-AF60-122A51D7A84C}" dt="2020-07-17T23:07:59.250" v="45282" actId="20577"/>
          <ac:spMkLst>
            <pc:docMk/>
            <pc:sldMk cId="4219724433" sldId="528"/>
            <ac:spMk id="3" creationId="{65F4156D-3AA3-4837-893F-61517DA55ECF}"/>
          </ac:spMkLst>
        </pc:spChg>
      </pc:sldChg>
      <pc:sldChg chg="modSp add">
        <pc:chgData name="Jim Beland" userId="d41a4da1a37fb713" providerId="LiveId" clId="{382F3B74-E4CB-4D81-AF60-122A51D7A84C}" dt="2020-07-17T23:09:31.049" v="45423" actId="20577"/>
        <pc:sldMkLst>
          <pc:docMk/>
          <pc:sldMk cId="3427520745" sldId="529"/>
        </pc:sldMkLst>
        <pc:spChg chg="mod">
          <ac:chgData name="Jim Beland" userId="d41a4da1a37fb713" providerId="LiveId" clId="{382F3B74-E4CB-4D81-AF60-122A51D7A84C}" dt="2020-07-17T23:09:31.049" v="45423" actId="20577"/>
          <ac:spMkLst>
            <pc:docMk/>
            <pc:sldMk cId="3427520745" sldId="529"/>
            <ac:spMk id="3" creationId="{65F4156D-3AA3-4837-893F-61517DA55ECF}"/>
          </ac:spMkLst>
        </pc:spChg>
      </pc:sldChg>
      <pc:sldChg chg="modSp add">
        <pc:chgData name="Jim Beland" userId="d41a4da1a37fb713" providerId="LiveId" clId="{382F3B74-E4CB-4D81-AF60-122A51D7A84C}" dt="2020-07-17T23:10:37.374" v="45630" actId="20577"/>
        <pc:sldMkLst>
          <pc:docMk/>
          <pc:sldMk cId="3454940056" sldId="530"/>
        </pc:sldMkLst>
        <pc:spChg chg="mod">
          <ac:chgData name="Jim Beland" userId="d41a4da1a37fb713" providerId="LiveId" clId="{382F3B74-E4CB-4D81-AF60-122A51D7A84C}" dt="2020-07-17T23:10:37.374" v="45630" actId="20577"/>
          <ac:spMkLst>
            <pc:docMk/>
            <pc:sldMk cId="3454940056" sldId="530"/>
            <ac:spMk id="3" creationId="{65F4156D-3AA3-4837-893F-61517DA55ECF}"/>
          </ac:spMkLst>
        </pc:spChg>
      </pc:sldChg>
      <pc:sldChg chg="modSp add">
        <pc:chgData name="Jim Beland" userId="d41a4da1a37fb713" providerId="LiveId" clId="{382F3B74-E4CB-4D81-AF60-122A51D7A84C}" dt="2020-07-17T23:17:54.277" v="45885" actId="207"/>
        <pc:sldMkLst>
          <pc:docMk/>
          <pc:sldMk cId="2595886512" sldId="531"/>
        </pc:sldMkLst>
        <pc:spChg chg="mod">
          <ac:chgData name="Jim Beland" userId="d41a4da1a37fb713" providerId="LiveId" clId="{382F3B74-E4CB-4D81-AF60-122A51D7A84C}" dt="2020-07-17T23:17:54.277" v="45885" actId="207"/>
          <ac:spMkLst>
            <pc:docMk/>
            <pc:sldMk cId="2595886512" sldId="531"/>
            <ac:spMk id="3" creationId="{65F4156D-3AA3-4837-893F-61517DA55ECF}"/>
          </ac:spMkLst>
        </pc:spChg>
      </pc:sldChg>
      <pc:sldChg chg="modSp add">
        <pc:chgData name="Jim Beland" userId="d41a4da1a37fb713" providerId="LiveId" clId="{382F3B74-E4CB-4D81-AF60-122A51D7A84C}" dt="2020-07-17T23:21:12.403" v="46088" actId="20577"/>
        <pc:sldMkLst>
          <pc:docMk/>
          <pc:sldMk cId="2479711364" sldId="532"/>
        </pc:sldMkLst>
        <pc:spChg chg="mod">
          <ac:chgData name="Jim Beland" userId="d41a4da1a37fb713" providerId="LiveId" clId="{382F3B74-E4CB-4D81-AF60-122A51D7A84C}" dt="2020-07-17T23:21:12.403" v="46088" actId="20577"/>
          <ac:spMkLst>
            <pc:docMk/>
            <pc:sldMk cId="2479711364" sldId="532"/>
            <ac:spMk id="3" creationId="{65F4156D-3AA3-4837-893F-61517DA55ECF}"/>
          </ac:spMkLst>
        </pc:spChg>
      </pc:sldChg>
      <pc:sldChg chg="add ord">
        <pc:chgData name="Jim Beland" userId="d41a4da1a37fb713" providerId="LiveId" clId="{382F3B74-E4CB-4D81-AF60-122A51D7A84C}" dt="2020-07-17T23:22:01.643" v="46091"/>
        <pc:sldMkLst>
          <pc:docMk/>
          <pc:sldMk cId="4145019914" sldId="533"/>
        </pc:sldMkLst>
      </pc:sldChg>
      <pc:sldChg chg="add ord">
        <pc:chgData name="Jim Beland" userId="d41a4da1a37fb713" providerId="LiveId" clId="{382F3B74-E4CB-4D81-AF60-122A51D7A84C}" dt="2020-07-17T23:22:05.266" v="46092"/>
        <pc:sldMkLst>
          <pc:docMk/>
          <pc:sldMk cId="2392016815" sldId="534"/>
        </pc:sldMkLst>
      </pc:sldChg>
    </pc:docChg>
  </pc:docChgLst>
  <pc:docChgLst>
    <pc:chgData name="James" userId="d2b0b001-55fe-407b-99b0-e0721bf5a6fa" providerId="ADAL" clId="{0DED4F90-9A9B-4E28-9296-5BC62F11D16A}"/>
    <pc:docChg chg="modSld">
      <pc:chgData name="James" userId="d2b0b001-55fe-407b-99b0-e0721bf5a6fa" providerId="ADAL" clId="{0DED4F90-9A9B-4E28-9296-5BC62F11D16A}" dt="2021-03-01T00:42:32.679" v="283" actId="20577"/>
      <pc:docMkLst>
        <pc:docMk/>
      </pc:docMkLst>
      <pc:sldChg chg="modSp mod">
        <pc:chgData name="James" userId="d2b0b001-55fe-407b-99b0-e0721bf5a6fa" providerId="ADAL" clId="{0DED4F90-9A9B-4E28-9296-5BC62F11D16A}" dt="2021-03-01T00:27:37.229" v="9" actId="20577"/>
        <pc:sldMkLst>
          <pc:docMk/>
          <pc:sldMk cId="240860024" sldId="435"/>
        </pc:sldMkLst>
        <pc:spChg chg="mod">
          <ac:chgData name="James" userId="d2b0b001-55fe-407b-99b0-e0721bf5a6fa" providerId="ADAL" clId="{0DED4F90-9A9B-4E28-9296-5BC62F11D16A}" dt="2021-03-01T00:27:37.229" v="9" actId="20577"/>
          <ac:spMkLst>
            <pc:docMk/>
            <pc:sldMk cId="240860024" sldId="435"/>
            <ac:spMk id="3" creationId="{10CEA210-244E-48D6-A070-709A5EA714AF}"/>
          </ac:spMkLst>
        </pc:spChg>
      </pc:sldChg>
      <pc:sldChg chg="modSp mod">
        <pc:chgData name="James" userId="d2b0b001-55fe-407b-99b0-e0721bf5a6fa" providerId="ADAL" clId="{0DED4F90-9A9B-4E28-9296-5BC62F11D16A}" dt="2021-03-01T00:27:59.710" v="19" actId="20577"/>
        <pc:sldMkLst>
          <pc:docMk/>
          <pc:sldMk cId="484890734" sldId="436"/>
        </pc:sldMkLst>
        <pc:spChg chg="mod">
          <ac:chgData name="James" userId="d2b0b001-55fe-407b-99b0-e0721bf5a6fa" providerId="ADAL" clId="{0DED4F90-9A9B-4E28-9296-5BC62F11D16A}" dt="2021-03-01T00:27:59.710" v="19" actId="20577"/>
          <ac:spMkLst>
            <pc:docMk/>
            <pc:sldMk cId="484890734" sldId="436"/>
            <ac:spMk id="3" creationId="{10CEA210-244E-48D6-A070-709A5EA714AF}"/>
          </ac:spMkLst>
        </pc:spChg>
      </pc:sldChg>
      <pc:sldChg chg="modSp mod">
        <pc:chgData name="James" userId="d2b0b001-55fe-407b-99b0-e0721bf5a6fa" providerId="ADAL" clId="{0DED4F90-9A9B-4E28-9296-5BC62F11D16A}" dt="2021-03-01T00:28:26.777" v="29" actId="20577"/>
        <pc:sldMkLst>
          <pc:docMk/>
          <pc:sldMk cId="2121018082" sldId="437"/>
        </pc:sldMkLst>
        <pc:spChg chg="mod">
          <ac:chgData name="James" userId="d2b0b001-55fe-407b-99b0-e0721bf5a6fa" providerId="ADAL" clId="{0DED4F90-9A9B-4E28-9296-5BC62F11D16A}" dt="2021-03-01T00:28:26.777" v="29" actId="20577"/>
          <ac:spMkLst>
            <pc:docMk/>
            <pc:sldMk cId="2121018082" sldId="437"/>
            <ac:spMk id="3" creationId="{10CEA210-244E-48D6-A070-709A5EA714AF}"/>
          </ac:spMkLst>
        </pc:spChg>
      </pc:sldChg>
      <pc:sldChg chg="modSp mod">
        <pc:chgData name="James" userId="d2b0b001-55fe-407b-99b0-e0721bf5a6fa" providerId="ADAL" clId="{0DED4F90-9A9B-4E28-9296-5BC62F11D16A}" dt="2021-03-01T00:28:53.393" v="39" actId="20577"/>
        <pc:sldMkLst>
          <pc:docMk/>
          <pc:sldMk cId="331821941" sldId="438"/>
        </pc:sldMkLst>
        <pc:spChg chg="mod">
          <ac:chgData name="James" userId="d2b0b001-55fe-407b-99b0-e0721bf5a6fa" providerId="ADAL" clId="{0DED4F90-9A9B-4E28-9296-5BC62F11D16A}" dt="2021-03-01T00:28:53.393" v="39" actId="20577"/>
          <ac:spMkLst>
            <pc:docMk/>
            <pc:sldMk cId="331821941" sldId="438"/>
            <ac:spMk id="3" creationId="{10CEA210-244E-48D6-A070-709A5EA714AF}"/>
          </ac:spMkLst>
        </pc:spChg>
      </pc:sldChg>
      <pc:sldChg chg="modSp mod">
        <pc:chgData name="James" userId="d2b0b001-55fe-407b-99b0-e0721bf5a6fa" providerId="ADAL" clId="{0DED4F90-9A9B-4E28-9296-5BC62F11D16A}" dt="2021-03-01T00:29:16.679" v="49" actId="20577"/>
        <pc:sldMkLst>
          <pc:docMk/>
          <pc:sldMk cId="1475467370" sldId="439"/>
        </pc:sldMkLst>
        <pc:spChg chg="mod">
          <ac:chgData name="James" userId="d2b0b001-55fe-407b-99b0-e0721bf5a6fa" providerId="ADAL" clId="{0DED4F90-9A9B-4E28-9296-5BC62F11D16A}" dt="2021-03-01T00:29:16.679" v="49" actId="20577"/>
          <ac:spMkLst>
            <pc:docMk/>
            <pc:sldMk cId="1475467370" sldId="439"/>
            <ac:spMk id="3" creationId="{10CEA210-244E-48D6-A070-709A5EA714AF}"/>
          </ac:spMkLst>
        </pc:spChg>
      </pc:sldChg>
      <pc:sldChg chg="modSp mod">
        <pc:chgData name="James" userId="d2b0b001-55fe-407b-99b0-e0721bf5a6fa" providerId="ADAL" clId="{0DED4F90-9A9B-4E28-9296-5BC62F11D16A}" dt="2021-03-01T00:29:45.566" v="59" actId="20577"/>
        <pc:sldMkLst>
          <pc:docMk/>
          <pc:sldMk cId="1408868025" sldId="440"/>
        </pc:sldMkLst>
        <pc:spChg chg="mod">
          <ac:chgData name="James" userId="d2b0b001-55fe-407b-99b0-e0721bf5a6fa" providerId="ADAL" clId="{0DED4F90-9A9B-4E28-9296-5BC62F11D16A}" dt="2021-03-01T00:29:45.566" v="59" actId="20577"/>
          <ac:spMkLst>
            <pc:docMk/>
            <pc:sldMk cId="1408868025" sldId="440"/>
            <ac:spMk id="3" creationId="{10CEA210-244E-48D6-A070-709A5EA714AF}"/>
          </ac:spMkLst>
        </pc:spChg>
      </pc:sldChg>
      <pc:sldChg chg="modSp mod">
        <pc:chgData name="James" userId="d2b0b001-55fe-407b-99b0-e0721bf5a6fa" providerId="ADAL" clId="{0DED4F90-9A9B-4E28-9296-5BC62F11D16A}" dt="2021-03-01T00:30:19.810" v="69" actId="20577"/>
        <pc:sldMkLst>
          <pc:docMk/>
          <pc:sldMk cId="898887325" sldId="441"/>
        </pc:sldMkLst>
        <pc:spChg chg="mod">
          <ac:chgData name="James" userId="d2b0b001-55fe-407b-99b0-e0721bf5a6fa" providerId="ADAL" clId="{0DED4F90-9A9B-4E28-9296-5BC62F11D16A}" dt="2021-03-01T00:30:19.810" v="69" actId="20577"/>
          <ac:spMkLst>
            <pc:docMk/>
            <pc:sldMk cId="898887325" sldId="441"/>
            <ac:spMk id="3" creationId="{10CEA210-244E-48D6-A070-709A5EA714AF}"/>
          </ac:spMkLst>
        </pc:spChg>
      </pc:sldChg>
      <pc:sldChg chg="modSp mod">
        <pc:chgData name="James" userId="d2b0b001-55fe-407b-99b0-e0721bf5a6fa" providerId="ADAL" clId="{0DED4F90-9A9B-4E28-9296-5BC62F11D16A}" dt="2021-03-01T00:33:58.058" v="163" actId="20577"/>
        <pc:sldMkLst>
          <pc:docMk/>
          <pc:sldMk cId="2954283044" sldId="442"/>
        </pc:sldMkLst>
        <pc:spChg chg="mod">
          <ac:chgData name="James" userId="d2b0b001-55fe-407b-99b0-e0721bf5a6fa" providerId="ADAL" clId="{0DED4F90-9A9B-4E28-9296-5BC62F11D16A}" dt="2021-03-01T00:33:58.058" v="163" actId="20577"/>
          <ac:spMkLst>
            <pc:docMk/>
            <pc:sldMk cId="2954283044" sldId="442"/>
            <ac:spMk id="3" creationId="{10CEA210-244E-48D6-A070-709A5EA714AF}"/>
          </ac:spMkLst>
        </pc:spChg>
      </pc:sldChg>
      <pc:sldChg chg="modSp mod">
        <pc:chgData name="James" userId="d2b0b001-55fe-407b-99b0-e0721bf5a6fa" providerId="ADAL" clId="{0DED4F90-9A9B-4E28-9296-5BC62F11D16A}" dt="2021-03-01T00:34:29.506" v="173" actId="20577"/>
        <pc:sldMkLst>
          <pc:docMk/>
          <pc:sldMk cId="3970383888" sldId="443"/>
        </pc:sldMkLst>
        <pc:spChg chg="mod">
          <ac:chgData name="James" userId="d2b0b001-55fe-407b-99b0-e0721bf5a6fa" providerId="ADAL" clId="{0DED4F90-9A9B-4E28-9296-5BC62F11D16A}" dt="2021-03-01T00:34:29.506" v="173" actId="20577"/>
          <ac:spMkLst>
            <pc:docMk/>
            <pc:sldMk cId="3970383888" sldId="443"/>
            <ac:spMk id="3" creationId="{10CEA210-244E-48D6-A070-709A5EA714AF}"/>
          </ac:spMkLst>
        </pc:spChg>
      </pc:sldChg>
      <pc:sldChg chg="modSp mod">
        <pc:chgData name="James" userId="d2b0b001-55fe-407b-99b0-e0721bf5a6fa" providerId="ADAL" clId="{0DED4F90-9A9B-4E28-9296-5BC62F11D16A}" dt="2021-03-01T00:34:52.915" v="183" actId="20577"/>
        <pc:sldMkLst>
          <pc:docMk/>
          <pc:sldMk cId="2438577422" sldId="444"/>
        </pc:sldMkLst>
        <pc:spChg chg="mod">
          <ac:chgData name="James" userId="d2b0b001-55fe-407b-99b0-e0721bf5a6fa" providerId="ADAL" clId="{0DED4F90-9A9B-4E28-9296-5BC62F11D16A}" dt="2021-03-01T00:34:52.915" v="183" actId="20577"/>
          <ac:spMkLst>
            <pc:docMk/>
            <pc:sldMk cId="2438577422" sldId="444"/>
            <ac:spMk id="3" creationId="{10CEA210-244E-48D6-A070-709A5EA714AF}"/>
          </ac:spMkLst>
        </pc:spChg>
      </pc:sldChg>
      <pc:sldChg chg="modSp mod">
        <pc:chgData name="James" userId="d2b0b001-55fe-407b-99b0-e0721bf5a6fa" providerId="ADAL" clId="{0DED4F90-9A9B-4E28-9296-5BC62F11D16A}" dt="2021-03-01T00:35:20.628" v="193" actId="20577"/>
        <pc:sldMkLst>
          <pc:docMk/>
          <pc:sldMk cId="3846745884" sldId="445"/>
        </pc:sldMkLst>
        <pc:spChg chg="mod">
          <ac:chgData name="James" userId="d2b0b001-55fe-407b-99b0-e0721bf5a6fa" providerId="ADAL" clId="{0DED4F90-9A9B-4E28-9296-5BC62F11D16A}" dt="2021-03-01T00:35:20.628" v="193" actId="20577"/>
          <ac:spMkLst>
            <pc:docMk/>
            <pc:sldMk cId="3846745884" sldId="445"/>
            <ac:spMk id="3" creationId="{10CEA210-244E-48D6-A070-709A5EA714AF}"/>
          </ac:spMkLst>
        </pc:spChg>
      </pc:sldChg>
      <pc:sldChg chg="modSp mod">
        <pc:chgData name="James" userId="d2b0b001-55fe-407b-99b0-e0721bf5a6fa" providerId="ADAL" clId="{0DED4F90-9A9B-4E28-9296-5BC62F11D16A}" dt="2021-03-01T00:35:48.269" v="203" actId="20577"/>
        <pc:sldMkLst>
          <pc:docMk/>
          <pc:sldMk cId="3726625580" sldId="446"/>
        </pc:sldMkLst>
        <pc:spChg chg="mod">
          <ac:chgData name="James" userId="d2b0b001-55fe-407b-99b0-e0721bf5a6fa" providerId="ADAL" clId="{0DED4F90-9A9B-4E28-9296-5BC62F11D16A}" dt="2021-03-01T00:35:48.269" v="203" actId="20577"/>
          <ac:spMkLst>
            <pc:docMk/>
            <pc:sldMk cId="3726625580" sldId="446"/>
            <ac:spMk id="3" creationId="{10CEA210-244E-48D6-A070-709A5EA714AF}"/>
          </ac:spMkLst>
        </pc:spChg>
      </pc:sldChg>
      <pc:sldChg chg="modSp mod">
        <pc:chgData name="James" userId="d2b0b001-55fe-407b-99b0-e0721bf5a6fa" providerId="ADAL" clId="{0DED4F90-9A9B-4E28-9296-5BC62F11D16A}" dt="2021-03-01T00:36:35.914" v="223" actId="20577"/>
        <pc:sldMkLst>
          <pc:docMk/>
          <pc:sldMk cId="3772924892" sldId="447"/>
        </pc:sldMkLst>
        <pc:spChg chg="mod">
          <ac:chgData name="James" userId="d2b0b001-55fe-407b-99b0-e0721bf5a6fa" providerId="ADAL" clId="{0DED4F90-9A9B-4E28-9296-5BC62F11D16A}" dt="2021-03-01T00:36:35.914" v="223" actId="20577"/>
          <ac:spMkLst>
            <pc:docMk/>
            <pc:sldMk cId="3772924892" sldId="447"/>
            <ac:spMk id="3" creationId="{10CEA210-244E-48D6-A070-709A5EA714AF}"/>
          </ac:spMkLst>
        </pc:spChg>
      </pc:sldChg>
      <pc:sldChg chg="modSp mod">
        <pc:chgData name="James" userId="d2b0b001-55fe-407b-99b0-e0721bf5a6fa" providerId="ADAL" clId="{0DED4F90-9A9B-4E28-9296-5BC62F11D16A}" dt="2021-03-01T00:37:03.206" v="233" actId="20577"/>
        <pc:sldMkLst>
          <pc:docMk/>
          <pc:sldMk cId="1473924747" sldId="448"/>
        </pc:sldMkLst>
        <pc:spChg chg="mod">
          <ac:chgData name="James" userId="d2b0b001-55fe-407b-99b0-e0721bf5a6fa" providerId="ADAL" clId="{0DED4F90-9A9B-4E28-9296-5BC62F11D16A}" dt="2021-03-01T00:37:03.206" v="233" actId="20577"/>
          <ac:spMkLst>
            <pc:docMk/>
            <pc:sldMk cId="1473924747" sldId="448"/>
            <ac:spMk id="3" creationId="{10CEA210-244E-48D6-A070-709A5EA714AF}"/>
          </ac:spMkLst>
        </pc:spChg>
      </pc:sldChg>
      <pc:sldChg chg="modSp mod">
        <pc:chgData name="James" userId="d2b0b001-55fe-407b-99b0-e0721bf5a6fa" providerId="ADAL" clId="{0DED4F90-9A9B-4E28-9296-5BC62F11D16A}" dt="2021-03-01T00:37:28.354" v="243" actId="20577"/>
        <pc:sldMkLst>
          <pc:docMk/>
          <pc:sldMk cId="138841460" sldId="449"/>
        </pc:sldMkLst>
        <pc:spChg chg="mod">
          <ac:chgData name="James" userId="d2b0b001-55fe-407b-99b0-e0721bf5a6fa" providerId="ADAL" clId="{0DED4F90-9A9B-4E28-9296-5BC62F11D16A}" dt="2021-03-01T00:37:28.354" v="243" actId="20577"/>
          <ac:spMkLst>
            <pc:docMk/>
            <pc:sldMk cId="138841460" sldId="449"/>
            <ac:spMk id="3" creationId="{10CEA210-244E-48D6-A070-709A5EA714AF}"/>
          </ac:spMkLst>
        </pc:spChg>
      </pc:sldChg>
      <pc:sldChg chg="modSp mod">
        <pc:chgData name="James" userId="d2b0b001-55fe-407b-99b0-e0721bf5a6fa" providerId="ADAL" clId="{0DED4F90-9A9B-4E28-9296-5BC62F11D16A}" dt="2021-03-01T00:37:51.840" v="253" actId="20577"/>
        <pc:sldMkLst>
          <pc:docMk/>
          <pc:sldMk cId="2672227006" sldId="450"/>
        </pc:sldMkLst>
        <pc:spChg chg="mod">
          <ac:chgData name="James" userId="d2b0b001-55fe-407b-99b0-e0721bf5a6fa" providerId="ADAL" clId="{0DED4F90-9A9B-4E28-9296-5BC62F11D16A}" dt="2021-03-01T00:37:51.840" v="253" actId="20577"/>
          <ac:spMkLst>
            <pc:docMk/>
            <pc:sldMk cId="2672227006" sldId="450"/>
            <ac:spMk id="3" creationId="{10CEA210-244E-48D6-A070-709A5EA714AF}"/>
          </ac:spMkLst>
        </pc:spChg>
      </pc:sldChg>
      <pc:sldChg chg="modSp mod">
        <pc:chgData name="James" userId="d2b0b001-55fe-407b-99b0-e0721bf5a6fa" providerId="ADAL" clId="{0DED4F90-9A9B-4E28-9296-5BC62F11D16A}" dt="2021-03-01T00:36:12.586" v="213" actId="20577"/>
        <pc:sldMkLst>
          <pc:docMk/>
          <pc:sldMk cId="2734980195" sldId="451"/>
        </pc:sldMkLst>
        <pc:spChg chg="mod">
          <ac:chgData name="James" userId="d2b0b001-55fe-407b-99b0-e0721bf5a6fa" providerId="ADAL" clId="{0DED4F90-9A9B-4E28-9296-5BC62F11D16A}" dt="2021-03-01T00:36:12.586" v="213" actId="20577"/>
          <ac:spMkLst>
            <pc:docMk/>
            <pc:sldMk cId="2734980195" sldId="451"/>
            <ac:spMk id="3" creationId="{10CEA210-244E-48D6-A070-709A5EA714AF}"/>
          </ac:spMkLst>
        </pc:spChg>
      </pc:sldChg>
      <pc:sldChg chg="modSp mod">
        <pc:chgData name="James" userId="d2b0b001-55fe-407b-99b0-e0721bf5a6fa" providerId="ADAL" clId="{0DED4F90-9A9B-4E28-9296-5BC62F11D16A}" dt="2021-03-01T00:42:05.758" v="273" actId="20577"/>
        <pc:sldMkLst>
          <pc:docMk/>
          <pc:sldMk cId="1922470595" sldId="452"/>
        </pc:sldMkLst>
        <pc:spChg chg="mod">
          <ac:chgData name="James" userId="d2b0b001-55fe-407b-99b0-e0721bf5a6fa" providerId="ADAL" clId="{0DED4F90-9A9B-4E28-9296-5BC62F11D16A}" dt="2021-03-01T00:42:05.758" v="273" actId="20577"/>
          <ac:spMkLst>
            <pc:docMk/>
            <pc:sldMk cId="1922470595" sldId="452"/>
            <ac:spMk id="3" creationId="{10CEA210-244E-48D6-A070-709A5EA714AF}"/>
          </ac:spMkLst>
        </pc:spChg>
      </pc:sldChg>
      <pc:sldChg chg="modSp mod">
        <pc:chgData name="James" userId="d2b0b001-55fe-407b-99b0-e0721bf5a6fa" providerId="ADAL" clId="{0DED4F90-9A9B-4E28-9296-5BC62F11D16A}" dt="2021-03-01T00:41:33.368" v="263" actId="20577"/>
        <pc:sldMkLst>
          <pc:docMk/>
          <pc:sldMk cId="3007967569" sldId="453"/>
        </pc:sldMkLst>
        <pc:spChg chg="mod">
          <ac:chgData name="James" userId="d2b0b001-55fe-407b-99b0-e0721bf5a6fa" providerId="ADAL" clId="{0DED4F90-9A9B-4E28-9296-5BC62F11D16A}" dt="2021-03-01T00:41:33.368" v="263" actId="20577"/>
          <ac:spMkLst>
            <pc:docMk/>
            <pc:sldMk cId="3007967569" sldId="453"/>
            <ac:spMk id="3" creationId="{10CEA210-244E-48D6-A070-709A5EA714AF}"/>
          </ac:spMkLst>
        </pc:spChg>
      </pc:sldChg>
      <pc:sldChg chg="modSp mod">
        <pc:chgData name="James" userId="d2b0b001-55fe-407b-99b0-e0721bf5a6fa" providerId="ADAL" clId="{0DED4F90-9A9B-4E28-9296-5BC62F11D16A}" dt="2021-03-01T00:42:32.679" v="283" actId="20577"/>
        <pc:sldMkLst>
          <pc:docMk/>
          <pc:sldMk cId="917976624" sldId="454"/>
        </pc:sldMkLst>
        <pc:spChg chg="mod">
          <ac:chgData name="James" userId="d2b0b001-55fe-407b-99b0-e0721bf5a6fa" providerId="ADAL" clId="{0DED4F90-9A9B-4E28-9296-5BC62F11D16A}" dt="2021-03-01T00:42:32.679" v="283" actId="20577"/>
          <ac:spMkLst>
            <pc:docMk/>
            <pc:sldMk cId="917976624" sldId="454"/>
            <ac:spMk id="3" creationId="{10CEA210-244E-48D6-A070-709A5EA714AF}"/>
          </ac:spMkLst>
        </pc:spChg>
      </pc:sldChg>
      <pc:sldChg chg="modSp mod">
        <pc:chgData name="James" userId="d2b0b001-55fe-407b-99b0-e0721bf5a6fa" providerId="ADAL" clId="{0DED4F90-9A9B-4E28-9296-5BC62F11D16A}" dt="2021-03-01T00:33:32.066" v="153" actId="20577"/>
        <pc:sldMkLst>
          <pc:docMk/>
          <pc:sldMk cId="2672105186" sldId="456"/>
        </pc:sldMkLst>
        <pc:spChg chg="mod">
          <ac:chgData name="James" userId="d2b0b001-55fe-407b-99b0-e0721bf5a6fa" providerId="ADAL" clId="{0DED4F90-9A9B-4E28-9296-5BC62F11D16A}" dt="2021-03-01T00:33:32.066" v="153" actId="20577"/>
          <ac:spMkLst>
            <pc:docMk/>
            <pc:sldMk cId="2672105186" sldId="456"/>
            <ac:spMk id="3" creationId="{10CEA210-244E-48D6-A070-709A5EA714AF}"/>
          </ac:spMkLst>
        </pc:spChg>
      </pc:sldChg>
      <pc:sldChg chg="modSp mod">
        <pc:chgData name="James" userId="d2b0b001-55fe-407b-99b0-e0721bf5a6fa" providerId="ADAL" clId="{0DED4F90-9A9B-4E28-9296-5BC62F11D16A}" dt="2021-03-01T00:30:44.895" v="79" actId="20577"/>
        <pc:sldMkLst>
          <pc:docMk/>
          <pc:sldMk cId="2873971753" sldId="457"/>
        </pc:sldMkLst>
        <pc:spChg chg="mod">
          <ac:chgData name="James" userId="d2b0b001-55fe-407b-99b0-e0721bf5a6fa" providerId="ADAL" clId="{0DED4F90-9A9B-4E28-9296-5BC62F11D16A}" dt="2021-03-01T00:30:44.895" v="79" actId="20577"/>
          <ac:spMkLst>
            <pc:docMk/>
            <pc:sldMk cId="2873971753" sldId="457"/>
            <ac:spMk id="3" creationId="{10CEA210-244E-48D6-A070-709A5EA714AF}"/>
          </ac:spMkLst>
        </pc:spChg>
      </pc:sldChg>
      <pc:sldChg chg="modSp mod">
        <pc:chgData name="James" userId="d2b0b001-55fe-407b-99b0-e0721bf5a6fa" providerId="ADAL" clId="{0DED4F90-9A9B-4E28-9296-5BC62F11D16A}" dt="2021-03-01T00:31:14.764" v="89" actId="20577"/>
        <pc:sldMkLst>
          <pc:docMk/>
          <pc:sldMk cId="2285146019" sldId="458"/>
        </pc:sldMkLst>
        <pc:spChg chg="mod">
          <ac:chgData name="James" userId="d2b0b001-55fe-407b-99b0-e0721bf5a6fa" providerId="ADAL" clId="{0DED4F90-9A9B-4E28-9296-5BC62F11D16A}" dt="2021-03-01T00:31:14.764" v="89" actId="20577"/>
          <ac:spMkLst>
            <pc:docMk/>
            <pc:sldMk cId="2285146019" sldId="458"/>
            <ac:spMk id="3" creationId="{10CEA210-244E-48D6-A070-709A5EA714AF}"/>
          </ac:spMkLst>
        </pc:spChg>
      </pc:sldChg>
      <pc:sldChg chg="modSp mod">
        <pc:chgData name="James" userId="d2b0b001-55fe-407b-99b0-e0721bf5a6fa" providerId="ADAL" clId="{0DED4F90-9A9B-4E28-9296-5BC62F11D16A}" dt="2021-03-01T00:31:39.993" v="99" actId="20577"/>
        <pc:sldMkLst>
          <pc:docMk/>
          <pc:sldMk cId="287493513" sldId="459"/>
        </pc:sldMkLst>
        <pc:spChg chg="mod">
          <ac:chgData name="James" userId="d2b0b001-55fe-407b-99b0-e0721bf5a6fa" providerId="ADAL" clId="{0DED4F90-9A9B-4E28-9296-5BC62F11D16A}" dt="2021-03-01T00:31:39.993" v="99" actId="20577"/>
          <ac:spMkLst>
            <pc:docMk/>
            <pc:sldMk cId="287493513" sldId="459"/>
            <ac:spMk id="3" creationId="{10CEA210-244E-48D6-A070-709A5EA714AF}"/>
          </ac:spMkLst>
        </pc:spChg>
      </pc:sldChg>
      <pc:sldChg chg="modSp mod">
        <pc:chgData name="James" userId="d2b0b001-55fe-407b-99b0-e0721bf5a6fa" providerId="ADAL" clId="{0DED4F90-9A9B-4E28-9296-5BC62F11D16A}" dt="2021-03-01T00:32:05.694" v="109" actId="20577"/>
        <pc:sldMkLst>
          <pc:docMk/>
          <pc:sldMk cId="1761291844" sldId="460"/>
        </pc:sldMkLst>
        <pc:spChg chg="mod">
          <ac:chgData name="James" userId="d2b0b001-55fe-407b-99b0-e0721bf5a6fa" providerId="ADAL" clId="{0DED4F90-9A9B-4E28-9296-5BC62F11D16A}" dt="2021-03-01T00:32:05.694" v="109" actId="20577"/>
          <ac:spMkLst>
            <pc:docMk/>
            <pc:sldMk cId="1761291844" sldId="460"/>
            <ac:spMk id="3" creationId="{10CEA210-244E-48D6-A070-709A5EA714AF}"/>
          </ac:spMkLst>
        </pc:spChg>
      </pc:sldChg>
      <pc:sldChg chg="modSp mod">
        <pc:chgData name="James" userId="d2b0b001-55fe-407b-99b0-e0721bf5a6fa" providerId="ADAL" clId="{0DED4F90-9A9B-4E28-9296-5BC62F11D16A}" dt="2021-03-01T00:32:32.658" v="121" actId="20577"/>
        <pc:sldMkLst>
          <pc:docMk/>
          <pc:sldMk cId="319058029" sldId="461"/>
        </pc:sldMkLst>
        <pc:spChg chg="mod">
          <ac:chgData name="James" userId="d2b0b001-55fe-407b-99b0-e0721bf5a6fa" providerId="ADAL" clId="{0DED4F90-9A9B-4E28-9296-5BC62F11D16A}" dt="2021-03-01T00:32:32.658" v="121" actId="20577"/>
          <ac:spMkLst>
            <pc:docMk/>
            <pc:sldMk cId="319058029" sldId="461"/>
            <ac:spMk id="3" creationId="{10CEA210-244E-48D6-A070-709A5EA714AF}"/>
          </ac:spMkLst>
        </pc:spChg>
      </pc:sldChg>
      <pc:sldChg chg="modSp mod">
        <pc:chgData name="James" userId="d2b0b001-55fe-407b-99b0-e0721bf5a6fa" providerId="ADAL" clId="{0DED4F90-9A9B-4E28-9296-5BC62F11D16A}" dt="2021-03-01T00:33:01.658" v="137" actId="20577"/>
        <pc:sldMkLst>
          <pc:docMk/>
          <pc:sldMk cId="3629346499" sldId="462"/>
        </pc:sldMkLst>
        <pc:spChg chg="mod">
          <ac:chgData name="James" userId="d2b0b001-55fe-407b-99b0-e0721bf5a6fa" providerId="ADAL" clId="{0DED4F90-9A9B-4E28-9296-5BC62F11D16A}" dt="2021-03-01T00:33:01.658" v="137" actId="20577"/>
          <ac:spMkLst>
            <pc:docMk/>
            <pc:sldMk cId="3629346499" sldId="462"/>
            <ac:spMk id="3" creationId="{10CEA210-244E-48D6-A070-709A5EA714A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6:07.836"/>
    </inkml:context>
    <inkml:brush xml:id="br0">
      <inkml:brushProperty name="width" value="0.1" units="cm"/>
      <inkml:brushProperty name="height" value="0.1" units="cm"/>
      <inkml:brushProperty name="color" value="#66CC00"/>
    </inkml:brush>
  </inkml:definitions>
  <inkml:trace contextRef="#ctx0" brushRef="#br0">19 41 544,'0'0'944,"0"0"-225,0 0-349,0 0-200,0 0 301,0 0 507,0 0 58,0 0-140,0 0-57,0 0-100,0 0-149,0 0-193,0 0-193,0 0-82,0 0-34,0 0-8,0 0-32,0 0-32,0 0 4,0 0 16,0 0-21,0 0 9,0 0 81,0 0 99,0 0 75,0 0 41,0 0 36,0 0-49,0 0-18,0 0-41,0 0 14,0 0 30,0 0-43,0 0-47,0 0-14,0 0-12,0 0 16,0 0 20,0 0 8,0 0 25,0 0 43,0 0 19,0 0 28,0 0 48,0 0 14,0 0-5,0 0 3,0 0 26,0 0-41,0 0-70,0 0-52,0 0-39,0 0-52,0 0-30,0 0-10,0 0 13,23 0 628,-3 0-313,0 1 0,0 0-1,-1 2 1,8 1-455,14 2 754,-35-6-704,1 1 1,0 0-1,-1 0 0,1 0 1,-1 1-1,1 0 1,-1 0-1,0 1 0,0-1 1,1 2-51,-2-2 34,0 0 0,0-1 0,0 1 0,1-1 0,-1 0 0,0-1 0,0 1-1,1-1 1,2 0-34,23 3 223,54 14 516,-73-15-588,1 0 0,-1 0 0,0-1 1,1-1-1,0 0-151,37 3 321,-16 2-221,-6-1 117,0-1 0,14-1-217,29-1 403,-16 1-257,-1-3 0,45-7-146,107-16 152,-168 20-153,-1 1 1,21 3 0,-46 0-1,127-4 19,-124 3-15,-1 0 0,1-2 0,-1 1 0,9-4-3,-10 2 5,1 1 0,0 0 0,0 1 0,9 0-5,0 1-2,0-1 0,19-5 2,-17 3-14,1 1 1,24 0 13,78-4-9,71 4-31,-197 3 20,-1-1 1,1 1 0,0 0-1,-1 0 1,1-1 0,-1 1 0,1-1-1,-1 1 1,1-1 0,-1 0 0,0 0-1,1 1 1,-1-1 0,0 0 0,0 0-1,1 0 1,-1 0 0,0-1 19,-1 1-151,0 1 28,0 0 30,0 0 37,0 0 24,0 0-28,0 0 8,0 0 23,0 0-19,0 0 5,-151-14-482,-369 11 347,484 5-28,1 1 1,0 2-1,-2 2 206,2 0-21,-1-2 0,0-2 0,-2-1 21,-215 8 32,-132 4 16,350-12-48,0 2 0,0 1 0,0 2 0,-21 8 0,2-1 0,-16-1 0,42-9 36,1-2 0,-8 0-36,-93 1 41,122-5-38,6 1-4,-1 1 1,0-1 0,0 1 0,1-1-1,-1 1 1,0 0 0,0-1 0,0 1-1,1 0 1,-1-1 0,0 1 0,0 0-1,0 0 1,0 0 0,0 0 0,0 0-1,1 0 1,-1 0 0,-1 0 0,1 0-14,1 0 5,0 0-8,0 0-29,0 0 29,0 0 9,0 0-1,0 0-6,0 0-5,0 0-8,0 0 28,0 0 8,0 0 0,0 0 0,0 0 0,0 0-3,39 1-2,11 8 2,-32-5-1,1-1 0,-1-1 0,12 0-4,566-6 663,-561 7-657,-1 0 0,0 2 0,0 2 0,12 5-6,4-1 8,23 3-8,184 17 464,-79-19-380,116-8-84,-215-4-2,-38-3-1,0-1 0,-1-3 0,35-9 3,-57 12-18,-4 1-4,0-1-1,-1 0 1,1-1-1,-1 0 1,0-1-1,12-7 23,-24 13-22,-1 0 1,1-1-1,0 1 0,0 0 0,0-1 0,-1 1 0,1-1 0,0 1 1,0-1-1,-1 1 0,1-1 0,-1 0 0,1 1 0,0-1 0,-1 0 1,1 1-1,-1-1 0,1 0 0,-1 0 0,0 0 0,1 1 0,-1-1 1,0 0-1,0 0 0,1 0 0,-1 0 0,0 0 0,0 1 0,0-1 1,0 0-1,0 0 0,0 0 0,0 0 0,0 0 0,-1 0 0,1 1 1,0-1-1,0 0 0,-1 0 0,1 0 0,-1 0 0,1 1 1,-1-1-1,1 0 0,-1 1 0,1-1 0,-1 0 0,1 1 0,-1-1 22,-9-19-465,10 19 444,0 0 0,-1 0-1,1 0 1,-1 0 0,1 0-1,0 0 1,-1 0 0,0 0-1,1 0 1,-1 0 0,1 0 0,-1 0-1,0 1 1,0-1 0,0 0-1,1 0 1,-1 1 0,0-1-1,0 1 1,0-1 0,0 1-1,0-1 1,0 1 0,0-1 0,0 1-1,0 0 1,0 0 0,0-1-1,0 1 1,0 0 0,-1 0-1,1 0 1,0 0 0,0 0-1,-1 1 22,-11-1-54,-17-1 117,0 2 0,-27 5-63,-14 9 300,42-8-214,-1-1 0,1-2-1,-1 0 1,-8-2-86,-814-2 31,804 2-21,-30 5-10,-5 1 6,-185-1 27,163 3-57,93-9 22,1 1-1,0 0 0,0 0 1,1 2-1,-6 1 3,0 0-12,-26 5 26,28-7-33,1 0 0,0 1-1,0 0 1,-2 2 19,-48 18 22,56-22-24,-14 2 101,15-4-112,0 0-1,0 1 1,0-1-1,0 1 1,0 0-1,0 1 1,1 0-1,-1-1 1,0 2-1,1-1 1,-1 1 0,-2 1 13,8-3-18,0-1-46,0 0-14,0 0 30,0 0 36,0 0 24,0 0 33,0 0 34,0 0 42,0 0-8,0 0-15,0 0-14,0 0-24,6 0-11,226 13 483,376-2-361,-552-10-178,41 8 7,-40-5 5,0-2-1,9-3-4,-3 0 7,29 4-7,-48 7-20,-37-8 20,0 0 1,1 0-1,-1 0 1,0-1-1,1-1 1,1 1-1,34-1 69,28-4-69,-55 2 2,0-1 0,0 0 0,-1-2 0,1 1 0,-1-2 0,2-1-2,-7 2-4,0 1 0,1 0 0,-1 1 0,1 0-1,-1 0 1,1 1 0,0 0 0,7 1 4,-18 1-50,0 0-32,0 0-129,0 0-206,0 0-179,-5 1-321,-32 9-1795,7-2-2168,-11 0-7867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6:07.836"/>
    </inkml:context>
    <inkml:brush xml:id="br0">
      <inkml:brushProperty name="width" value="0.1" units="cm"/>
      <inkml:brushProperty name="height" value="0.1" units="cm"/>
      <inkml:brushProperty name="color" value="#66CC00"/>
    </inkml:brush>
  </inkml:definitions>
  <inkml:trace contextRef="#ctx0" brushRef="#br0">19 41 544,'0'0'944,"0"0"-225,0 0-349,0 0-200,0 0 301,0 0 507,0 0 58,0 0-140,0 0-57,0 0-100,0 0-149,0 0-193,0 0-193,0 0-82,0 0-34,0 0-8,0 0-32,0 0-32,0 0 4,0 0 16,0 0-21,0 0 9,0 0 81,0 0 99,0 0 75,0 0 41,0 0 36,0 0-49,0 0-18,0 0-41,0 0 14,0 0 30,0 0-43,0 0-47,0 0-14,0 0-12,0 0 16,0 0 20,0 0 8,0 0 25,0 0 43,0 0 19,0 0 28,0 0 48,0 0 14,0 0-5,0 0 3,0 0 26,0 0-41,0 0-70,0 0-52,0 0-39,0 0-52,0 0-30,0 0-10,0 0 13,23 0 628,-3 0-313,0 1 0,0 0-1,-1 2 1,8 1-455,14 2 754,-35-6-704,1 1 1,0 0-1,-1 0 0,1 0 1,-1 1-1,1 0 1,-1 0-1,0 1 0,0-1 1,1 2-51,-2-2 34,0 0 0,0-1 0,0 1 0,1-1 0,-1 0 0,0-1 0,0 1-1,1-1 1,2 0-34,23 3 223,54 14 516,-73-15-588,1 0 0,-1 0 0,0-1 1,1-1-1,0 0-151,37 3 321,-16 2-221,-6-1 117,0-1 0,14-1-217,29-1 403,-16 1-257,-1-3 0,45-7-146,107-16 152,-168 20-153,-1 1 1,21 3 0,-46 0-1,127-4 19,-124 3-15,-1 0 0,1-2 0,-1 1 0,9-4-3,-10 2 5,1 1 0,0 0 0,0 1 0,9 0-5,0 1-2,0-1 0,19-5 2,-17 3-14,1 1 1,24 0 13,78-4-9,71 4-31,-197 3 20,-1-1 1,1 1 0,0 0-1,-1 0 1,1-1 0,-1 1 0,1-1-1,-1 1 1,1-1 0,-1 0 0,0 0-1,1 1 1,-1-1 0,0 0 0,0 0-1,1 0 1,-1 0 0,0-1 19,-1 1-151,0 1 28,0 0 30,0 0 37,0 0 24,0 0-28,0 0 8,0 0 23,0 0-19,0 0 5,-151-14-482,-369 11 347,484 5-28,1 1 1,0 2-1,-2 2 206,2 0-21,-1-2 0,0-2 0,-2-1 21,-215 8 32,-132 4 16,350-12-48,0 2 0,0 1 0,0 2 0,-21 8 0,2-1 0,-16-1 0,42-9 36,1-2 0,-8 0-36,-93 1 41,122-5-38,6 1-4,-1 1 1,0-1 0,0 1 0,1-1-1,-1 1 1,0 0 0,0-1 0,0 1-1,1 0 1,-1-1 0,0 1 0,0 0-1,0 0 1,0 0 0,0 0 0,0 0-1,1 0 1,-1 0 0,-1 0 0,1 0-14,1 0 5,0 0-8,0 0-29,0 0 29,0 0 9,0 0-1,0 0-6,0 0-5,0 0-8,0 0 28,0 0 8,0 0 0,0 0 0,0 0 0,0 0-3,39 1-2,11 8 2,-32-5-1,1-1 0,-1-1 0,12 0-4,566-6 663,-561 7-657,-1 0 0,0 2 0,0 2 0,12 5-6,4-1 8,23 3-8,184 17 464,-79-19-380,116-8-84,-215-4-2,-38-3-1,0-1 0,-1-3 0,35-9 3,-57 12-18,-4 1-4,0-1-1,-1 0 1,1-1-1,-1 0 1,0-1-1,12-7 23,-24 13-22,-1 0 1,1-1-1,0 1 0,0 0 0,0-1 0,-1 1 0,1-1 0,0 1 1,0-1-1,-1 1 0,1-1 0,-1 0 0,1 1 0,0-1 0,-1 0 1,1 1-1,-1-1 0,1 0 0,-1 0 0,0 0 0,1 1 0,-1-1 1,0 0-1,0 0 0,1 0 0,-1 0 0,0 0 0,0 1 0,0-1 1,0 0-1,0 0 0,0 0 0,0 0 0,0 0 0,-1 0 0,1 1 1,0-1-1,0 0 0,-1 0 0,1 0 0,-1 0 0,1 1 1,-1-1-1,1 0 0,-1 1 0,1-1 0,-1 0 0,1 1 0,-1-1 22,-9-19-465,10 19 444,0 0 0,-1 0-1,1 0 1,-1 0 0,1 0-1,0 0 1,-1 0 0,0 0-1,1 0 1,-1 0 0,1 0 0,-1 0-1,0 1 1,0-1 0,0 0-1,1 0 1,-1 1 0,0-1-1,0 1 1,0-1 0,0 1-1,0-1 1,0 1 0,0-1 0,0 1-1,0 0 1,0 0 0,0-1-1,0 1 1,0 0 0,-1 0-1,1 0 1,0 0 0,0 0-1,-1 1 22,-11-1-54,-17-1 117,0 2 0,-27 5-63,-14 9 300,42-8-214,-1-1 0,1-2-1,-1 0 1,-8-2-86,-814-2 31,804 2-21,-30 5-10,-5 1 6,-185-1 27,163 3-57,93-9 22,1 1-1,0 0 0,0 0 1,1 2-1,-6 1 3,0 0-12,-26 5 26,28-7-33,1 0 0,0 1-1,0 0 1,-2 2 19,-48 18 22,56-22-24,-14 2 101,15-4-112,0 0-1,0 1 1,0-1-1,0 1 1,0 0-1,0 1 1,1 0-1,-1-1 1,0 2-1,1-1 1,-1 1 0,-2 1 13,8-3-18,0-1-46,0 0-14,0 0 30,0 0 36,0 0 24,0 0 33,0 0 34,0 0 42,0 0-8,0 0-15,0 0-14,0 0-24,6 0-11,226 13 483,376-2-361,-552-10-178,41 8 7,-40-5 5,0-2-1,9-3-4,-3 0 7,29 4-7,-48 7-20,-37-8 20,0 0 1,1 0-1,-1 0 1,0-1-1,1-1 1,1 1-1,34-1 69,28-4-69,-55 2 2,0-1 0,0 0 0,-1-2 0,1 1 0,-1-2 0,2-1-2,-7 2-4,0 1 0,1 0 0,-1 1 0,1 0-1,-1 0 1,1 1 0,0 0 0,7 1 4,-18 1-50,0 0-32,0 0-129,0 0-206,0 0-179,-5 1-321,-32 9-1795,7-2-2168,-11 0-7867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7:52.039"/>
    </inkml:context>
    <inkml:brush xml:id="br0">
      <inkml:brushProperty name="width" value="0.1" units="cm"/>
      <inkml:brushProperty name="height" value="0.1" units="cm"/>
      <inkml:brushProperty name="color" value="#66CC00"/>
    </inkml:brush>
  </inkml:definitions>
  <inkml:trace contextRef="#ctx0" brushRef="#br0">212 418 728,'0'0'612,"0"0"-321,0 0-32,0 0-18,0 0 9,6 1 112,224 5 1221,-228-6-1607,-48-3-1074,0-2 0,0-2 0,-32-10 1098,-38-5 0,74 13 655,27 5 13,0 1-1,0 1 1,-14-1-668,28 3 626,1 0-156,0 0 145,0 0-20,0 0-168,0 0-85,0 0-43,0 0-88,0 0-78,0 0-7,0 0 54,0 0 44,0 0 41,0 0 128,0 0 10,0 0-25,0 0-48,0 0-56,0 0-93,0 0-22,0 0 0,38 0 818,152 14 182,-113-11-841,50 10-318,22 1 70,-131-13-85,141 11 902,-26 2-287,-46-1-302,0-4 0,9-4-298,177-1 36,-243-4-27,292 0 37,-284 2 0,28 5-46,-28-3 20,30 0-20,197 0 69,-241-1-32,-17-1-133,-17-1-471,-8-2 548,1-1-1,-1-1 1,0 0-1,1-2 1,-3-1 19,-57-12 21,2 7-6,-6-3 16,-1 4-1,-54 2-30,126 8-159,11 0 85,27 0 97,46 0 86,227 13 19,-129-13-84,-292-4 263,-46-12-307,-39-2 41,110 9-19,372-5-414,-128 4 29,-81 5 226,-32 1-123,0 3 1,6 0 259,-175-6 170,-94 7-170,134 1 267,144-3-344,44-8 77,29-2-219,56 5 12,-178 7 199,-1 0 0,0 0 0,0 0 0,0-1-1,0 1 1,1 0 0,-1 0 0,0-1 0,0 1 0,0-1 0,0 1-1,0-1 1,0 0 0,0 1 0,0-1 0,0 0 8,-1 1-11,1-1 0,-1 1 0,0-1 1,0 1-1,1-1 0,-1 1 0,0 0 0,0-1 0,0 1 1,0-1-1,0 1 0,0-1 0,0 1 0,0-1 0,0 1 1,0-1-1,0 1 0,0-1 0,0 1 0,0-1 1,0 1-1,0-1 0,0 1 0,-1-1 0,1 1 11,-1-2-15,0 0-1,0 1 1,0-1-1,-1 1 0,1 0 1,0-1-1,-1 1 1,1 0-1,-1 0 1,1 0-1,-1 0 1,0 0-1,1 0 0,-1 0 1,0 0-1,0 1 1,-1-1 15,-45-8 4,-1 3 0,0 2 0,0 2 0,-28 3-4,-1-1 30,-19-4-30,67 2 3,16 2 1,-1-1 0,1-1 0,0 0 0,0-1 0,0 0 0,0-1 0,0 0 0,0-2-4,15 6 2,-1 0 0,0 0-1,0 0 1,1 0 0,-1 0 0,0 0-1,1 0 1,-1 0 0,0 0 0,0 0 0,1 0-1,-1 0 1,0 0 0,0-1 0,0 1-1,1 0 1,-1 0 0,0 0 0,0 0-1,0-1 1,1 1 0,-1 0 0,0 0 0,0-1-1,0 1 1,0 0 0,0 0 0,1 0-1,-1-1 1,0 1 0,0 0 0,0-1-1,0 1 1,0 0 0,0 0 0,0-1 0,0 1-1,0 0 1,0 0 0,0-1 0,0 1-1,0 0 1,0 0 0,0-1 0,0 1-1,0 0 1,-1 0 0,1-1 0,0 1 0,0 0-1,0 0 1,0-1 0,0 1 0,-1 0-1,1 0 1,0 0 0,0-1 0,0 1-1,-1 0 1,1 0 0,0 0 0,0 0 0,-1 0-1,1-1 1,0 1 0,0 0 0,-1 0-1,1 0-1,25-6-6,-21 6 12,156-31-478,72-1 472,-411 24 663,-311 12 204,778-4-703,-286 0-223,-5 0-36,-170 0 173,1-8 0,-8-8-78,-179-27 48,264 36-52,76 6 51,16 1 8,7 0 27,117 0 139,-280-17-160,52 4 36,-80 2-97,177 11 17,-1 1 0,1-1 1,-1 2-1,1-1 0,0 1 0,0 1 0,-6 2-17,-108 52 218,123-57-223,0 1 1,-1-1 0,1 1-1,0-1 1,0 1 0,0-1 0,0 1-1,0 0 1,0-1 0,0 1-1,0 0 1,0 0 0,0 0 0,0 0-1,0 0 1,1 0 0,-1 0 0,0 0-1,1 0 1,-1 0 0,0 1 4,2-2-15,-1 1 0,0 0 0,0-1 0,1 1 0,-1 0 0,1 0 0,-1-1 0,0 1 0,1-1 0,-1 1 0,1 0 0,0-1 1,-1 1-1,1-1 0,-1 1 0,1-1 0,0 1 0,-1-1 0,1 0 0,0 1 0,0-1 0,-1 0 0,1 0 0,0 1 15,13 3-270,-1 0 0,1-1 1,9 1 269,-11-2-99,84 16-1685,20 4-4986,-84-14 2236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7:57.088"/>
    </inkml:context>
    <inkml:brush xml:id="br0">
      <inkml:brushProperty name="width" value="0.1" units="cm"/>
      <inkml:brushProperty name="height" value="0.1" units="cm"/>
      <inkml:brushProperty name="color" value="#66CC00"/>
    </inkml:brush>
  </inkml:definitions>
  <inkml:trace contextRef="#ctx0" brushRef="#br0">271 24 1568,'0'0'3457,"0"0"-2107,0 0-162,0 0-37,0 0-347,0 0-101,-20 0 66,-99 0 1056,119 0-1565,0 0-79,0 0 58,0 0-128,0 0-75,0 0 38,0 0-19,0 0-38,-20 1 178,19 0-193,0-1 1,-1 1-1,1-1 1,0 1-1,0 0 1,0 0-1,0-1 1,-1 1-1,1 0 1,0 0-1,0 0 0,1 0 1,-1 0-1,0 0 1,0 0-1,0 1 1,1-1-1,-1 0 1,0 0-1,1 1 1,0-1-1,-1 0 0,1 1 1,0-1-1,-1 0-2,0 1 31,-1 0 0,0 0 0,0 0 0,0 0 0,0-1 1,0 1-1,-1-1 0,1 1 0,0-1 0,-3 1-31,-4 4 215,-46 31 234,107-34-163,558-3 108,-1200-3-108,588 3-201,2 0 63,0 0 51,15 0 13,579 37 84,-432-33-345,143 6-187,-276-7 174,-28-3 42,-1 0-62,0 0-32,-21 0 37,-701 0 65,722 0-34,0 0 22,0 0 3,0 0-15,0 0 20,0 0 3,-27 0 107,-84 3 36,40-1-37,-52-4-93,93-5-5,29 7-59,1 0-19,0 0-13,0 0 89,0 0 45,0 0-37,0 0-25,0 0-28,0 0 23,0 0-18,0 0 47,0 0 16,0 0 27,0 0 3,0 0-26,0 0 4,0 0-14,0 0-13,0 0 8,0 0 3,0 0 0,0 0 2,0 0-6,13 0-34,29 3 85,-1 1 1,22 5-56,17 3 50,394 28 4,-395-33-72,-491 11-415,321-13 437,34-1 147,56-4-128,0 0 35,-1 1-48,1 1-10,1-1 4,0-1-18,3 0-40,856 7-173,-798-8 233,0 3 1,-1 2-1,1 4 0,3 2-6,-46-5-29,-17-3-70,-28-1-61,8-2 239,-403 1 184,335-10-413,257 9 218,439 9-265,-567-5 166,-39-3-33,-11 0-62,-23 0 171,-76 0 52,-99-13-97,89 1 10,56 7 43,0-2-1,-60-16-52,112 20 31,3 2-61,10 0-42,12 1 14,487-5-10,-283 7-24,-74 5 21,-395-17 247,-69-19-176,-111-7 13,307 33-138,119 3-244,19 0-525,793 0 1079,-807 0-102,-2 0 72,-13 0-26,1 0 1,-1 0-1,1-2 1,-1 1-1,1-2 1,0 1 0,-5-3-130,-1 0-13,1 2 0,0 0 0,-4 0 13,-98 3-601,392 2 667,57 16-66,-296-14 0,30 2-24,20-2 24,-83-4-64,-5 0-59,-40-3 4,-1-1-1,-28-8 120,-8 0-6,-258-21 384,-94 12-378,321 21-32,111 0-70,1 0-71,4 0-30,545 8 214,-4 34-923,-502-35 574,-240-9 349,-24-12-11,-730-71-87,889 81-228,61 4 302,1 0-22,0 0 21,0 0 30,0 0 98,10 0 89,70 0-51,68-1-287,-1 6 1,66 14 134,-273-15 222,-23-3-140,-87-1-23,1-6 1,-39-12-60,197 16 22,-2 1-88,11 0 292,6 1 338,304 14-247,-213-8-324,-77-3-166,-47-2 100,-220-10 96,2-12 0,-18-12-23,243 31-79,22 2-124,0 0-239,2 0 40,45 3 264,40 6 138,-39-3 195,43 0-195,-8-6 211,-64 0 11,-57 0 38,-144 0-115,447 7 33,14 13-178,261 40 191,-524-58-191,-13-1 67,-11-1-17,-33 1 10,-56 0-31,-47-1-368,366 3 352,9 11-13,29 9-205,-303-25 130,-40 3 75,12 1 7,-218-2-1022,286 0 898,2-1 32,0 1 0,1 0 0,-1 0-1,0 0 1,0-1 0,1 1-1,-1 0 1,0 0 0,0 0 0,1 0-1,-1 0 1,0 0 0,0 1-1,0-1 1,1 0 0,-1 0-1,0 0 1,1 1 0,-1-1 0,0 0-1,0 1 1,1-1 0,-1 1-1,1-1 1,-1 1 0,0-1-1,1 1 1,-1-1 0,1 1 0,-1 0-1,1-1 1,0 1 0,-1 0-1,1-1 1,-1 1 85,1 7-4325</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8:39.327"/>
    </inkml:context>
    <inkml:brush xml:id="br0">
      <inkml:brushProperty name="width" value="0.1" units="cm"/>
      <inkml:brushProperty name="height" value="0.1" units="cm"/>
      <inkml:brushProperty name="color" value="#66CC00"/>
    </inkml:brush>
  </inkml:definitions>
  <inkml:trace contextRef="#ctx0" brushRef="#br0">45 371 2513,'0'0'1500,"0"0"-405,0 0-540,0 0-351,0 0-107,0 0 74,0 0 227,0 0 208,0 0 94,0 0-11,0 0 42,0 0-60,0 0-227,0 0-168,0 0-57,0 0 1,0 0-1,0 0 5,0 21 595,12 189 567,-5-119-1279,-4-70 25,1-1 0,0 0 0,1 0 0,2 0 0,0 1-132,2 4 493,-1 1 0,1 11-493,-8-27 359,0 0 0,-1 0 0,0 0 0,-1 5-359,0 9 204,1-24-108,0 0 48,0 0 30,0 0 4,0 0 40,0 0-66,0 0-88,0 0-48,0 0-8,0-18 7,0-531-94,-15 464 42,15 85 39,0 0 0,0 0 0,0 0 0,0-1 0,0 1 0,0 0 0,1 0 0,-1 0 0,0 0 0,0 0 0,0 0 0,0 0 0,0-1 0,-1 1 0,1 0 0,0 0 0,0 0 0,0 0 0,0 0 0,0 0 0,0 0 0,0 0 0,0-1 0,0 1 1,0 0-1,0 0 0,0 0 0,0 0 0,0 0 0,0 0 0,0 0 0,-1 0 0,1 0 0,0 0 0,0 0 0,0 0 0,0-1 0,0 1 0,0 0 0,0 0 0,0 0 0,-1 0 0,1 0 0,0 0 0,0 0 0,0 0 0,0 0 0,0 0 0,0 0 0,0 0 1,-1 0-1,1 0 0,0 0 0,0 0 0,0 0 0,0 1 0,0-1 0,0 0 0,0 0 0,-1 0-2,-2 9 140,3 715 251,0-724-382,0 0 5,0 0 23,0 0 104,0 0-19,2-32-53,0 0 1,-3-7-70,1 10 8,1-1 1,3-19-9,21-135 153,-8 0 1,-7-65-154,-10 248 166,0 1-39,0 0-43,0 0-3,0 0-13,0 0-13,-5 8-53,0 0 0,0 0 1,1 0-1,0 0 0,1 1 0,0-1 0,0 1 1,1 0-1,0 0-2,1-6-1,-6 26-12,1 0 1,2 1 0,1 0 0,1 6 12,3 124-6,0-65 5,7 183 31,-4-247-39,11-97-310,1-41 363,-4-1 0,-4-17-44,-3-219 87,-5 331-87,0 12-13,0 1 6,0 0 8,-1 0-1,1 0 1,-1 1 0,1-1 0,-1 0-1,1 0 1,-1 0 0,1 0 0,-1 1 0,1-1-1,-1 0 1,1 0 0,0 1 0,-1-1-1,1 0 1,-1 1 0,1-1 0,0 0-1,-1 1 1,1-1 0,0 1 0,-1-1-1,1 1 1,0-1 0,0 1 0,-1-1-1,1 1 1,0-1-1,-6 33-2,1 1 1,2-1-1,1 1 0,2 0 0,3 22 2,-1 20 1,2 14 1,3-1-1,6 6-1,9 106 5,-20-125-10,-2-38 16,1-30 33,-1-11 42,10-181 36,-13-144-122,-2 262 5,-3 0 0,-3-3-5,1 11-13,2-2 0,1-45 13,7 40 14,0 65-12,-1 0 0,1 0 0,0 0 0,-1 0 0,1 0 0,-1 0 0,1 0 0,-1 0 0,1 0 0,-1 0 0,1 0 0,0 0 0,-1 0 0,1 0 0,-1 0 0,1 0-1,-1 0 1,1 0 0,0 1 0,-1-1 0,1 0 0,-1 0 0,1 1 0,0-1 0,-1 0 0,1 1-2,-4 11 4,1 0-1,0 1 1,1-1-1,1 1 1,-1 2-4,-1 17 3,-2 20-3,2 0 0,3 0 0,2 3 0,-1 30 0,3 12 142,11 56-142,-4-56 148,-3 58-148,-8-118 86,0-37-78,0 0 0,0 0 0,0 32-8,0 75-6,0-106 31,0-1 64,0 0-27,0 0-14,0 0-27,0 0-4,0 0 23,0 0-26,0 0-20,0 0-3,0 0-4,0 0-6,0 0-26,0-31 35,0-27 19,1-5 10,-2 0 0,-10-51-19,8 104-150,-1 10 29,-5 21-50,-5 35 17,2 6 59,3 1 1,3 0-1,2 41 95,4-104 27,0 0 18,0 0-17,0 1 24,0 26 207,0-45-3,0-456-322,0 465 44,-2 0-1,1 0 0,-1 0 1,0 1-1,-1-1 0,0 1 1,-2-3 22,0-2-23,5 12 21,0 1 0,0 0 0,0 0 0,0 0 0,0-1 0,0 1 0,0 0 0,0 0 0,0 0 0,0-1 0,0 1 0,0 0 0,0 0 0,-1 0 0,1 0 0,0-1-1,0 1 1,0 0 0,0 0 0,0 0 0,0 0 0,-1 0 0,1 0 0,0-1 0,0 1 0,0 0 0,0 0 0,-1 0 0,1 0 0,0 0 0,0 0 0,0 0 0,0 0 0,-1 0 0,1 0 0,0 0 0,0 0 0,0 0 0,-1 0 0,1 0 0,0 0 0,0 0 0,0 0 0,-1 0 0,1 0 0,0 0-1,0 0 1,0 0 0,0 0 0,-1 0 0,1 0 0,0 1 0,0-1 0,0 0 0,0 0 0,-1 0 0,1 0 0,0 0 0,0 1 0,0-1 0,0 0 0,0 0 0,0 0 0,0 0 0,0 1 0,-1-1 2,-4 13-125,-12 79 91,3 0 0,5 1 0,3 59 34,6-3 206,0-148-80,0-1-34,0 0-11,0 0-9,0 0 25,0 0-37,0 0-26,0 0-54,0 0 5,0 0 2,0 0 3,0 0 1,0 0-11,0 0-16,0 0 21,2 0 15,0 1 0,-1-1-1,1 0 1,0 0 0,-1 0-1,1 0 1,-1-1 0,1 1-1,0 0 1,-1-1-1,1 1 1,-1-1 0,1 1-1,-1-1 1,1 0 0,-1 0-1,1 0 1,-1 1 0,0-1-1,1 0 1,-1-1-1,0 1 1,0 0 0,1-1 0,10-11 38,-11 13-43,1-1-1,-1 1 1,1 0 0,-1-1 0,0 1 0,1 0 0,-1 0-1,1 0 1,-1 0 0,1 0 0,-1 0 0,0 0 0,1 1-1,-1-1 6,20 0 11,6-14 53,-23 12-63,0-1 0,1 1-1,-1 0 1,1 0 0,0 0-1,-1 0 1,1 1 0,0 0-1,0 0 1,5 0-1,0-5 24,-9 6-23,0-1-1,-1 0 1,1 1-1,0-1 1,0 0-1,0 1 1,0-1-1,0 1 1,0-1-1,0 1 1,0 0-1,0-1 1,0 1-1,0 0 1,0 0-1,0-1 0,0 1 1,0 0-1,0 0 0,-1 0 8,0 0 0,0 0 0,0 0 0,0 0 0,0 0 0,0 0 0,0 0 0,0 0 0,0-1 0,0 1 0,0 0 0,0 0 0,0 0 0,0 0 0,0 0 0,0 0 0,0 0 0,0 0 0,0 0 0,0-1 0,0 1 0,0 0 0,0 0 0,0 0 0,0 0 0,0 0 0,0 0 0,0 0 0,0 0 0,0 0 0,0 0 0,0-1 0,0 1 0,0 0 0,1 0 0,-1 0 0,0 0 0,0 0 0,0 0 0,0 0 0,0 0 0,0 0 0,0 0-8,-12-3 122,-37 3-458,49-25 440,0-63-97,-3 0 1,-5 0-1,-4-8-6,-13-54-78,-22-112-132,46 252 161,-2 0 0,1 0-1,-1 1 1,-1-1 0,0 1 0,-1-2 48,5 11-17,0 0 1,-1 0-1,1 0 1,-1 0-1,1-1 1,-1 1-1,1 0 0,-1 0 1,1 0-1,0 0 1,-1 0-1,1 0 1,-1 0-1,1 0 1,-1 0-1,1 0 1,-1 1-1,1-1 1,-1 0-1,1 0 1,0 0-1,-1 0 1,1 1-1,-1-1 0,1 0 1,0 1-1,-1-1 1,1 0-1,0 0 1,-1 1-1,1-1 1,0 1-1,-1-1 1,1 0-1,0 1 1,0-1-1,0 1 1,-1-1 16,-3 17-38,0 0 1,2 0 0,0 0 0,0 0 0,2 0 0,0 0-1,2 10 38,-2 11-17,0 518-102,0-555 109,1-17 31,0 1-1,1 0 1,0 0 0,1 0 0,1 0-21,3-18 83,12-92 164,-5 0 1,-5-21-248,-3-254 261,-6 399-197,0 1-34,-11 6-55,6 6 9,0 1 0,2-1 0,-1 1 0,1 0 0,1-1 0,0 1 0,1 1 0,1 10 16,-1-8-11,-8 454-20,10-319 20,-1-129-73,1 1 0,1-1 0,0 1 1,2-1-1,2 5 84,0-15-824,-3-20 561,0-28 346,-3 31-137,32-364 103,-20 252 32,-7 31 468,-5-51-549,-1 56 104,2 63 29,1-1-1,1 1 1,1-3-133,-1 2 134,0 0-1,-1 0 1,-1-4-134,-1-111-207,0 133 190,0 1-38,-1 9-10,0 0 0,0 0 0,1 0-1,0 0 1,1 0 0,0 1 65,0 22-9,-1 500-447,15-424 421,-15-107-82,11-54-100,2-37 217,-5 30-119,6-15 119,-5 36-1,-1-1-1,-2 1 1,-2-1 0,-1-9 1,-3 48-31,0 1-4,0 0-65,0 2-53,-1 16 36,-1 0 0,-1 1 0,-4 14 117,-3 24-12,5-19-40,-12 85-429,-7 3 481,24-125-196,0 0 1,-1 0-1,1 0 1,0 0 0,-1 0-1,1 0 1,-1-1-1,0 1 1,1 0 0,-1 0-1,1-1 1,-1 1-1,0 0 1,0-1-1,0 1 1,1 0 0,-1-1-1,0 1 1,0-1-1,0 0 1,0 1-1,0-1 1,0 1 195,-8 3-2249,-3 3-3814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8:39.327"/>
    </inkml:context>
    <inkml:brush xml:id="br0">
      <inkml:brushProperty name="width" value="0.1" units="cm"/>
      <inkml:brushProperty name="height" value="0.1" units="cm"/>
      <inkml:brushProperty name="color" value="#66CC00"/>
    </inkml:brush>
  </inkml:definitions>
  <inkml:trace contextRef="#ctx0" brushRef="#br0">45 371 2513,'0'0'1500,"0"0"-405,0 0-540,0 0-351,0 0-107,0 0 74,0 0 227,0 0 208,0 0 94,0 0-11,0 0 42,0 0-60,0 0-227,0 0-168,0 0-57,0 0 1,0 0-1,0 0 5,0 21 595,12 189 567,-5-119-1279,-4-70 25,1-1 0,0 0 0,1 0 0,2 0 0,0 1-132,2 4 493,-1 1 0,1 11-493,-8-27 359,0 0 0,-1 0 0,0 0 0,-1 5-359,0 9 204,1-24-108,0 0 48,0 0 30,0 0 4,0 0 40,0 0-66,0 0-88,0 0-48,0 0-8,0-18 7,0-531-94,-15 464 42,15 85 39,0 0 0,0 0 0,0 0 0,0-1 0,0 1 0,0 0 0,1 0 0,-1 0 0,0 0 0,0 0 0,0 0 0,0 0 0,0-1 0,-1 1 0,1 0 0,0 0 0,0 0 0,0 0 0,0 0 0,0 0 0,0 0 0,0 0 0,0-1 0,0 1 1,0 0-1,0 0 0,0 0 0,0 0 0,0 0 0,0 0 0,0 0 0,-1 0 0,1 0 0,0 0 0,0 0 0,0 0 0,0-1 0,0 1 0,0 0 0,0 0 0,0 0 0,-1 0 0,1 0 0,0 0 0,0 0 0,0 0 0,0 0 0,0 0 0,0 0 0,0 0 1,-1 0-1,1 0 0,0 0 0,0 0 0,0 0 0,0 1 0,0-1 0,0 0 0,0 0 0,-1 0-2,-2 9 140,3 715 251,0-724-382,0 0 5,0 0 23,0 0 104,0 0-19,2-32-53,0 0 1,-3-7-70,1 10 8,1-1 1,3-19-9,21-135 153,-8 0 1,-7-65-154,-10 248 166,0 1-39,0 0-43,0 0-3,0 0-13,0 0-13,-5 8-53,0 0 0,0 0 1,1 0-1,0 0 0,1 1 0,0-1 0,0 1 1,1 0-1,0 0-2,1-6-1,-6 26-12,1 0 1,2 1 0,1 0 0,1 6 12,3 124-6,0-65 5,7 183 31,-4-247-39,11-97-310,1-41 363,-4-1 0,-4-17-44,-3-219 87,-5 331-87,0 12-13,0 1 6,0 0 8,-1 0-1,1 0 1,-1 1 0,1-1 0,-1 0-1,1 0 1,-1 0 0,1 0 0,-1 1 0,1-1-1,-1 0 1,1 0 0,0 1 0,-1-1-1,1 0 1,-1 1 0,1-1 0,0 0-1,-1 1 1,1-1 0,0 1 0,-1-1-1,1 1 1,0-1 0,0 1 0,-1-1-1,1 1 1,0-1-1,-6 33-2,1 1 1,2-1-1,1 1 0,2 0 0,3 22 2,-1 20 1,2 14 1,3-1-1,6 6-1,9 106 5,-20-125-10,-2-38 16,1-30 33,-1-11 42,10-181 36,-13-144-122,-2 262 5,-3 0 0,-3-3-5,1 11-13,2-2 0,1-45 13,7 40 14,0 65-12,-1 0 0,1 0 0,0 0 0,-1 0 0,1 0 0,-1 0 0,1 0 0,-1 0 0,1 0 0,-1 0 0,1 0 0,0 0 0,-1 0 0,1 0 0,-1 0 0,1 0-1,-1 0 1,1 0 0,0 1 0,-1-1 0,1 0 0,-1 0 0,1 1 0,0-1 0,-1 0 0,1 1-2,-4 11 4,1 0-1,0 1 1,1-1-1,1 1 1,-1 2-4,-1 17 3,-2 20-3,2 0 0,3 0 0,2 3 0,-1 30 0,3 12 142,11 56-142,-4-56 148,-3 58-148,-8-118 86,0-37-78,0 0 0,0 0 0,0 32-8,0 75-6,0-106 31,0-1 64,0 0-27,0 0-14,0 0-27,0 0-4,0 0 23,0 0-26,0 0-20,0 0-3,0 0-4,0 0-6,0 0-26,0-31 35,0-27 19,1-5 10,-2 0 0,-10-51-19,8 104-150,-1 10 29,-5 21-50,-5 35 17,2 6 59,3 1 1,3 0-1,2 41 95,4-104 27,0 0 18,0 0-17,0 1 24,0 26 207,0-45-3,0-456-322,0 465 44,-2 0-1,1 0 0,-1 0 1,0 1-1,-1-1 0,0 1 1,-2-3 22,0-2-23,5 12 21,0 1 0,0 0 0,0 0 0,0 0 0,0-1 0,0 1 0,0 0 0,0 0 0,0 0 0,0-1 0,0 1 0,0 0 0,0 0 0,-1 0 0,1 0 0,0-1-1,0 1 1,0 0 0,0 0 0,0 0 0,0 0 0,-1 0 0,1 0 0,0-1 0,0 1 0,0 0 0,0 0 0,-1 0 0,1 0 0,0 0 0,0 0 0,0 0 0,0 0 0,-1 0 0,1 0 0,0 0 0,0 0 0,0 0 0,-1 0 0,1 0 0,0 0 0,0 0 0,0 0 0,-1 0 0,1 0 0,0 0-1,0 0 1,0 0 0,0 0 0,-1 0 0,1 0 0,0 1 0,0-1 0,0 0 0,0 0 0,-1 0 0,1 0 0,0 0 0,0 1 0,0-1 0,0 0 0,0 0 0,0 0 0,0 0 0,0 1 0,-1-1 2,-4 13-125,-12 79 91,3 0 0,5 1 0,3 59 34,6-3 206,0-148-80,0-1-34,0 0-11,0 0-9,0 0 25,0 0-37,0 0-26,0 0-54,0 0 5,0 0 2,0 0 3,0 0 1,0 0-11,0 0-16,0 0 21,2 0 15,0 1 0,-1-1-1,1 0 1,0 0 0,-1 0-1,1 0 1,-1-1 0,1 1-1,0 0 1,-1-1-1,1 1 1,-1-1 0,1 1-1,-1-1 1,1 0 0,-1 0-1,1 0 1,-1 1 0,0-1-1,1 0 1,-1-1-1,0 1 1,0 0 0,1-1 0,10-11 38,-11 13-43,1-1-1,-1 1 1,1 0 0,-1-1 0,0 1 0,1 0 0,-1 0-1,1 0 1,-1 0 0,1 0 0,-1 0 0,0 0 0,1 1-1,-1-1 6,20 0 11,6-14 53,-23 12-63,0-1 0,1 1-1,-1 0 1,1 0 0,0 0-1,-1 0 1,1 1 0,0 0-1,0 0 1,5 0-1,0-5 24,-9 6-23,0-1-1,-1 0 1,1 1-1,0-1 1,0 0-1,0 1 1,0-1-1,0 1 1,0-1-1,0 1 1,0 0-1,0-1 1,0 1-1,0 0 1,0 0-1,0-1 0,0 1 1,0 0-1,0 0 0,-1 0 8,0 0 0,0 0 0,0 0 0,0 0 0,0 0 0,0 0 0,0 0 0,0 0 0,0-1 0,0 1 0,0 0 0,0 0 0,0 0 0,0 0 0,0 0 0,0 0 0,0 0 0,0 0 0,0 0 0,0-1 0,0 1 0,0 0 0,0 0 0,0 0 0,0 0 0,0 0 0,0 0 0,0 0 0,0 0 0,0 0 0,0 0 0,0-1 0,0 1 0,0 0 0,1 0 0,-1 0 0,0 0 0,0 0 0,0 0 0,0 0 0,0 0 0,0 0 0,0 0-8,-12-3 122,-37 3-458,49-25 440,0-63-97,-3 0 1,-5 0-1,-4-8-6,-13-54-78,-22-112-132,46 252 161,-2 0 0,1 0-1,-1 1 1,-1-1 0,0 1 0,-1-2 48,5 11-17,0 0 1,-1 0-1,1 0 1,-1 0-1,1-1 1,-1 1-1,1 0 0,-1 0 1,1 0-1,0 0 1,-1 0-1,1 0 1,-1 0-1,1 0 1,-1 0-1,1 0 1,-1 1-1,1-1 1,-1 0-1,1 0 1,0 0-1,-1 0 1,1 1-1,-1-1 0,1 0 1,0 1-1,-1-1 1,1 0-1,0 0 1,-1 1-1,1-1 1,0 1-1,-1-1 1,1 0-1,0 1 1,0-1-1,0 1 1,-1-1 16,-3 17-38,0 0 1,2 0 0,0 0 0,0 0 0,2 0 0,0 0-1,2 10 38,-2 11-17,0 518-102,0-555 109,1-17 31,0 1-1,1 0 1,0 0 0,1 0 0,1 0-21,3-18 83,12-92 164,-5 0 1,-5-21-248,-3-254 261,-6 399-197,0 1-34,-11 6-55,6 6 9,0 1 0,2-1 0,-1 1 0,1 0 0,1-1 0,0 1 0,1 1 0,1 10 16,-1-8-11,-8 454-20,10-319 20,-1-129-73,1 1 0,1-1 0,0 1 1,2-1-1,2 5 84,0-15-824,-3-20 561,0-28 346,-3 31-137,32-364 103,-20 252 32,-7 31 468,-5-51-549,-1 56 104,2 63 29,1-1-1,1 1 1,1-3-133,-1 2 134,0 0-1,-1 0 1,-1-4-134,-1-111-207,0 133 190,0 1-38,-1 9-10,0 0 0,0 0 0,1 0-1,0 0 1,1 0 0,0 1 65,0 22-9,-1 500-447,15-424 421,-15-107-82,11-54-100,2-37 217,-5 30-119,6-15 119,-5 36-1,-1-1-1,-2 1 1,-2-1 0,-1-9 1,-3 48-31,0 1-4,0 0-65,0 2-53,-1 16 36,-1 0 0,-1 1 0,-4 14 117,-3 24-12,5-19-40,-12 85-429,-7 3 481,24-125-196,0 0 1,-1 0-1,1 0 1,0 0 0,-1 0-1,1 0 1,-1-1-1,0 1 1,1 0 0,-1 0-1,1-1 1,-1 1-1,0 0 1,0-1-1,0 1 1,1 0 0,-1-1-1,0 1 1,0-1-1,0 0 1,0 1-1,0-1 1,0 1 195,-8 3-2249,-3 3-3814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9:00:52.440"/>
    </inkml:context>
    <inkml:brush xml:id="br0">
      <inkml:brushProperty name="width" value="0.1" units="cm"/>
      <inkml:brushProperty name="height" value="0.1" units="cm"/>
      <inkml:brushProperty name="color" value="#66CC00"/>
    </inkml:brush>
  </inkml:definitions>
  <inkml:trace contextRef="#ctx0" brushRef="#br0">24 241 3065,'0'0'1961,"0"0"-506,0 0-560,0 0-379,0 0 22,0 0 213,-2-8 15,0-2-1007,-3-9 2182,3 43-431,2 369-179,0-163 2617,7-616-3595,-8 353-348,-2 0-1,-2-5-4,0 5 3,2 0 0,1-4-3,2-220 213,0 364-160,8 293 209,-3-306-255,-2-27 2,3 0-1,6 22-8,2-8 30,-4 0 0,-3 0-1,-4 29-29,-2-110 15,-1 0-13,0 0-1,0 0 1,1 0 0,-1 0 0,0 0 0,0 0 0,0 0 0,0 0 0,1 1 0,-1-1 0,0 0-1,0 0 1,0 0 0,0 0 0,1 0 0,-1 0 0,0 0 0,0 0 0,0 0 0,0 0 0,1 0 0,-1-1-1,0 1 1,0 0 0,0 0 0,1 0 0,-1 0 0,0 0 0,0 0 0,0 0 0,0 0 0,0 0-1,1-1 1,-1 1 0,0 0 0,0 0 0,0 0 0,0 0 0,0 0 0,0-1 0,0 1 0,0 0 0,1 0-1,-1 0 1,0 0 0,0-1 0,0 1 0,0 0 0,0 0 0,0 0-2,3-51 74,1 1 0,8-25-74,3-28 37,10-199 107,-13-126-144,-19 406 26,6 20-25,0 0-1,0 0 1,0 0-1,0 0 1,1 0-1,-1 0 1,1 0 0,-1 0-1,1 0 1,0 0-1,-1-1 0,1 2-40,0 1-12,0 0 4,0 8 91,0 97 9,-1 36-37,12 88-15,4-20-172,-9 55 172,16-707-39,1 0 64,-23 357-28,0 51 58,0 26 41,0 11 64,-8 812-1,8-805-147,1 3 0,-1 0 0,0 1 1,-1-1-1,0 0 0,-1 0 0,-1 0 0,1-1 0,-5 11-12,3-64-230,5-122 261,-2-190 31,-5 282-49,-4 0 0,-2 1 1,-13-35-14,11 41 16,9 56-15,-2-10-9,0 34-144,3 13 128,1 0 0,2 1 0,1-1 0,2 10 24,0 24-8,-2 796-445,0-857 465,0-1-3,0 0 9,0 0 35,0 0 12,0 0 25,0 0-29,0 23-156,0-6 114,2-22 20,7-24 7,6-3-24,-1 0-1,-2-1 0,-1-1-21,-11 32 45,-1-1 0,0 1 0,0 0 0,0-1 0,0 1 0,0 0 1,0 0-1,0 0 0,-1 0 0,-1-1-45,-9-18-96,9 4 81,0 0 0,1 0-1,1 0 1,0 0 0,1-1 0,1-1 15,0-17-48,2 8 45,-3 27-7,0 0 0,0 0 1,0 0-1,1 0 0,-1 0 0,0 0 0,0 0 0,1 0 0,-1 0 0,0 0 0,1 0 0,-1 1 1,1-1-1,-1 0 0,1 0 0,0 0 0,-1 1 0,1-1 0,0 0 0,0 1 0,-1-1 0,1 0 1,1 0 9,-2 1-120,0 0 16,0 186-1146,3-234 1081,1 1 0,3 0 0,2 1 169,9-73-299,-11 47-374,-2-15 673,-6 231 107,-7 0-1,-9 19-106,13-79 32,4-84-40,0 0-29,0-8-474,2-127 322,0 10-41,-9-68 230,3 161 14,-1 1 0,-2 0 0,-1 1 0,-1-1 0,-5-7-14,-10-19 61,-2 2 0,-9-12-61,32 65 313,2 8-244,3 10-26,6 5 97,1 0 1,8 15-141,-6-16 34,-1 2-1,-1-1 1,-1 2-34,-2 5 66,-1-1-1,-2 0 1,-1 1-1,0 0 1,-4 27-66,2-10 42,0-37-240,-1-10 91,0-23 78,-1-42 129,2-369-100,-14 603-1048,10-127 895,0 0 130,-15 152-1114,7 71 1137,11-201-232,2 66-554,24-129 486,-19-1-6117,-5 2 6507,0 1 0,0-1 0,0 0 0,0 1 0,1-1 0,-1 1 0,0-1 0,0 1 0,-1 0 0,1-1 0,0 1 0,0 0 0,0 0 0,0-1 0,0 1 0,-1 0 0,1 0 0,0 0 0,-1 0 0,1 0 0,-1 0 0,1 0 1,-1 0-1,0 1 0,1-1 0,-1 0 0,0 0 0,0 0 0,0 0-90,8 46 1029,-4-19-327,3-11-99,1 9 97,-8-25-479,0-1-13,0 0-26,0 0-5,0 0 18,0 0-57,23 0-156,19 0 143,-42-1-65,0 0-33,0 0 0,0 0 0,0 1 0,0-1-1,0 0 1,0 0 0,0 1 0,1-1 0,-1 0 0,0 1 0,0-1 0,1 0 0,-1 1 0,1-1 0,-1 0 0,0 1 0,1-1 0,-1 1 0,1-1 0,-1 1 0,1-1 0,0 1 0,0-1-27,8 0 11,-9 1 0,0 0-1,1 0 0,-1-1 1,0 1-1,0 0 1,1 0-1,-1 0 1,0 0-1,0 0 0,1 0 1,-1 0-1,0 0 1,0 0-1,1 0 1,-1 0-1,0 0 0,1 0 1,-1 0-1,0 0 1,0 0-1,1 0 1,-1 0-1,0 1 0,0-1 1,1 0-1,-1 0 1,0 0-1,0 0 1,0 0-1,1 1 0,-1-1 1,0 0-1,0 0 1,0 0-1,0 1 1,1-1-1,-1 0 0,0 0 1,0 1-1,0-1 1,0 0-1,0 0 1,0 1-1,0-1 0,0 0 1,0 0-1,0 1 1,0-1-1,0 0 1,0 1-1,0-1 0,0 0 1,0 0-1,0 1 1,0-1-1,0 0 1,0 1-11,-31-1 482,-51-4 2036,82 41-2691,0-35 162,0 0 1,1 0 0,-1 0-1,1 0 1,-1 0-1,1-1 1,0 1-1,0 0 1,0 0-1,0-1 1,0 1-1,0 0 1,0-1 0,0 1-1,1-1 1,-1 0-1,1 1 1,0 0 10,14 16 1,-15-16 34,-1-1-9,0 0-1,1 0 1,-1-1-1,0 1 1,1 0-1,-1 0 1,1-1-1,0 1 1,-1 0-1,1-1 1,-1 1-1,1 0 0,0-1 1,0 1-1,-1-1 1,1 1-1,0-1-25,-3 1-16,1 0 0,-1 0 0,1 0 0,-1 0 0,1 0 0,0 0 0,-1 1 0,1-1 0,0 1 0,0-1 0,0 1-1,0-1 1,0 1 0,0-1 0,0 1 0,1 0 0,-1-1 0,0 1 0,1 0 0,-1 1 16,2-3-4,-1 1 0,0-1 0,1 1 0,-1-1 0,0 1 1,1-1-1,-1 1 0,1-1 0,-1 1 0,1-1 0,-1 0 0,1 1 0,-1-1 0,1 0 1,-1 1-1,1-1 0,-1 0 0,1 0 0,0 0 0,-1 1 0,1-1 0,-1 0 0,1 0 1,0 0-1,-1 0 0,1 0 0,0 0 0,-1 0 0,1 0 0,-1 0 0,1-1 0,0 1 0,-1 0 1,1 0-1,-1 0 0,1-1 4,5-1-96,-20 4 52,-18 7 51,21-6 86,0-1 0,0 1 0,0-1 0,0-1 0,-7 0-93,17-1 8,1 0 0,0 0 0,0 0-3,0 0-10,0 0 0,0 0 10,0 0 10,0 0 19,0 0-12,0 0 26,-4-312 392,-11 518-464,15-181-10,-1-11 29,1-1 0,0 1 0,1-1 0,1 1 0,0-1-1,1 0 1,1 4 5,15-82 15,-6-29-1517,1-85 1502,-14 176-66,2-16-565,-1 2-915,0 5-2612,-1 11-3566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9:50:55.192"/>
    </inkml:context>
    <inkml:brush xml:id="br0">
      <inkml:brushProperty name="width" value="0.1" units="cm"/>
      <inkml:brushProperty name="height" value="0.1" units="cm"/>
      <inkml:brushProperty name="color" value="#E71224"/>
    </inkml:brush>
  </inkml:definitions>
  <inkml:trace contextRef="#ctx0" brushRef="#br0">0 850 3641,'0'0'1404,"0"0"-416,0 0-34,0 0 69,0 0 62,0 0-61,0 0-163,0 0-92,0 0-25,0 0-105,0 0-127,0 0-101,0 0-118,0 0-107,0 0-5,0 0 27,0 0-28,0 0-16,0 0 42,0 0 67,0 0 35,0 0-12,0 0-4,0 0-34,0 0-10,9-18 125,66-133 147,-69 139-511,0 1 0,1 0 0,1 0-1,0 1 1,0 0 0,1 1 0,0-1-1,1 2 1,0-1 0,0 2 0,1-1 0,8-3-9,12-12 182,-2 0 0,0-2 0,-2-2 0,5-6-182,-9 9 97,0 0 0,1 2 0,1 1 0,1 1 0,1 2 0,1 0-97,9-5 236,0-1 0,20-19-236,-35 25 66,1 1 0,1 1 0,0 0 0,1 2 0,0 1 0,2 1 0,12-3-66,26-7 99,-40 13-16,0 1 0,0 1-1,0 1 1,1 1-1,0 1 1,20 1-83,346 3 868,-331 2-455,44 9-413,3 0 183,23-6 6,-81-5-74,0 2 0,0 2 0,-1 2 0,0 3 0,13 5-115,-11-2 174,1-1-1,24 0-173,-37-7 71,-1 2 0,-1 2 1,1 1-1,-1 2 0,17 9-71,19 9 35,0-4 1,6-1-36,-66-20 0,139 35 53,-69-19 40,45 19-93,-103-31 6,1-2 0,0-1-1,3 0-5,54 12 14,135 37 81,-195-47-83,-1 1-1,0 0 1,0 2 0,-1 1-1,7 5-11,-8-5 7,5 0 0,-20-9-6,0 0-1,0 0 0,0 1 1,0-1-1,0 1 1,2 2-1,26 16 5,-33-21-26,0 0-69,0 0-58,0 0-68,0 22-1688,0-9 785,0 0 0,-1-1 1,0 1-1,-1 0 0,0 0 1,-4 9 1118,-5 0-5687</inkml:trace>
  <inkml:trace contextRef="#ctx0" brushRef="#br0" timeOffset="1794.4">3835 289 4945,'0'0'1752,"0"0"-171,0 0-5,0 0-158,0 0-215,0 0-222,0 2 5531,8 11-6336,25 12 151,-6-6-194,-2 1 1,0 1-1,-2 1 0,13 15-133,-24-21 31,-2-1-1,1 1 0,-2 1 0,0 0 0,-1 0 1,-1 1-1,-1 0 0,1 5-30,10 18 37,12 3-51,-29-41 15,0-2 6,0-1 1,0 0 6,0 0 21,0 0-19,0 0-3,0 0 6,0 0 26,0 0-26,0 0-6,0 0-3,0 0-2,0 0 0,0 0 0,0 0 0,0 0 0,0 0 0,0 0 0,0 0 1,0 0 4,0 5-8,-1 0-1,1 0 0,-1 0 1,0 0-1,-1 0 1,1 0-1,-1-1 1,0 1-1,0 0 0,-1-1 1,1 1-1,-3 2-4,-7 8 43,0 0 1,-13 12-44,-16 20 38,8 0-39,12-15-1,-2-1 0,0-1-1,-3-1 1,-11 9 2,8-11-34,2 1 0,0 2 0,-19 28 34,43-56-57,-1 2-191,4-3-8099,4-1 611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9:50:59.630"/>
    </inkml:context>
    <inkml:brush xml:id="br0">
      <inkml:brushProperty name="width" value="0.1" units="cm"/>
      <inkml:brushProperty name="height" value="0.1" units="cm"/>
      <inkml:brushProperty name="color" value="#E71224"/>
    </inkml:brush>
  </inkml:definitions>
  <inkml:trace contextRef="#ctx0" brushRef="#br0">61 1 4841,'0'0'1266,"0"0"-589,0 0-69,0 0 134,0 0 151,0 0 90,0 0-12,0 0-12,0 0-67,0 0-73,0 0-727,0 0-1,0 0 1,0 1-1,0-1 1,0 0 0,0 0-1,0 0 1,0 0 0,0 0-1,0 1 1,0-1 0,0 0-1,0 0 1,0 0-1,0 0 1,0 0 0,1 1-1,-1-1 1,0 0 0,0 0-1,0 0 1,0 0-1,0 0 1,0 0 0,1 0-1,-1 0 1,0 0 0,0 1-1,0-1 1,0 0 0,1 0-1,-1 0 1,0 0-1,0 0 1,0 0 0,0 0-1,1 0 1,-1 0 0,0 0-1,0 0 1,0 0 0,0 0-1,0 0 1,1 0-1,-1-1 1,0 1 0,0 0-1,0 0 1,0 0 0,1 0-1,-1 0 1,0 0-1,0 0 1,0 0 0,0 0-1,0-1 1,0 1 0,0 0-1,1 0 1,-1 0 0,0 0-1,0 0 1,0-1-1,0 1 1,0 0 0,0 0-1,0 0 1,0 0 0,0-1-92,38 186 1005,6 126-1005,-39-246 55,-4-45-36,0 0 1,1 0-1,1-1 1,1 1-1,3 6-19,0-6 58,-2 0-1,0 0 1,-1 1 0,-1 0-1,0 20-57,-2-24 8,1 0 1,0 1-1,3 4-8,-2-6 3,0 1 0,-1 0 1,-1 4-4,7 75 119,-1-24-47,-6-70-64,0 1-8,0-1 1,0 1 0,0 0-1,-1-1 1,1 1-1,-1 0 1,0 0 0,1 0-1,-1 0 1,0-1 0,-1 1-1,1 0 1,0 0 0,-1 1-1,0 8 13,4-9 83,-2-4-5653,-1-8 449</inkml:trace>
  <inkml:trace contextRef="#ctx0" brushRef="#br0" timeOffset="1585.99">0 867 5945,'0'0'3761,"0"0"-2153,0 0-583,0 0-101,0 0-145,0 0-107,13-3 5512,-6 5-6708,1 6 570,-1 0 0,0 0 0,0 1 1,0 0-1,-1 0 0,0 1-46,9 12 56,3 6 16,-2 1 0,4 8-72,-6-9 85,1 0-1,15 19-84,-15-27 12,-11-13-4,0-1 0,1 1-1,0-1 1,0-1 0,0 1 0,1-1-1,-1 1 1,1-2 0,2 2-8,3 5 62,-11-10-43,1 0 0,-1 0 1,1 0-1,0-1 0,-1 1 0,1 0 0,0 0 0,0-1 0,0 1 0,-1 0 1,1-1-1,0 1 0,0-1 0,0 1 0,0-1 0,0 1 0,0-1 1,1 0-20,-2-18 14,10-37-4,2 1 0,2 1 0,3 0 0,8-16-10,-23 66 0,20-54-4,3 2 0,2 1 0,2 1 0,21-27 4,-47 105-2432,-2 1 1,0 18 2431,-1-3-6170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6:48.865"/>
    </inkml:context>
    <inkml:brush xml:id="br0">
      <inkml:brushProperty name="width" value="0.1" units="cm"/>
      <inkml:brushProperty name="height" value="0.1" units="cm"/>
      <inkml:brushProperty name="color" value="#E71224"/>
    </inkml:brush>
  </inkml:definitions>
  <inkml:trace contextRef="#ctx0" brushRef="#br0">265 1 1296,'0'0'1651,"0"0"-498,0 0-100,0 0 66,0 0 13,0 0-9,0 0-80,0 0-60,0 0-78,-30 9 2048,13 1-2493,3-3-209,0 2 0,0-1-1,1 2 1,0 0 0,0 1-1,1 0 1,1 0 0,-6 9-251,1 1 89,0 2 0,2 0 0,-9 19-89,18-30 34,0 0-1,1 0 0,1 1 0,0-1 0,0 0 0,1 1 0,1 0 0,0 0 0,1 0-33,0 87 195,3-95-171,-1 1-1,2 0 1,-1-1 0,1 0-1,0 0 1,0 0 0,0 0-1,0-1 1,1 1 0,3 1-24,3 5 77,3 5-30,-11-11-24,1 0 0,0 0 0,0-1-1,0 0 1,1 0 0,-1 0-1,4 2-22,-3-5 52,0 1 0,1-1 0,-1-1 0,0 1 1,1-1-1,-1 1 0,1-1 0,4-1-52,28 2 38,-33 0-31,0 1 0,-1-2 1,1 1-1,0 0 0,0-1 0,-1 0 0,1 0 0,0-1 1,3 0-8,-5 0 14,0 0 0,-1 0-1,0 0 1,1 0 0,-1-1 0,0 1 0,1-1 0,-1 0 0,0 0 0,0 0 0,0 1 0,-1-2 0,1 1 0,0 0 0,-1 0 0,1-1-14,0-2 44,0 1-1,0-1 1,0 1 0,0-1-1,-1 0 1,0 0 0,0 0-1,0 0 1,0 1 0,-1-1-1,0 0 1,0 0 0,-1 0-1,1-1-43,0-11 144,-14-24 247,12 40-366,-1 1 1,1-1 0,0 0 0,-1 1 0,1-1-1,0 0 1,0-1 0,-1 1 0,0-1-26,-3-2 102,0 1 0,0 0 0,-1 1 0,1-1 0,-1 1 0,0 1 0,1-1 1,-7 0-103,-63-2 268,75 4-274,-3 24 506,-1-5-2451,4-3-6874,1-16 2841</inkml:trace>
  <inkml:trace contextRef="#ctx0" brushRef="#br0" timeOffset="1795.54">523 129 5033,'0'0'2131,"0"0"-469,0 0-280,0 0-253,0 0-271,0 0-201,0 0-150,0 0-139,0 0-36,0 0 40,0 0 59,0 0 29,0 0 39,0 0 39,0 0-25,0 0-88,0 30 297,0-17-719,-2-1 0,0 1 0,0 0 0,-3 6-3,2-6-1,0-1 0,1 1 1,0 0-1,0 8 1,2-11-4,0-4-4,-1-1 0,1 1-1,0-1 1,1 1 0,-1-1 0,1 1-1,0-1 1,0 0 0,1 1-1,0-1 1,0 0 0,0 0 0,0 0-1,1 0 1,0 0 0,1 1 8,1 0 2,-3-2 11,0 0-1,1 0 1,0-1-1,0 1 1,0-1-1,0 0 1,0 1-1,1-1 1,-1-1-1,1 1 1,0-1-1,0 1 1,0-1-1,0 0 1,0 0-1,0-1 1,4 2-13,5 0 15,-6-1 49,0-1 0,0 0 0,0 0 0,0 0 0,4-1-64,-8 0 12,0 0 1,0-1-1,0 1 0,0-1 1,-1 0-1,1 0 0,0 0 0,0 0 1,-1-1-1,1 1 0,-1-1 1,1 1-1,-1-1 0,0 0 1,1-1-13,3-2 20,-1 0 1,0-1-1,-1 1 1,0-1-1,1 0 1,-2 0-1,1-1 1,-1 1-1,0-1 1,0 1-1,-1-1 1,0 0-1,0 0 1,0-3-21,1-13 103,-1 0 0,-1 0 1,-2-22-104,0 2 116,0 40-101,1 1 0,-1-1 0,1 1-1,-1 0 1,0-1 0,0 1 0,0 0 0,0 0 0,0-1-1,0 1 1,-1 0 0,1 0 0,-1 0 0,1 1-1,-1-1 1,0 0 0,0 1 0,0-1 0,0 1 0,0-1-1,0 1 1,0 0-15,-3-2 71,1 1 0,-1 0 0,1 0 0,-1 0 0,0 0-1,1 1 1,-1 0 0,0 0 0,0 0 0,-4 1-71,-60 0 308,67 2-339,-1 1 0,1 0 0,0 0 0,0 0 0,0 0 0,0 1 0,1-1 0,-1 0 0,1 1 0,0-1 1,0 1-1,0 0 0,1-1 0,-1 2 31,1-5-154,0 0-104,0 0-128,0 0-238,0 0-252,0 0-408,0 0-527,0 0-1438,0-3-3022</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6:59.920"/>
    </inkml:context>
    <inkml:brush xml:id="br0">
      <inkml:brushProperty name="width" value="0.1" units="cm"/>
      <inkml:brushProperty name="height" value="0.1" units="cm"/>
      <inkml:brushProperty name="color" value="#E71224"/>
    </inkml:brush>
  </inkml:definitions>
  <inkml:trace contextRef="#ctx0" brushRef="#br0">20 73 2721,'0'0'1721,"0"0"-102,0 0-224,0 0-218,0 0-219,0 0-125,0 0-87,0 0-107,0 0-32,0 0-2,0 0 54,0 0 60,0 0-25,0 0-89,0 0-6,0 0-71,0 0-159,0 0-89,0 0-81,0 0-36,0 0-46,14-1-50,0-2-63,-4 0 9,1 0-1,0 0 1,1 2 0,-1-1-1,0 1 1,0 1 0,0 0-1,1 1 1,-1 0 0,1 0-13,-10 1 8,0-1 1,0 0 0,0 1-1,0-1 1,0 1 0,-1-1-1,1 1 1,0 0 0,-1 0-1,0 0 1,1 0 0,-1 0-1,0 0 1,0 0 0,0 0 0,0 0-1,0 1 1,-1-1 0,1 0-1,-1 0 1,1 2-9,4 50 110,-3-32-110,-2-16-19,1 1-1,-1-1 1,0 0 0,0 0-1,0 1 1,-1-1 0,-1 6 19,-34 20-39,6 2 26,28-31 20,0-1 0,0 0 0,-1 0 0,1 0 0,0 0 0,-1-1 0,1 1 0,-1-1 1,0 1-1,0-1 0,1 0 0,-1 0 0,-1 0-7,4-1 92,0 0 5,0 0-78,0 0-43,0 0 35,0 0 29,0 0-68,23-3 5,-7 1 25,-5 1-4,0 0 1,0 0-1,1 1 1,5 0 1,-14 0 0,-1 1 0,0-1 0,1 1 0,-1-1 0,1 1 0,-1 0 0,1 0 0,-1 0-1,0 0 1,0 0 0,0 0 0,0 1 0,0-1 0,0 1 0,0-1 0,0 1 0,0 0 0,-1 0 0,1 0 0,0 0 0,0 2 0,1 4 16,0 0 1,0 1-1,-1-1 0,0 1 1,-1 0-1,0 0 1,0-1-1,-1 1 1,0 0-1,0 0 1,-1 0-1,-1 2-16,1-8-4,0 0-1,0-1 1,0 1-1,-1 0 1,1-1-1,-1 0 1,0 1 0,0-1-1,1 0 1,-1 0-1,-1 0 1,1 0-1,0 0 1,0 0 0,-1-1-1,1 1 1,-1-1-1,0 0 1,1 1-1,-1-1 1,0 0 4,-9 3-9,1 0 0,-1 0 0,0-1 0,-5 1 9,-31 1 130,-32-1-130,52-4-6060,41 1 1870,-3 1-2765</inkml:trace>
  <inkml:trace contextRef="#ctx0" brushRef="#br0" timeOffset="1402.55">423 52 232,'0'0'4168,"0"0"-2164,0 0-572,0 0-6,0 0-268,0 0-170,0 36 944,-1 34-762,0-18-603,4 40-567,-3-89 16,0 1 0,0-1 0,1 0 1,-1 1-1,1-1 0,0 0 1,0 0-1,0 0 0,0 1 0,1-1 1,-1-1-1,1 1 0,0 0 1,0 0-1,0 0 0,0-1 1,0 1-1,0-1 0,1 0 0,-1 0 1,1 0-1,0 0 0,1 1-16,3 0 40,0-1 1,1 0-1,-1 0 0,1-1 0,0 1 0,-1-2 0,1 1 1,0-1-1,5-1-40,-10 1 20,1 0 1,-1-1 0,0 0 0,1 1 0,-1-1-1,0-1 1,1 1 0,-1 0 0,0-1-1,0 0 1,0 0 0,0 0 0,0 0 0,-1 0-1,1 0 1,0-1 0,-1 1 0,0-1-1,0 0 1,0 1 0,0-1 0,0 0 0,1-3-21,5-5 123,-7 8 15,1-1 0,-1 0-1,1 1 1,-1-1 0,0 0-1,-1 0 1,1 0 0,-1 0-1,1 0 1,-1 0 0,-1-2-138,-2-46 500,1 43-484,-1 0 0,1 0 0,-1 1-1,-1-1 1,-2-4-16,1 4 12,1 0 1,1-1-1,-1 1 0,0-7-12,2 9 58,0 1 0,0 0 0,-1 0-1,0 0 1,0 0 0,0 1 0,-1-1-1,0 1 1,0 0 0,0 0 0,0 0-1,-1 1 1,0-1 0,0 1 0,-4-2-58,-8-9 374,16 14-354,0 0 0,0 0 0,-1 0 0,1 0 0,-1 0 0,1 0 1,0 0-1,-1 0 0,0 0 0,1 1 0,-1-1 0,1 1 1,-1-1-1,0 1 0,1-1 0,-1 1 0,0 0 0,1 0 1,-1 0-1,0 0 0,0 0 0,1 0 0,-1 1 0,0-1 0,1 1 1,-1-1-1,0 1 0,1-1 0,-1 1 0,1 0 0,-1 0 1,1 0-1,-1 0 0,1 0 0,0 0 0,0 0 0,-1 0 0,1 0 1,0 1-1,0-1 0,0 0 0,-1 2-20,-1 2-27,0 0 0,0 0-1,0 0 1,1 1 0,0-1 0,0 1 0,0-1-1,0 1 1,1 0 0,0 0 0,0-1 0,1 4 27,0 63-610,0-41-4631,0-27-736</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15.153"/>
    </inkml:context>
    <inkml:brush xml:id="br0">
      <inkml:brushProperty name="width" value="0.1" units="cm"/>
      <inkml:brushProperty name="height" value="0.1" units="cm"/>
      <inkml:brushProperty name="color" value="#E71224"/>
    </inkml:brush>
  </inkml:definitions>
  <inkml:trace contextRef="#ctx0" brushRef="#br0">1 6 696,'0'0'1014,"0"0"-133,0 0-18,0 0-103,0 0-312,0-4 1123,0 3 2227,0 1 3717,6 3-7322,2 0 0,-1 0 0,0-1 0,0 0-1,1 0 1,-1-1 0,2 1-193,89 4 1303,-7 0-611,2 1-300,84-3-392,-173-4 3,119 0 60,-58-6 63,-11 1 236,-47 4-4770,-14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16.406"/>
    </inkml:context>
    <inkml:brush xml:id="br0">
      <inkml:brushProperty name="width" value="0.1" units="cm"/>
      <inkml:brushProperty name="height" value="0.1" units="cm"/>
      <inkml:brushProperty name="color" value="#E71224"/>
    </inkml:brush>
  </inkml:definitions>
  <inkml:trace contextRef="#ctx0" brushRef="#br0">272 0 1168,'0'0'3636,"0"0"-1505,0 0-735,0 0-413,0 0-203,0 0-169,-7 21 2399,-3-10-2603,1 0 1,0 0-1,0 1 0,1 0 1,1 1-1,-3 5-407,-28 43-45,20-39 68,-2 0-1,-1-2 0,-6 4-22,-41 42 69,59-59-1159,8-15-4196,1 1 725</inkml:trace>
  <inkml:trace contextRef="#ctx0" brushRef="#br0" timeOffset="1188.08">54 27 2377,'0'0'1876,"0"0"-484,0 0-141,0 0-307,0 0-342,0 0-249,-4 0 3768,-16 0-1878,17-1 1787,3 1-4022,0-1 1,0 1-1,-1-1 0,1 1 0,0-1 0,0 1 0,0-1 0,0 1 0,0-1 0,0 1 0,0-1 0,0 1 0,0-1 0,0 1 0,1-1 0,-1 1 0,0-1 0,0 1 0,0 0 0,1-1 0,-1 1 1,0-1-1,0 1 0,1-1 0,-1 1 0,0 0 0,1-1 0,-1 1 0,0 0 0,1-1-8,10 11-46,1 1 66,18 20-20,0 0-1,3 8 1,38 42 7,-37-42 6,-27-30-10,-1 0 1,1-1-1,1 0 1,0 0-1,0-1 1,0 0 0,1-1-1,0 0-3,1 4 79,3 1 92,-11-12-104,-5-8-41,-7-5-4,0-2-336,7 2-3554,3 5-1589</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19.635"/>
    </inkml:context>
    <inkml:brush xml:id="br0">
      <inkml:brushProperty name="width" value="0.1" units="cm"/>
      <inkml:brushProperty name="height" value="0.1" units="cm"/>
      <inkml:brushProperty name="color" value="#E71224"/>
    </inkml:brush>
  </inkml:definitions>
  <inkml:trace contextRef="#ctx0" brushRef="#br0">7 0 1040,'0'0'1587,"0"0"-165,0 0-110,0 0-77,0 0-161,0 0-189,0 3 5461,0 4-3287,0 40-3135,-6 774 421,6-821-338,0 0 1,0 0 0,0 0 1,0 0 1,0 0-20,0 0 1,0 0-10,0 0-39,0 0-2,0-4-679,0-1-4549,0 5 1066</inkml:trace>
  <inkml:trace contextRef="#ctx0" brushRef="#br0" timeOffset="1114.94">494 247 3529,'0'0'1911,"0"0"-108,0 0 45,0 0-117,0 0-302,0 0-380,0 0-258,0 0-187,0 0-126,0 0-78,0 0-14,-2 22 971,-3-11-1349,0 0 0,-2 0 0,1 0 0,-1-1 0,-1 0 0,-2 3-8,-17 23-67,-26 53-483,30-49-193,-1-1 0,-27 32 743,49-68-95,0-1 1,0 1 0,0-1 0,1 1-1,-1 0 1,1 0 0,0-1 0,0 1-1,0 0 1,0 0 0,0 0 0,1 0 94,0-2-148,0-1-106,0 0-281,0 0-223,0-11-3197,0 4 1124</inkml:trace>
  <inkml:trace contextRef="#ctx0" brushRef="#br0" timeOffset="2118.69">249 197 680,'0'0'1419,"0"0"57,0 0-29,0 0 28,0 0-146,0 0-77,-1 5 5773,2 23-7023,12-6 67,0 0 1,2-1-1,0 0 1,1-1-1,1-1 1,1 0-1,1-2 1,0 0-1,4 1-69,-15-12 10,0 1-1,-1 0 0,0 0 1,-1 0-1,1 1 0,-2 0 1,1 0-1,-1 1 0,0-1 1,-1 1-1,0 0 0,0 0 1,-1 1-1,2 5-9,4 15 71,-9-29-22,0-1-18,0 0-118,0 0-128,0 0-77,0 0-29,0 0-66,0 0-116,0 0-244,-1 0-1361,-5 0-3227</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24.163"/>
    </inkml:context>
    <inkml:brush xml:id="br0">
      <inkml:brushProperty name="width" value="0.1" units="cm"/>
      <inkml:brushProperty name="height" value="0.1" units="cm"/>
      <inkml:brushProperty name="color" value="#E71224"/>
    </inkml:brush>
  </inkml:definitions>
  <inkml:trace contextRef="#ctx0" brushRef="#br0">800 0 2961,'0'0'1645,"0"0"-95,0 0-16,0 0-154,0 0-209,0 0-155,0 3 4953,0 13-4975,0 799-539,-3-740-232,-1 2-3046,4-78 382,-3-4-3255</inkml:trace>
  <inkml:trace contextRef="#ctx0" brushRef="#br0" timeOffset="853.3">1339 387 2833,'0'0'2939,"0"0"-748,0 0-455,0 0-306,0 0-95,0 0-156,0 0-267,0 0-264,0 0-156,-11 4 747,-4 11-1017,0 1 0,1 0 0,1 1 0,1 1 0,-4 7-222,-52 99-316,53-94 228,7-11-4,6-14 59,0 0-1,0 0 1,-1 0-1,1 0 1,-1-1 0,0 1-1,-1 1 34,3-8-553,0 1-1,1-1 0,-1 0 0,1 1 0,-1-1 0,1 0 1,0 1-1,0-1 0,0 0 0,0 1 0,0-1 0,0 0 1,0 0 553,0 0-918,0-4-3318</inkml:trace>
  <inkml:trace contextRef="#ctx0" brushRef="#br0" timeOffset="1468.58">1137 319 1664,'0'0'2477,"0"0"-733,0 0-254,0 0-154,0 0-204,0 0-223,-1 2 4623,0 12-5267,4-7-169,1 0-1,0 0 1,0-1 0,0 1 0,1-1 0,0 0-1,0 0 1,4 2-96,16 23 83,127 180 123,-150-207-298,1 0 12,-1-3-7015,-2-1 1295</inkml:trace>
  <inkml:trace contextRef="#ctx0" brushRef="#br0" timeOffset="3669.96">3 1045 1664,'0'0'1526,"0"0"-456,0 0-349,0 0-74,0 0 13,0 0 63,0 0 197,0 0 219,0 0-164,0 0-235,0 0-68,0 0 34,-3-33 6296,164 42-5525,-126-8-1306,-12 0-50,0-2 1,0 0-1,0-1 1,0-1 0,10-3-122,-24 4 10,0 1 0,0 0 0,1 0 1,-1 1-1,2 0-10,-4 0 5,1 1 1,-1-2 0,0 1-1,0-1 1,1 0-1,-1-1 1,0 0 0,7-2-6,-9 2 5,0 0 1,1 1 0,0-1 0,-1 1 0,1 1-1,2-1-5,-3 0 7,1 1-1,0-1 0,0 0 0,-1-1 0,1 0 1,1 0-7,2-2 7,0 2 1,0-1-1,0 1 1,0 0 0,1 1-1,-1 0 1,0 1-1,1 0-7,33-4 26,-38 3-20,0 0-1,0 0 0,-1-1 0,1 0 0,0 0 1,2-2-6,-3 2 10,-1 0 0,1 1 1,0-1-1,0 1 1,0 0-1,0-1 1,1 2-1,-1-1 1,0 0-1,3 1-10,42 0-1785,-57 3-2827,-4 3-2112</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20.324"/>
    </inkml:context>
    <inkml:brush xml:id="br0">
      <inkml:brushProperty name="width" value="0.1" units="cm"/>
      <inkml:brushProperty name="height" value="0.1" units="cm"/>
      <inkml:brushProperty name="color" value="#E71224"/>
    </inkml:brush>
  </inkml:definitions>
  <inkml:trace contextRef="#ctx0" brushRef="#br0">46 1 2473,'0'0'1329,"0"0"237,0 0-205,0 0-250,0 0-82,0 0-145,0 0-152,0 0-131,0 0-121,0 0-105,0 0-52,0 0-55,0 0-31,0 0 18,0 0-7,0 0-21,0 0-34,0 0 2,0 0 13,0 0-13,0 0-2,0 0 24,0 0-24,7 23 435,-3-10-501,0 1 1,-1-1-1,0 1 1,-2 0 0,1 0-1,-2 0 1,0-1 0,0 1-1,-1 2-127,1 57 137,14 354 650,-16-368 36,-7 29-823,5-44 13,-6 26 0,5-36 0,1 1 0,1 20-13,-1 277 172,-7-88 233,11 201-246,-4-387-140,4-58-7,0 0 4,0 0 25,0 0 12,0 0 27,0 0 27,0 0-1,0 0-37,0 0-37,0 0 7,0 0-53,-16 0-1844,5 0-845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29.088"/>
    </inkml:context>
    <inkml:brush xml:id="br0">
      <inkml:brushProperty name="width" value="0.1" units="cm"/>
      <inkml:brushProperty name="height" value="0.1" units="cm"/>
      <inkml:brushProperty name="color" value="#E71224"/>
    </inkml:brush>
  </inkml:definitions>
  <inkml:trace contextRef="#ctx0" brushRef="#br0">209 129 4481,'0'0'1948,"0"0"-493,0 0-284,0 0-265,0 0-229,0 0-221,-2 3-77,-53 67 1816,3-6-1951,27-26-238,17-23-2,-2-1 1,0 0 0,-1-1 0,0 1 0,-3 0-5,14-13-133,0-1 0,0 0 0,-1 0 0,1 0 0,0 0 0,0 1 0,0-1 0,-1 0 0,1 0 0,0 0 0,0 0 0,-1 0 0,1 1 1,0-1-1,0 0 0,-1 0 0,1 0 0,0 0 0,0 0 0,-1 0 0,1 0 0,0 0 0,0 0 0,-1 0 0,1 0 0,0 0 0,0 0 0,-1 0 0,1 0 1,0-1-1,0 1 0,-1 0 0,1 0 0,0 0 0,0 0 0,-1 0 0,1-1 0,0 1 0,0 0 0,0 0 0,-1 0 0,1 0 0,0-1 0,0 1 0,0 0 1,0 0-1,0-1 0,-1 1 0,1 0 0,0 0 0,0-1 0,0 1 0,0 0 0,0 0 0,0-1 0,0 1 0,0 0 0,0 0 0,0-1 0,0 1 0,0 0 1,0 0-1,0-1 0,0 1 0,0 0 0,1-1 133,-1-5-3976</inkml:trace>
  <inkml:trace contextRef="#ctx0" brushRef="#br0" timeOffset="478.86">14 1 6617,'0'0'2093,"0"0"-337,0 0-251,0 0-296,0 0-398,0 0-346,0 0-96,0 0-88,0 0-66,0 0-46,1 10 314,3-3-384,0-1 0,1 1 0,0-1-1,0 0 1,1 0 0,-1-1 0,1 1 0,3 0-99,11 13 110,40 42 121,28 42-231,-62-70-348,-1 2 0,-2 1 0,-2 1 0,3 8 348,-21-37-271,-3-6-6488,0-12 797</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31.234"/>
    </inkml:context>
    <inkml:brush xml:id="br0">
      <inkml:brushProperty name="width" value="0.1" units="cm"/>
      <inkml:brushProperty name="height" value="0.1" units="cm"/>
      <inkml:brushProperty name="color" value="#E71224"/>
    </inkml:brush>
  </inkml:definitions>
  <inkml:trace contextRef="#ctx0" brushRef="#br0">1 174 808,'0'0'2061,"0"0"-218,0 0-138,0 0-244,0 0-230,0 0-96,0 0-153,0 0-153,10 0 5691,32 0-6303,-32 0-135,70 0 1330,26 6-1412,12 1 1683,91-8-1683,-70-1 349,53 12 249,358 4 938,-462-14-1533,-70-1 13,-1-1 0,1 0 0,5-3-16,-4 1 0,0 1 0,0 1 0,8 1 0,34 1 89,0-2 0,0-3 0,-1-2 0,0-3 0,0-3 0,49-17-89,-96 26 4,0 2-1,0-1 1,0 2-1,0-1 0,0 2 1,0 0-1,2 1-3,4-1 49,-1-1 0,18-2-49,8-2 78,0 2 0,37 3-78,42-3 549,438-23-169,-199 22-205,-329 3-165,0-2 0,17-5-10,-18 3 12,1 2 0,16 0-12,-33 1 6,1 1 1,-1-2-1,15-4-6,7-1 10,-9 1-5,-19 4-4,-1 1-1,1 0 1,-1 1 0,1 0-1,0 0 0,279-2-22,-273 4 20,0 2 0,0 0 0,0 0 1,0 2-1,-1 0 0,0 0 1,8 5 1,37 12-4,-46-19-9,1-1 1,0 0 0,-1-1 0,1-1 0,4-1 12,-6 1-5,-12 1-85,-1-1 28,0 1 1,0-1-1,0 0 1,0 1-1,1-1 1,-1 0 0,0 1-1,0-1 1,1 0-1,-1 1 1,0-1-1,0 0 1,1 0-1,-1 1 1,0-1 0,1 0-1,-1 0 1,0 0-1,1 0 1,-1 1-1,0-1 1,1 0 0,-1 0-1,0 0 1,1 0-1,-1 0 1,0 0-1,1 0 1,-1 0 0,1 0 61,126 0 208,-126 0-249,-1 0 1,1 0-1,0 0 1,0 0 0,-1 0-1,1 0 1,0 0 0,0 0-1,-1-1 1,1 1-1,0 0 1,-1 0 0,1-1-1,0 1 1,-1-1 0,1 1-1,-1 0 1,1-1 0,0 1-1,-1-1 1,1 1-1,-1-1 1,1 0 0,-1 1-1,0-1 1,1 1 0,-1-1-1,0 0 1,1 0 40,-1 0-644,1-1 1,-1 0-1,0 0 1,0 1-1,0-1 1,0 0-1,0 0 1,0 0-1,0 0 1,0 1 0,-1-1-1,1 0 644,-7-15-12105</inkml:trace>
  <inkml:trace contextRef="#ctx0" brushRef="#br0" timeOffset="2462.06">4700 28 2729,'0'0'1357,"0"0"-371,0 0-257,0 0-77,0 0-41,0 0-80,0 11 4260,0 36-3353,0 197 245,1-223-1456,1-1 0,1 1 0,1-1 0,3 8-227,-1-4 165,-1 0 0,1 18-165,0 125 1192,-7 11-1192,-1-33 1172,1-122-1157,-1 0-1,-1 0 1,-5 16-15,2-16 1,2 0 1,1 0-1,0 18-1,3 485 961,-1-503-973,-1-1 0,-4 17 12,2-17-13,1 1-1,0 18 14,3 39-30,-2-5 570,4-1 0,10 67-540,-8-123 57,0 0 1,1 0 0,0-1 0,2 0 0,6 13-58,-10-29 3,-3-1-14,0 0 2,0 0-6,0 0-17,0 0 31,0 0 9,0-72-3358,-4 55-414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4.329"/>
    </inkml:context>
    <inkml:brush xml:id="br0">
      <inkml:brushProperty name="width" value="0.1" units="cm"/>
      <inkml:brushProperty name="height" value="0.1" units="cm"/>
      <inkml:brushProperty name="color" value="#E71224"/>
    </inkml:brush>
  </inkml:definitions>
  <inkml:trace contextRef="#ctx0" brushRef="#br0">42 209 1192,'0'0'1797,"0"0"-498,0 0-423,0 0-236,0 0 172,15 7 2768,-13-1-1464,0-15-1209,-2 8-871,0 1 88,0 0 92,0 0 37,0 0-47,0 0-73,0 0-46,0 0-25,0 0-36,0 0 8,0 0-19,0 0-7,0 0 0,0 0 12,0 0 53,0 0 42,0 0 61,0 0 95,0 0-30,0 0-81,0 0-52,0 0-21,0-23 269,0 18-360,0-1-1,0 1 1,1 0 0,-1 0-1,1 0 1,0 0 0,1 0-1,0-1 5,-1 8-3,0 0 0,0 1-1,-1 0 1,1-1 0,-1 1-1,0-1 1,1 1 0,-1-1-1,0 1 1,-1 2 3,1 31 59,0-35-66,0-25-128,0 11 89,-2 0-1,0 1 0,0-1 0,-1 1 0,-1 0 0,-3-9 47,-6-18-327,11-2 975,3 32-278,-1 28-126,0 262 521,0-280-705,0-1 16,0 0 54,0 0 54,1-19 202,1 9-126,-1 8 188,-1 4 326,0 57-732,0-59-26,0 0 30,0 0-16,0-2 3,-1-18-100,-2 1 1,0-1-1,-1 1 1,-1 0-1,-3-7 67,-9-35-123,17 210 324,0-148-214,-1 0 0,1 0-1,0 0 1,0 0 0,1 0 0,-1 0-1,0-1 1,0 1 0,0 0 0,0 0-1,1 0 1,-1 0 0,0-1 0,1 1-1,-1 0 1,1 0 0,-1-1-1,1 1 1,-1 0 0,1-1 0,-1 1-1,1 0 1,0-1 0,-1 1 0,1-1-1,0 1 1,0-1 0,-1 1 0,2-1 13,10 2-1630,3-2-3753,-2 0-2652,-12-1 6692,2-2 26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6:48.350"/>
    </inkml:context>
    <inkml:brush xml:id="br0">
      <inkml:brushProperty name="width" value="0.1" units="cm"/>
      <inkml:brushProperty name="height" value="0.1" units="cm"/>
      <inkml:brushProperty name="color" value="#E71224"/>
    </inkml:brush>
  </inkml:definitions>
  <inkml:trace contextRef="#ctx0" brushRef="#br0">1 96 536,'0'0'1202,"0"0"-590,0 0-364,0 0-139,0 0 66,0 0 121,0-4 180,0-12 146,0 12 15,0 4 21,0 0-5,0 0 55,0 0 18,0 0-24,0 0 25,0 0 7,0 0-91,0 0-50,0 0 58,0 0 36,0 0-59,0 0-29,0 0 13,0 0 3,0 0-121,0 0-119,0 0-83,0 0-60,0 0-53,0 0-36,0 0 3,0 0 46,0 0 7,0 0-60,0 0-38,0 0-29,0 0-4,0 0-3,0 0 41,45-4 2254,369 4 341,-412 0-2690,0 1 0,0-1 1,0 0-1,0 1 0,0-1 1,0 1-1,0 0 0,0-1 1,0 1-1,-1 0 0,1 0 0,0 0 1,-1 1-1,1-1 0,-1 0 1,1 0-1,-1 1 0,1-1 1,0 2-12,-1-1 1,0-1 0,1 1 0,-1-1 0,0 1 1,1-1-1,-1 0 0,1 0 0,-1 0 0,1 0 1,-1 0-1,1 0 0,0 0 0,0-1 0,-1 1 0,1-1 1,0 1-1,0-1 0,0 0 0,1 1-1,10 0 3,0 0 0,0 1-1,0 0 1,-1 1 0,1 1-1,-1 0 1,0 1 0,5 2-3,20 8 9,-14-8-3,0-1 0,1-1 0,-1 0 0,1-2 0,5-1-6,123 1 273,-102-4 35,14-2-177,-1-3 0,1-3 1,6-4-132,89-13 34,-126 21 26,0-2 1,-1-1-1,2-3-60,-21 7 36,40-9 239,0 2 1,1 2-1,45-1-275,97 0 122,39-4 49,-123 8-72,15 5-99,-123 1 6,122-7 34,23 4 383,-60 0-364,1 3-1,0 5 1,33 7-59,-91-7 6,24 5 32,0-2 0,50-1-38,-5 7 16,-22-12 11,-35 0-16,40-4-11,-33-6 5,-37 5-3,1 1-1,0 0 1,7 1-2,-18 1-2,0-1 1,0 0 0,0 0-1,-1 0 1,1 0 0,-1 0 0,3-2 1,20-6-9,8 6 3,-25 3 6,0-1 0,1 0 0,-1-1 0,0 0 0,6-2 0,-3 1-7,1 1 0,-1 0 0,1 0 0,0 1 1,0 1-1,0 0 0,4 2 7,50-3-8,-13-3 4,1 2 0,5 3 4,8 0-2,19 6 12,-80-6-11,0 0 0,0 0 0,0 1 1,-1 0-1,1 1 0,-1 0 1,0-1-1,0 2 0,0-1 1,5 4 0,23 12-1,-30-16 1,21 23-19,-24-25 7,-1-1-11,0 0-46,0 0-6,0 0-58,0 0-71,0 0-82,0 0-114,0 0-337,0 0-641,0 0-1109,-1-1-3485,-6-2-5702</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53:39.343"/>
    </inkml:context>
    <inkml:brush xml:id="br0">
      <inkml:brushProperty name="width" value="0.1" units="cm"/>
      <inkml:brushProperty name="height" value="0.1" units="cm"/>
      <inkml:brushProperty name="color" value="#66CC00"/>
    </inkml:brush>
  </inkml:definitions>
  <inkml:trace contextRef="#ctx0" brushRef="#br0">318 1268 2617,'0'0'1720,"0"0"-202,0 0-405,0 0-434,0 0-340,0-5-43,-4-72 2875,1 77-2948,1-1-1,-1 0 0,1 0 1,-1 1-1,0-1 1,1 1-1,-1 0 0,0 0 1,1 0-1,-1 0 1,-2 1-223,0-1 111,3 0-97,-1 0-1,1 1 1,-1-1-1,1 1 1,-1-1-1,1 1 1,0 0-1,-1 0 1,1 0-1,0 0 1,-1 0-1,1 1 1,0-1-1,0 1 1,0-1-1,0 1 1,0 0-14,-2 3 12,0-1 0,1 1 1,-1-1-1,1 1 0,0 0 0,1 0 1,-1 1-1,1-1-12,-3 7 33,2 1 1,-1-1-1,1 1 0,1-1 1,0 1-1,1 0 0,1 3-33,-1 0 12,2 35 75,-1-49-90,0 0 0,0-1 1,0 1-1,0 0 0,1-1 0,-1 1 1,1-1-1,-1 1 0,1-1 1,0 1-1,0-1 0,-1 1 1,1-1-1,0 0 0,0 1 0,0-1 1,1 0-1,-1 0 0,0 0 1,0 0-1,1 0 0,-1 0 1,0 0-1,1 0 0,0 0 3,9 1-12,0-1-1,1 0 1,-1-1 0,1 0-1,-1-1 1,1 0-1,3-2 13,-8 2 3,1-1 0,0 0-1,0-1 1,-1 1 0,1-2-1,-1 1 1,0-1 0,0 0 0,0 0-1,-1-1 1,6-4-3,-8 5 11,0 1 1,-1-1 0,1 0-1,-1 0 1,0 0-1,0 0 1,0-1-1,-1 1 1,1-1-1,-1 1 1,0-1 0,-1 0-1,1 0 1,-1 0-1,0 0 1,0 0-1,0 0 1,-1-2-12,0 4 7,1-4 29,-1 1 0,0-1 0,-1 0 0,0 0 0,0 1 0,-2-7-36,2 10 6,-1 0 0,1 1 0,-1-1 0,0 0 0,0 1 0,0 0 0,0-1 0,0 1 0,0 0 0,-1 0 0,1 0 0,-1 0 0,0 0 0,1 1 0,-4-2-6,-3-1 11,1 0 0,-2 0-1,1 0 1,0 1 0,-1 1-1,1 0 1,-1 0 0,0 1-1,0 0 1,0 1 0,1 0-1,-9 1-10,14-1 8,0 1-1,0 1 1,1-1 0,-1 0-1,0 1 1,0 0 0,1 0-1,-1 0 1,1 0 0,0 1-1,-1-1 1,1 1-1,0 0 1,1 0 0,-1 0-1,0 0 1,-1 3-8,-8 10 37,1 1 0,1 0 0,0 2-37,3-5 18,-3 4 122,2 1 1,0 1 0,1 0-1,2 0 1,-1 0-1,2 1 1,1-1-1,1 1 1,0 0-1,2 0 1,1 13-141,-1-33-9,0-1 0,0 1 0,0-1 0,0 1 0,0-1-1,0 1 1,1-1 0,-1 1 0,0 0 0,0-1 0,1 1 0,-1-1 0,0 1 0,1-1 0,-1 0 0,1 1 0,-1-1 0,0 1 0,1-1 0,-1 0 0,1 1 0,-1-1 0,1 0 0,-1 1 0,1-1 0,-1 0 0,1 0 0,0 0 9,23 4 39,25-10 149,-38 2-172,1 1-1,-1-2 1,0 1-1,0-1 1,0-1-1,-1 0 1,7-5-16,-13 8 11,0 0 1,0 0-1,0-1 1,0 0-1,-1 1 0,0-1 1,1 0-1,-1-1 1,-1 1-1,1-1 1,0 1-1,-1-1 1,0 0-1,0 1 1,-1-1-1,1 0 1,-1 0-1,0-6-11,1-7 40,-1 0-1,-1 0 1,-1 0 0,0 0 0,-2 0-1,-1-7-39,3 21 0,0 0 0,0 0-1,0 0 1,-1 0 0,0 1-1,1-1 1,-1 1 0,0-1-1,-1 1 1,1 0 0,-1-1-1,1 1 1,-1 1 0,0-1-1,0 0 1,0 1 0,0-1 0,-1 1-1,1 0 1,-1 0 0,1 0-1,-1 1 1,0-1 0,0 1-1,1 0 1,-1 0 0,0 0-1,0 1 1,0-1 0,0 1-1,0 0 1,-1 0 0,3 0-3,0 0 0,0 1 0,0-1 0,0 1 0,0-1 0,0 1 0,1 0 0,-1-1 0,0 1 0,0 0-1,0 0 1,1 1 0,-1-1 0,0 0 0,1 0 0,-1 1 0,1-1 0,0 1 0,-1 0 0,1-1 0,0 1 0,0 0 0,0-1 0,0 2 3,-4 6 17,1 1-1,0 0 1,1 0 0,-1 4-17,1-6 10,-7 33-30,1-1-1,1 1 0,3 0 1,1 1-1,2 27 21,34-71-13,-22-2 26,0 0 0,0-1 0,0-1 0,-1 1 0,0-2 0,0 1 0,0-1-1,-1 0 1,0-1-13,5-4 10,-2 0-1,0 0 1,-1-2 0,0 1-1,6-12-9,-14 22 11,0 0 0,0 0 0,-1 0-1,1 0 1,-1 0 0,0 0 0,0 0 0,0-1-1,0 1 1,0 0 0,-1-1 0,0 1 0,0 0-1,0-1 1,0 1 0,0-1 0,0 1 0,-1 0-1,0-1 1,0 1 0,0 0 0,0 0 0,0-1-1,0 1 1,-1 0 0,0 0 0,1 0 0,-1 1-1,0-1 1,-1 0 0,1 1 0,0-1 0,-1 1-1,1 0 1,-1 0 0,0 0 0,0 0 0,0 0-1,0 1 1,-2-2-11,-7-1 21,0 0-1,0 0 1,0 1 0,0 1-1,-1 0 1,1 1-1,0 0 1,-1 1 0,-7 1-21,16-1 3,1 1 0,-1-1 0,1 1 0,0 0 1,-1 0-1,1 0 0,0 0 0,0 1 0,0 0 1,0-1-1,0 1 0,0 0 0,0 0 1,1 1-1,-1-1 0,1 0 0,-1 1 0,1 0 1,0-1-1,0 1 0,0 0 0,0 0 0,1 0 1,-1 0-1,1 1 0,0 0-3,-6 13 4,1 1 1,1 0-1,0 0 0,1 7-4,2-15 12,1-8-10,0 6 13,0 0-1,0 1 0,0-1 1,1 0-1,0 3-14,0-9-88,4-2-18,10 0 144,0-1 1,0 0-1,0-1 1,13-4-39,-22 5 2,-1 0-1,1 0 1,-1-1 0,1 0 0,-1 0 0,1 0 0,-1-1-1,0 1 1,0-1 0,0 0 0,-1 0 0,1 0 0,-1-1-1,0 1 1,1-1 0,-2 0 0,2-1-2,-3 2 5,0 0 1,0 0-1,0 0 0,0 0 1,0 0-1,-1 0 0,1-1 1,-1 1-1,0 0 0,0 0 1,0-1-1,0 1 0,-1 0 1,1 0-1,-1-1 0,0 1 1,0 0-1,0 0 0,0 0 1,-1 0-1,1 0 0,-1 0 1,0 1-1,1-1 0,-1 0 1,-1 1-1,1 0 0,0-1 1,0 1-1,-1 0 0,0 0 1,1 0-1,-3-1-5,-2-1-25,-2 0 0,1 0 0,0 1 0,-1 0 0,1 1 0,-1-1 0,0 2 0,0-1 0,0 1 0,0 1 0,0-1 0,0 2 0,-1-1 25,9 1-5,0-1 1,-1 1-1,1-1 0,-1 1 1,1 0-1,0-1 1,-1 1-1,1 0 1,0 0-1,0 0 1,0 0-1,0 0 1,0 0-1,0 0 1,0 1-1,0-1 1,0 0-1,0 1 1,1-1-1,-1 0 1,1 1-1,-1-1 1,1 1-1,-1-1 1,1 1-1,0-1 1,0 1 4,-6 48-34,5-37-12,1-4-160,-6 34-1230,-3-17-2442,-1-15-3046</inkml:trace>
  <inkml:trace contextRef="#ctx0" brushRef="#br0" timeOffset="1347.44">1027 222 3633,'0'0'2670,"0"0"-364,0 0-517,0 0-392,0 0-309,0 0-168,-2 0 3138,-12 11-3994,1 6-55,1 0 1,1 1-1,0 1 0,1 0 1,1 1-1,1-1 0,1 2 1,0-1-1,2 1 0,0 0 0,1 0 1,1 7-10,-3 46-1,3-1 0,5 67 1,0-124 3,0 0-1,1 0 1,0-1 0,2 1 0,-1-1 0,2 0 0,0-1 0,1 1 0,0-1 0,1 0 0,1-1 0,9 12-3,6 5-15,2-2 0,0 0 0,2-2 1,25 18 14,-50-42-293,0 1 1,0-2 0,0 1-1,1 0 1,-1 0 0,0-1-1,1 0 1,-1 0 0,1 0-1,0 0 1,1 0 292,3-1-3737</inkml:trace>
  <inkml:trace contextRef="#ctx0" brushRef="#br0" timeOffset="2495.73">1937 504 1088,'0'0'4507,"0"0"-1848,0 0-936,0 0-683,0 0-441,0 0-160,0 0-73,0 0-14,0 0 84,0 0 87,0 0 49,-6 2 262,-16 17-753,0 0-1,2 2 1,0 1 0,-3 6-81,-8 7 58,-46 52 12,-109 125-8,184-209-328,0 0-1,1 0 0,-1 0 0,1 0 0,0 1 1,0-1-1,0 0 0,0 1 0,1-1 0,0 1 1,-1-1-1,1 1 0,0-1 0,1 4 267,-1-3-556,0-4-227,0 0-57,0 0-88,1-5-246,5-7-194,-2-5-2218</inkml:trace>
  <inkml:trace contextRef="#ctx0" brushRef="#br0" timeOffset="3112.42">1567 521 2537,'0'0'3462,"0"0"-1947,0 0-574,0 0-170,0 0-208,0 0 9,-1-7 208,2 4 461,1 4 2499,7 11-3549,1 0 1,1-1-1,0-1 0,3 2-191,20 21 150,132 148 466,2 18-616,-125-138 29,-43-61-53,0 1-1,1-1 0,-1 1 0,0-1 1,1 1-1,-1-1 0,1 1 0,-1-1 1,0 0-1,1 1 0,-1-1 0,1 1 1,-1-1-1,1 0 0,-1 1 0,1-1 0,-1 0 1,1 0-1,0 0 0,-1 1 0,1-1 1,-1 0-1,1 0 0,0 0 0,-1 0 1,1 0-1,-1 0 0,1 0 0,0 0 0,-1 0 1,1 0-1,-1-1 0,1 1 0,-1 0 1,1 0-1,0 0 0,-1-1 0,1 1 1,-1 0-1,1-1 0,-1 1 0,1 0 1,-1-1-1,0 1 0,1-1 0,-1 1 0,1-1 1,-1 1-1,0-1 0,1 1 0,-1-1 1,0 1-1,0-1 0,1 1 0,-1-1 1,0 1-1,0-1 0,0 0 0,0 1 1,0-1-1,0 1 0,0-1 25,0 0-66,12-26-1965,-5 8-2161,-3 8-2201</inkml:trace>
  <inkml:trace contextRef="#ctx0" brushRef="#br0" timeOffset="3698.36">2416 972 2665,'0'0'3738,"0"0"-1398,0 0-707,0 0-625,0 0-185,0 0-47,10 2-120,-1-2-547,-2 1 16,1-1 0,0 1-1,-1 1 1,1-1 0,3 3-125,-9-4 23,0 1 0,0 0 0,-1-1 0,1 1 0,0 0 0,0 0 0,-1 0 0,1 1 0,-1-1 0,1 0 0,-1 1 0,1-1 0,-1 1 0,0-1 0,1 1 0,-1-1 0,0 1 0,0 0 0,0 0 0,-1 0 0,1-1 0,0 1 0,-1 0 0,1 0 0,-1 2-23,1 3 68,0-1-1,-1 1 0,0 0 1,-1-1-1,0 1 0,1-1 1,-2 1-1,1-1 1,-1 1-1,0-1 0,-1 0 1,1 0-1,-1 0 0,0 0 1,-2 2-68,-2 1-11,0 0-1,-1-1 1,1 0 0,-2-1-1,1 1 1,-1-1 0,0-1-1,-9 5 12,6-4-262,-1-1-1,0 0 1,0-1-1,-8 2 263,-4 1-2302,18-3-767,5-3-449,-1-2-1034</inkml:trace>
  <inkml:trace contextRef="#ctx0" brushRef="#br0" timeOffset="4701.15">2786 595 6105,'0'0'2773,"0"0"-789,0 0-438,0 0-532,0 0-422,0 0-228,0 7-59,1 23 89,2 0-1,1-1 1,1 0 0,1 0-1,2 0 1,1 0-1,4 6-393,-12-33 5,0 1 0,0-1 0,0 0 0,0 0-1,0-1 1,1 1 0,-1 0 0,0 0 0,1 0-1,0-1 1,-1 1 0,1-1 0,0 0-1,0 1 1,0-1 0,0 0 0,0 0 0,1 1-5,2-1-1,0 0 0,0 0 0,1-1 0,-1 1 1,0-1-1,0 0 0,1-1 1,6 1 45,-9 0-45,-1-1 1,1 1-1,0-1 1,0 0-1,-1 0 1,1 0-1,-1-1 0,1 1 1,-1-1-1,1 1 1,-1-1-1,0 0 1,0 0-1,0 0 1,0 0-1,0 0 1,0 0-1,0-1 0,34-51-75,-27 38 10,6-7 17,-1 3-10,-2 0-1,0-1 1,-1 0-1,-1-1 1,6-21 58,-18 75 660,1 0 0,1 0 0,3 8-660,-2-23 96,3 26-57,3 0-1,1 0 0,8 19-38,-3-11 32,6 54-32,-13-13 211,-4 79-211,-2-100 213,0-65-207,-1 0 0,1-1 0,-1 1 0,0-1 0,0 1 0,-1-1 0,0 1 0,0-1 0,0 0 0,0 0 0,-1 0 0,0 0 0,0 0 0,0-1 0,-1 1 0,0-1 1,1 0-1,-2 0 0,1 0 0,0-1 0,-1 1 0,1-1 0,-1 0 0,0 0 0,-5 1-6,-3 2-9,-1-1-1,0 0 1,0-1 0,-1 0 0,1-2 0,-1 0-1,0 0 1,0-1 0,-4-1 9,9 0-87,-1 0 1,0-1-1,0-1 1,1 1-1,-1-2 0,1 1 1,0-2-1,-1 1 1,-1-2 86,9 3-175,-1 0-1,1 0 1,-1 0 0,1 0 0,0-1 0,0 1 0,0-1 0,0 0-1,0 0 1,0 0 0,1 0 0,0 0 0,0-1 0,-1 1-1,2-1 1,-1 1 0,0-1 0,1 0 0,0 0 0,0 0 0,0 1-1,0-1 1,1 0 0,-1 0 0,1 0 0,0-1 175,0-11-2442,0 4-1972</inkml:trace>
  <inkml:trace contextRef="#ctx0" brushRef="#br0" timeOffset="5634.26">3273 1 4185,'0'0'3903,"0"0"-1857,0 0-507,0 0-279,0 0-319,0 0-280,0 41 2077,0-38-2684,1 1-1,0 0 1,0-1-1,0 1 1,0 0-1,0-1 1,1 1-1,-1-1 1,1 0-1,0 0 1,0 0-1,0 0 1,1 0-1,0 1-53,42 42 504,-18-20-215,-5-1-237,-2 0 0,0 1 0,-2 1 0,-1 1 1,-1 1-1,-2 0 0,-1 1 0,-1 0 0,-1 1 0,-2 0 1,-1 1-1,-1 0 0,-2 0 0,-1 0 0,-2 1 1,-1 4-53,0 17 17,-3 0 0,-2 2-17,2-35 11,-2 1-1,0-1 0,-1 0 1,-2 0-1,0-1 1,-5 11-11,-13 16-11,-2-1-1,-27 36 12,23-36-396,22-29-224,9-13-5517,0-4 704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32.986"/>
    </inkml:context>
    <inkml:brush xml:id="br0">
      <inkml:brushProperty name="width" value="0.1" units="cm"/>
      <inkml:brushProperty name="height" value="0.1" units="cm"/>
      <inkml:brushProperty name="color" value="#E71224"/>
    </inkml:brush>
  </inkml:definitions>
  <inkml:trace contextRef="#ctx0" brushRef="#br0">265 54 4241,'0'0'2468,"0"0"-239,0 0-243,0 0-347,0 0-390,0 0-374,0 0-176,0 3-39,-2 5-596,1 1 0,-2-1 0,1 0 0,-1 1 0,0-1 0,-1-1 0,0 1 0,0 0 1,-1-1-1,0 0 0,-1 2-64,-10 15 75,-82 155-47,35-62 8,63-116-1018,-4 6 2549,3-6-5160,0 0-4821,1-1 5651</inkml:trace>
  <inkml:trace contextRef="#ctx0" brushRef="#br0" timeOffset="469.45">0 1 4425,'0'0'2208,"0"0"-350,0 0-379,0 0-324,0 0-221,0 0-114,0 4-104,0 2-665,1-1 0,0 1 1,0 0-1,0 0 0,1 0 0,0-1 0,0 1 1,0-1-1,1 1 0,0-1 0,0 0 1,0 0-1,1 0 0,-1 0 0,1-1 1,0 0-1,1 1-51,59 63 50,19 11-50,-15-13-608,9 14 608,-73-76-207,0 1 0,1-1 0,-2 1-1,1 0 1,-1 0 0,0 1 0,0-1 0,0 1-1,-1-1 1,1 1 0,-1 0 0,-1 0 0,1 0-1,-1 0 1,0 0 0,0 3 207,-1-9-104,0 1-1,0-1 1,0 0-1,-1 1 1,1-1 0,0 0-1,0 1 1,0-1-1,0 1 1,0-1 0,0 0-1,0 1 1,-1-1-1,1 0 1,0 1 0,0-1-1,0 0 1,-1 1-1,1-1 1,0 0 0,-1 0-1,1 1 1,0-1-1,0 0 1,-1 0 0,1 0-1,0 1 1,-1-1-1,1 0 1,-1 0 0,1 0-1,0 0 1,-1 0 0,1 0-1,0 0 1,-1 0-1,1 0 1,-1 0 0,1 0-1,0 0 1,-1 0-1,1 0 1,-1 0 104,-14 1-4976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32.243"/>
    </inkml:context>
    <inkml:brush xml:id="br0">
      <inkml:brushProperty name="width" value="0.1" units="cm"/>
      <inkml:brushProperty name="height" value="0.1" units="cm"/>
      <inkml:brushProperty name="color" value="#E71224"/>
    </inkml:brush>
  </inkml:definitions>
  <inkml:trace contextRef="#ctx0" brushRef="#br0">1496 24 1168,'0'0'912,"0"0"-234,0 0-86,0 0-4,0 0-208,0 0-204,0 0-3086,-1-2 4182,-3-4 13375,2 5-12861,-15 0-1692,1 1 0,-1 1-1,1 0 1,-1 1 0,1 1-1,0 0 1,0 2 0,0-1-1,-5 4-93,10-3 65,-1-1 0,1-1 0,-1 0 0,1-1 0,-1 0 0,0-1 0,-2 0-65,-87-1 431,42-2-404,-83-7 182,69-3-226,-13 6-202,3 0 117,70 2 179,13 4-138,0-1 1,0 1-1,0 0 0,0 0 1,0 0-1,0 0 1,0 0-1,0 0 1,1 0-1,-1 0 0,0 0 1,0-1-1,0 1 1,0 0-1,0 0 1,0 0-1,0 0 1,0 0-1,0 0 0,0-1 1,0 1-1,0 0 1,0 0-1,0 0 1,0 0-1,0 0 0,0 0 1,0-1-1,0 1 1,0 0-1,0 0 1,0 0-1,0 0 0,0 0 1,0 0-1,0-1 1,0 1-1,0 0 1,0 0 60,8 0-2830,0 0-2433</inkml:trace>
  <inkml:trace contextRef="#ctx0" brushRef="#br0" timeOffset="2972.24">699 0 1096,'0'0'780,"0"0"-162,0 0 41,0 0 154,0 0 93,0 0 37,0 6-27,5 84 3488,-8 53-3567,1-22-293,3-44-192,7 28-352,-7-13 254,-1-50-213,-10 15-49,10-29 411,-2 1 0,0-1 0,-4 9-403,6-20 39,0-14-276,0-13-347,0-12-1966,0 13-1200</inkml:trace>
  <inkml:trace contextRef="#ctx0" brushRef="#br0" timeOffset="3708.79">252 346 4505,'0'0'2681,"0"0"-553,0 0-464,0 0-369,0 0-404,0 0-307,0 3-157,-2 1-396,0 1 1,0-1-1,-1 0 0,1 1 1,-1-1-1,0 0 0,0-1 1,-1 1-1,1 0 0,-1-1 0,0 1-31,-27 32 12,13-3-181,1 1-1,2 1 1,1 1-1,2 0 1,-2 14 169,2-9-603,12-40 559,0 0-1,0 0 0,0 0 0,0 0 0,-1-1 0,1 1 0,0 0 0,0 0 1,-1 0-1,1 0 0,-1-1 0,1 1 0,0 0 0,-1 0 0,0-1 0,1 1 0,-1 0 1,1-1-1,-1 1 0,0-1 0,1 1 0,-1-1 0,0 1 0,0-1 0,1 1 1,-1-1-1,0 0 45,0 0-36,0 0 1,0-1-1,0 1 1,0-1-1,0 0 1,1 1 0,-1-1-1,0 0 1,1 1-1,-1-1 1,0 0-1,1 0 1,-1 0-1,1 1 1,-1-1 0,1 0-1,-1 0 1,1 0-1,0-1 36,-3-4-582,0-1 0,1-1 0,0 1-1,0 0 1,1 0 0,0-3 582,1-2-2794,0 5-1259</inkml:trace>
  <inkml:trace contextRef="#ctx0" brushRef="#br0" timeOffset="12813.75">1 256 672,'0'0'1491,"0"0"-212,0 0-225,0 0-276,0 0-127,0-5-72,0-17-3,0 17 179,0 5 81,0 0 110,0 0-38,0 0-107,0 0 26,0 0-108,0 0-140,0 0-70,0 0-55,0 0-43,0 0-66,0 0-109,0 17 93,0-10-301,1-1 0,0 0 0,0 0 0,0 0-1,1 0 1,0 0 0,0 0 0,0 0 0,1 0 0,0-1-1,0 1 1,1-1 0,2 4-28,9 8-25,0 0 1,1 0-1,4 2 25,19 19 19,-19-16-20,-2 1-1,0 0 1,-2 2 0,0 0-1,11 27 2,23 39 16,-47-85-788,-1-8 386,-2-8 91,0 8 129,-15-27-3953,12 25-441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47.384"/>
    </inkml:context>
    <inkml:brush xml:id="br0">
      <inkml:brushProperty name="width" value="0.1" units="cm"/>
      <inkml:brushProperty name="height" value="0.1" units="cm"/>
      <inkml:brushProperty name="color" value="#E71224"/>
    </inkml:brush>
  </inkml:definitions>
  <inkml:trace contextRef="#ctx0" brushRef="#br0">52 1 544,'0'0'746,"0"0"-78,0 0-233,0 0-111,0 0 148,0 0 184,-30 3 9034,25 14-9649,0 0 0,1 0 0,1 1 0,1-1 1,-1 16-42,4 91-66,1-49 74,-2 226-344,7-168 321,-8-105 46,1 0 23,0 1 0,2 0 1,1-1-1,2 3-54,5 64-241,-9-91 102,1 5-71,-2-12 272,0-15-724,0 18 533,0-1 0,1 1-1,-1-1 1,0 1 0,0-1 0,0 1 0,0-1-1,0 1 1,0-1 0,1 1 0,-1-1-1,0 1 1,0-1 0,1 1 0,-1 0 0,0-1-1,0 1 1,1-1 0,-1 1 0,1 0 0,-1-1-1,0 1 1,1 0 0,-1-1 0,1 1 0,-1 0-1,1 0 1,-1 0 0,1-1 0,-1 1-1,1 0 130,0 0-2327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51.885"/>
    </inkml:context>
    <inkml:brush xml:id="br0">
      <inkml:brushProperty name="width" value="0.1" units="cm"/>
      <inkml:brushProperty name="height" value="0.1" units="cm"/>
      <inkml:brushProperty name="color" value="#E71224"/>
    </inkml:brush>
  </inkml:definitions>
  <inkml:trace contextRef="#ctx0" brushRef="#br0">1 0 288,'0'0'1386,"0"0"-442,0 0 61,0 0 212,0 0 75,0 0 218,0 0-130,0 0-208,0 0-177,0 0-223,0 0-136,0 0-113,0 0-60,0 0-7,0 0-69,0 0-118,0 0-39,0 0-8,0 0-36,0 0-17,0 0 84,23 4 936,-14 1-956,1 0 1,-1 0 0,1-1-1,8 2-233,28 12 483,-38-15-451,1-1 0,-1 0 0,1 0-1,0-1 1,0 0 0,-1-1 0,1 0-1,0 0 1,0-1 0,3 0-32,22-1 38,29 2-2,0-3 0,26-6-36,-47 9 318,-36 1-254,-1-1-1,1 0 0,0 0 0,-1 0 0,1-1 1,0 1-1,-1-1 0,1-1 0,3 0-63,2-2 28,0 2-1,0 0 0,1 0 1,-1 1-1,1 0 1,-1 1-1,0 1 1,1 0-1,0 0-27,30 1 56,86-2 111,-127 0-471,-1 0-733,-3 0-1459,-11 0-2131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52.747"/>
    </inkml:context>
    <inkml:brush xml:id="br0">
      <inkml:brushProperty name="width" value="0.1" units="cm"/>
      <inkml:brushProperty name="height" value="0.1" units="cm"/>
      <inkml:brushProperty name="color" value="#E71224"/>
    </inkml:brush>
  </inkml:definitions>
  <inkml:trace contextRef="#ctx0" brushRef="#br0">235 1 3593,'0'0'1636,"0"0"-53,0 0 103,0 0 10,0 0-340,0 0-254,0 5-211,0-1-832,0 0 55,0 0-1,0-1 1,0 1-1,0-1 1,0 1-1,-1 0 1,0-1-1,0 1 1,0-1-1,0 1 1,0-1-1,-1 0 1,0 0-1,1 1 0,-1-1 1,-2 1-114,-21 28 80,0 2 0,3 0 0,-3 7-80,-43 64-7,65-102-60,1 0 1,-1 0-1,0-1 0,0 1 0,0-1 0,-1 0 0,1 0 0,-4 2 67,-14 11-2292,20-15 1811,1 0 91,0 0 39,0 0-77,0 0-264,0 0-287,0 0-304,0-1-506,0-7-577</inkml:trace>
  <inkml:trace contextRef="#ctx0" brushRef="#br0" timeOffset="673.06">7 22 1016,'0'0'2229,"0"0"-661,0 0-172,0 0-10,0 0-196,0 0-281,0 0-253,0 0-153,0 0 20,0 0 144,0 0-25,0 0-146,0 0-139,0 0-137,0 0-60,0 0 56,0 0-16,0 0-63,0 0-18,0 0 35,26 0 372,-23 0-508,0 1 0,0 0 1,0 0-1,-1 0 0,1 0 1,0 0-1,-1 1 0,1-1 0,-1 1 1,1 0-1,-1 0 0,0 0 0,0 0 1,2 2-19,29 35 179,-30-36-143,12 15-21,1-1 0,0-1 0,1 0 0,1-2 0,0 0 0,1 0 1,1-2-1,0-1 0,13 6-15,-25-7-459,-9-21-3140,1-9-322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7:48.316"/>
    </inkml:context>
    <inkml:brush xml:id="br0">
      <inkml:brushProperty name="width" value="0.1" units="cm"/>
      <inkml:brushProperty name="height" value="0.1" units="cm"/>
      <inkml:brushProperty name="color" value="#E71224"/>
    </inkml:brush>
  </inkml:definitions>
  <inkml:trace contextRef="#ctx0" brushRef="#br0">248 191 864,'0'0'984,"0"0"57,0 0 6,0 0-303,0 0 103,0 0-173,-24 16-216,-73 51-178,93-64-161,-1 0-1,0 1 1,1-1 0,-1 1-1,1 0 1,0 1 0,1-1 0,-1 1-1,1 0 1,0-1 0,0 1 0,0 1-1,1-1 1,-1 0 0,1 1-1,1-1 1,-2 6-119,-4 12 1309,6-19-1599,0 0-1,0 0 0,1 0 1,0 0-1,-1 0 0,1 0 1,1 4 290,-1 4-3911,0-9-410</inkml:trace>
  <inkml:trace contextRef="#ctx0" brushRef="#br0" timeOffset="904.53">0 81 1200,'0'0'2595,"0"0"-905,0 0-708,0 0-263,0 0 94,0 0-37,0 27 4793,1-23-5554,-1 0-1,1 0 1,1-1-1,-1 1 1,0 0-1,1-1 1,0 1-1,-1-1 1,1 1-1,1-1 1,1 3-15,32 38 18,-28-36-8,14 16 11,26 19-21,-33-31 4,-1 1 0,0 0-1,-1 1 1,0 0 0,-1 1-1,-1 0 1,8 15-4,-16-24-14,23 40 82,-25-44-83,0 0-1,0 0 0,1 0 1,-1-1-1,1 1 1,-1-1-1,1 1 1,-1-1-1,1 1 0,0-1 1,0 0-1,0 0 1,0 0-1,0 0 1,0 0-1,0 0 0,0-1 1,0 1-1,0-1 1,0 1 15,-1-1-7,-1 0-20,0 0-91,0 0-106,0 0-114,0 0-201,0 0-502,-10 0-3639,0 0 1445</inkml:trace>
  <inkml:trace contextRef="#ctx0" brushRef="#br0" timeOffset="7143.36">13 483 960,'0'0'2027,"0"0"-232,0 0-376,0 0-154,0 0-184,0 0-110,2-2 6226,2-3-3746,26-30-3626,37-78 324,-46 73 11,-17 32-150,0-1 1,1 1-1,-1 0 0,1 0 0,4-3-10,41-43 164,-43 45-155,1 0 1,-1 0-1,-1-1 1,0 0-1,-1 0 0,1 0 1,-2-1-1,0 0 1,0 0-1,0-2-9,24-56 11,-26 70-1732,-1 6 675,-1 7-1230,-2 6-3211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28.373"/>
    </inkml:context>
    <inkml:brush xml:id="br0">
      <inkml:brushProperty name="width" value="0.1" units="cm"/>
      <inkml:brushProperty name="height" value="0.1" units="cm"/>
      <inkml:brushProperty name="color" value="#E71224"/>
    </inkml:brush>
  </inkml:definitions>
  <inkml:trace contextRef="#ctx0" brushRef="#br0">15 1772 56,'0'0'778,"0"0"-133,0 0-58,0 0 6,0 0-119,3-12 1294,-19 9 5577,14-6-4204,21-16-2510,10-5-410,-15 14-18,0 1 0,1 1 0,1 0 0,0 1 0,15-9-203,15-11 187,-40 27-179,0 1 0,0 0 1,1 0-1,0 1 1,0 0-1,0 0 0,0 0 1,1 1-1,0 0 0,-1 0 1,1 1-1,5-1-8,8-1 127,0-2-1,0 0 1,-1-2 0,0 0-1,10-6-126,12-5 126,8-3 33,-35 14-117,1 0 1,0 2-1,1 0 1,0 0-1,-1 2 1,2 0-1,9-1-42,50 0 73,1 3 1,22 4-74,45 22 157,23-9-131,-49-4 20,35-4-46,340-4 41,-460-5-45,0-2-1,28-6 5,14-1 1,-56 7 16,1 0 0,-1-1 0,0-1 0,-1-1-1,1-1 1,-1 0 0,16-11-17,26-18 275,36-29-275,-72 48 41,21-20 135,-1-1 1,-2-2-1,-2-2 0,20-30-176,-39 49 22,-10 6-6,-2 3 65,-10 15-70,0 0 0,0 0 0,0 0 1,0 0-1,0 0 0,0 0 0,0 0 0,0 0 1,1 0-1,-1 1 0,0-1 0,0 0 0,0 0 1,0 0-1,0 0 0,0 0 0,0 0 0,0 0 1,0 0-1,0 0 0,1 0 0,-1 0 0,0 0 1,0 0-1,0 0 0,0 0 0,0 0 0,0 0 1,0 0-1,0 0 0,1 0 0,-1 0 1,0 0-1,0 0 0,0 0 0,0 0 0,0 0 1,0 0-1,0 0 0,0 0 0,1 0 0,-1 0 1,0 0-1,0 0 0,0 0 0,0 0 0,0-1 1,0 1-1,0 0 0,0 0 0,0 0 0,0 0 1,0 0-1,0 0 0,0 0 0,1 0 0,-1 0 1,0-1-13,0 4-11,1 0 0,0-1-1,0 1 1,0-1 0,0 0-1,0 1 1,1-1 0,-1 0-1,1 0 1,0 2 12,8 10 13,0 13 31,-1 1 1,2 10-45,-5-14 11,1 0 1,2 0-1,0-1 1,1 0-12,-6-17-7,-1 0 0,1 1 1,0-1-1,1-1 0,-1 1 1,1-1-1,0 1 0,1-2 1,-1 1-1,1 0 0,0-1 1,0 0-1,0-1 0,1 1 0,4 1 7,68 23-18,1-2-1,62 9 19,-87-24 100,-1-3 0,1-2-1,0-2 1,8-3-100,9-2 175,66-10-175,-76 6 62,0 3 1,36 4-63,-5 0-4,-41-3 9,-26 0-1,1 1 0,-1 0 1,1 2-1,-1 2 0,0 0 1,6 3-5,-9-2 1,1-1 0,-1-1 0,1-1 0,0-1 0,21-2-1,-8 1 4,31 3-4,6 12 7,-55-11-7,1 0 1,-1 0-1,1-2 0,6 0 0,-16-2 2,0 2-1,0 0 1,-1 0-1,1 0 1,-1 1-1,1 1 1,0 0-2,1 1 3,0-1-1,1-1 1,-1 0-1,8 1-2,-12-4 0,0 1-1,1 0 0,-1 1 0,0-1 1,0 1-1,0 1 0,0-1 0,0 1 1,3 3 0,-3-3-2,1 0 0,-1 0 0,1-1 0,0 0 0,-1 0 0,1-1 0,0 0 0,6 0 2,71-2-26,-37-1 20,-35 3 9,0 0 1,0 1 0,0 1-1,-1 0 1,1 1-1,-1 0 1,0 1 0,0 0-1,0 1 1,0 0 0,10 8-4,-17-10 3,0 0 0,1 0 0,-2 1 0,1 0 0,0 0 0,-1 0 0,0 1 0,0-1 0,-1 1 0,1 0 0,-1 0 0,0 0 0,-1 0 0,0 1 0,0-1 0,0 1 0,0-1 0,-1 1-3,3 6 2,0-1 0,1 0 0,1 0 0,0 0-1,6 8-1,14 27-7,14 25 7,-37-69 0,-1-3-3,-1 0-9,-1 0-4,0 0-19,0 0 21,0 0 6,0 0 0,0 0-2,0 0-11,0 0-44,0 0-97,0 0-152,0 0-231,0 0-420,-2 0-1216,-6 0-2438</inkml:trace>
  <inkml:trace contextRef="#ctx0" brushRef="#br0" timeOffset="1904.93">1987 1 4641,'0'0'2950,"0"0"-810,0 0-615,0 0-342,0 0-162,0 0-279,-1 3-252,-2 5-140,-1-1-1,1 0 0,-2 1 0,1-2 1,-1 1-1,0 0 0,0-1 1,-1 0-1,-5 4-349,-17 23 127,-9 16-81,1 1 1,4 2-1,0 4-46,21-36-9,2 1-1,0 0 1,1 0-1,1 1 1,1 0 0,1 0-1,1 1 1,1-1-1,1 22 10,1-33-25,2 0-1,-1-1 1,2 1 0,-1 0-1,1-1 1,1 1 0,0-1-1,4 9 26,-5-15-18,0 0 0,0 0-1,1-1 1,-1 1 0,1 0 0,0-1-1,0 0 1,0 1 0,0-1-1,1 0 1,-1-1 0,1 1-1,0-1 1,0 0 0,0 1 0,0-2-1,0 1 1,0 0 0,1-1-1,-1 0 1,0 0 0,3 0 18,17 2 101,0-1 1,1-1 0,-1-1-1,21-3-101,-43 2 24,1 0-1,-1 1 0,0-1 1,0 0-1,1 0 0,-1 0 1,0-1-1,0 1 0,0 0 1,0-1-1,-1 1 0,1-1 1,0 0-1,-1 1 0,1-1 1,-1 0-1,1 0 0,-1 0 0,0 0 1,0-1-1,0 1 0,0 0 1,0 0-1,0-1 0,-1 1 1,1 0-1,-1-1 0,0 0-23,3-10 74,-1-1 1,-1 0-1,0 0 0,-1-4-74,0 14 9,0-107 338,-34 97-74,29 11-273,0 1-1,0 1 0,0-1 0,0 1 0,-1-1 0,1 1 1,0 1-1,-1-1 0,1 1 0,0 0 0,-1 0 0,1 1 0,0 0 1,-1 0-1,1 0 0,0 0 0,0 1 0,0 0 0,0 0 1,0 0-1,0 0 0,1 1 0,-1 0 0,1 0 0,-1 0 0,1 1 1,0 0-1,0-1 0,1 1 0,-2 2 1,-1 2-7,-2 2-8,0 1-1,0 1 1,1-1-1,1 1 1,0 0-1,-4 10 16,10-7-530,0-12-6788,0-3 2303</inkml:trace>
  <inkml:trace contextRef="#ctx0" brushRef="#br0" timeOffset="2863.32">2377 203 5817,'0'0'2829,"0"0"-709,0 0-414,0 0-287,0 0-379,0 0-425,-2 2-219,-1 0-291,0 1-1,0 0 1,1 0-1,-1 0 1,1 0-1,0 0 1,0 1-1,0-1 1,0 1-1,0-1 1,1 2-105,-17 47 124,13-35-62,-11 33-40,3 0 0,3 0 0,1 1 0,3 0 0,1 1 0,3 22-22,2-72-13,0 0 1,0 0-1,0 0 0,0 0 0,1 1 0,-1-1 0,0 0 0,1 0 0,0 0 0,-1 0 0,1 0 1,0 0-1,0 0 0,0-1 0,0 1 0,0 0 0,0 0 0,1-1 0,-1 1 0,1-1 0,-1 1 1,1 0 12,2-1-27,-1 1 0,1-1 1,-1 1-1,1-1 1,-1 0-1,1 0 1,0-1-1,-1 1 0,1-1 1,0 0-1,0 0 1,1 0 26,5 0 21,1 0 1,-1-1-1,0 0 1,1 0-1,-1-1 1,0-1-1,1 0-21,-6 1 40,1-1 0,-1 0 0,1 0 0,-1 0-1,0-1 1,0 1 0,0-1 0,-1 0-1,1-1 1,-1 1 0,0-1 0,2-4-40,5-7 73,0 0 0,-2-1-1,0 0 1,-1-1 0,5-17-73,5-22 179,0-16-179,1-2 8,-17 69 17,-1 1 1,0-1 0,0 0-1,0 1 1,-1-1 0,0 0-1,0 0 1,-1 1 0,1-1-1,-2-2-25,2 4 17,-1 1-1,0 0 0,-1 0 1,1 0-1,-1 0 1,1 0-1,-1 0 1,0 0-1,0 0 0,0 1 1,0-1-1,0 1 1,-1 0-1,1-1 0,-1 1 1,0 0-1,1 1 1,-2-2-17,-10-4-41,-1 0 1,0 0 0,0 1-1,-1 1 1,0 1-1,1 0 1,-1 1 0,-1 1-1,1 0 1,0 1 0,-16 1 40,31 0-289,1 3-728,0-3-7077,0 0 711</inkml:trace>
  <inkml:trace contextRef="#ctx0" brushRef="#br0" timeOffset="3631.58">2972 447 4513,'0'0'1882,"0"0"17,0 0-106,0 0-196,0 0-221,0 0-198,0 0-210,0 0-171,0 0-96,0 0-69,0 0-180,0 0-176,0 0-96,0 0-89,0 0-79,2 0-43,56 3 67,51 9-36,-31-3-5,-71-8 50,32 6-647,-38-7 532,0 0 0,-1 0 0,1 1-1,0-1 1,0 0 0,-1 1 0,1-1 0,-1 0 0,1 1 0,0-1 0,-1 1 0,1-1 0,-1 1 0,1 0 0,-1-1 0,1 1-1,-1 0 1,0-1 0,1 1 0,-1 0 0,0-1 0,1 1 0,-1 0 0,0-1 0,0 1 0,0 0 0,0 0 0,0-1 0,1 1 0,-2 0-1,1 0 1,0 0 0,0-1 0,0 1 0,0 0 0,0-1 0,0 1 0,-1 0 0,1 0 0,0-1 0,-1 1 0,1 0 0,0-1 0,-1 1-1,0 0 71,-1 1-224,0-1 0,0 1 0,0 0-1,-1-1 1,1 1 0,0-1 0,-1 0-1,0 0 1,1 0 0,-1 0-1,1-1 1,-1 1 0,0 0 0,0-1-1,1 0 1,-1 0 0,0 0 0,0 0-1,0 0 225,-5 0-1178,-10 1-3138</inkml:trace>
  <inkml:trace contextRef="#ctx0" brushRef="#br0" timeOffset="4577.14">3568 144 4049,'0'0'1418,"0"0"-208,0 0-19,0 0-21,0 0 57,0 0-34,10-3 4139,44-12-4976,41 5-103,-84 9-237,-1 1 0,1 1 0,0-1 0,-1 2 0,1-1-1,-1 2 1,1-1 0,-1 1-16,-4 0 19,0 0 0,0 1-1,0 0 1,0 0 0,-1 0-1,0 0 1,0 1 0,0 0-1,0 0 1,-1 0 0,0 1-1,0-1 1,0 1-1,-1 0 1,0 0 0,0 0-1,-1 1 1,1-1 0,-1 1-1,-1-1 1,2 7-19,2 17 74,-1 1 1,-2-1-1,-1 0 1,-1 11-75,0-21 33,0-4-19,0-1 1,-2 0-1,1 0 0,-2 0 0,-2 10-14,2-17-11,0 0-1,-1 0 1,1 0-1,-1 0 0,-1-1 1,0 0-1,0 1 0,0-2 1,-1 1-1,-4 4 12,-6 4-30,0-1 1,-1 0-1,0-1 0,-1-1 1,-1-1-1,0 0 0,0-1 1,-1-2-1,0 0 0,0-1 0,-1 0 1,0-2-1,0-1 0,-1 0 1,1-2-1,-8 0 30,29-2-12,0-8-7,1 1 0,0 0 0,0 0 0,1 0 1,0 0-1,0 0 0,1 0 0,0 0 0,0 0 0,1 1 0,-1 0 0,1-1 0,3-2 19,1-1-1,1 0-1,0 1 1,0 0-1,1 0 1,0 1 0,0 0-1,4-1 2,-10 7-23,0 0 0,-1 0 0,1 0 0,0 1 0,0-1 0,0 1 0,0 0 0,1 1 0,-1-1 0,0 1 0,0-1 0,0 1 0,0 0 0,1 1 0,-1-1 0,0 1 0,0 0 0,0 0 0,0 0 1,0 0-1,0 1 0,0 0 0,0 0 0,-1 0 0,1 0 0,-1 0 0,1 1 0,1 1 23,11 10 26,0 1 0,-1 0 0,-1 1 0,0 1 0,1 3-26,-2-4-32,16 27 48,-22-31-242,1 0 0,0-1 1,0 0-1,1-1 0,1 0 226,-9-9-158,-1-1-1,1 1 1,0-1-1,-1 1 1,1-1-1,0 0 1,-1 0-1,1 1 1,0-1-1,0 0 1,-1 0-1,1 0 1,0 0-1,0 1 1,0-1-1,-1 0 1,1-1-1,0 1 159,2 0-1382,0 0-3809</inkml:trace>
  <inkml:trace contextRef="#ctx0" brushRef="#br0" timeOffset="5210.16">4428 394 3105,'0'0'3800,"0"0"-1574,0 0-483,0 0-298,0 0-244,0 0-187,0 0-129,-5 21 282,-16 9-783,-1-1-1,-10 10-383,-18 21 51,-153 234-59,198-291-3496,5-12 2335,6-18-1636,-2 12-1368</inkml:trace>
  <inkml:trace contextRef="#ctx0" brushRef="#br0" timeOffset="5610.73">4163 435 5753,'0'0'2837,"0"0"-707,0 0-401,0 0-208,0 0-185,0 0-301,0 0-396,0 0-206,0 0-38,2 24 1256,2-19-1611,0 0 0,1-1 0,-1 1 0,1-1 0,5 3-40,16 15 80,7 15-132,-1 1 0,-2 1 0,-2 2 0,-1 1 0,-3 1 0,13 30 52,-28-43-883,-8-9-2791,-1-14-2090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37.564"/>
    </inkml:context>
    <inkml:brush xml:id="br0">
      <inkml:brushProperty name="width" value="0.1" units="cm"/>
      <inkml:brushProperty name="height" value="0.1" units="cm"/>
      <inkml:brushProperty name="color" value="#E71224"/>
    </inkml:brush>
  </inkml:definitions>
  <inkml:trace contextRef="#ctx0" brushRef="#br0">298 30 96,'0'0'1340,"0"0"-335,0 0-353,0 0-187,0 0-79,0 0-57,1-4-32,-1 4-237,0-2 38,0 0-1,1 0 1,-1 0-1,1 1 1,-1-1-1,1 0 1,0 0 0,0 1-1,0-1 1,0 0-1,0 1 1,0-1-1,0 1 1,0-1-98,0 2 512,-1 0 194,-2 2 7191,-4 2-4096,-32 26-3965,4 2-23,2 1 1,2 2-1,1 0 0,-15 27 187,38-51-50,1 1 0,0 0 0,0 0 1,1 0-1,1 0 0,0 1 0,1 0 0,0-1 0,1 1 0,0 0 0,1 0 0,1 2 50,1-12-18,0-1-1,0 1 0,0-1 0,1 0 1,-1 1-1,1-1 0,0-1 0,-1 1 0,1 0 1,0-1-1,0 1 0,0-1 0,2 1 19,6 3 32,0 2-18,1 1-1,0 0 0,0 1 0,-1 0 0,2 2-13,-11-9 23,1 1-1,0 0 1,-1 0-1,0 0 1,0 1 0,0-1-1,0 0 1,0 1-1,0-1 1,-1 1-1,0 0 1,0-1 0,0 1-1,0 0 1,0 0-1,-1 0 1,0 1-23,0-2 14,0 0 0,0 0 0,0-1 0,0 1-1,-1 0 1,1-1 0,-1 1 0,0-1 0,0 1 0,0-1 0,0 1 0,0-1 0,0 1 0,-2 1-14,-1 0 22,1-1 0,-1 0-1,0 0 1,0 0 0,0 0 0,0 0 0,-4 1-22,3-1-66,0 1 1,1 0-1,-1 0 1,1 0-1,0 1 1,0-1-1,1 1 0,-1 0 1,1 0-1,-2 5 66,1-4-81,0 1 0,0-1 0,-1 0 0,0 0-1,-2 2 82,6-7-3,0 0 0,1 0-1,0 0 1,-1 0-1,1 0 1,0 1 0,-1-1-1,1 0 1,0 0 0,0 0-1,0 0 1,0 0 0,0 0-1,0 1 1,0-1-1,0 0 1,1 0 0,-1 0-1,0 0 1,1 0 0,-1 0-1,1 0 1,-1 0 0,1 0 3,12 25 46,-9-20-63,0 0 0,0 0 0,0 0 0,-1 0 0,0 1 0,0 0 0,-1-1 0,0 1 0,0 0 0,0 0 0,-1 1 0,0-1 1,-1 0-1,0 0 0,0 0 0,0 1 0,-1-1 0,0 0 0,0 0 0,-1 0 0,1 0 0,-2 0 0,1 0 0,-1-1 0,0 1 1,-3 4 16,-89 111-145,92-117 134,1 1 0,-1-1 0,2 0-1,-1 1 1,0-1 0,1 1-1,0 0 1,1-1 0,-1 1-1,1 3 12,3 58-169,-2-63 155,0 1 1,1-1-1,-1 0 1,1 0-1,0 0 1,0 0-1,1 0 1,-1 0-1,1-1 1,0 1-1,0-1 1,0 0-1,0 0 1,0 0-1,1 0 1,0 0-1,-1-1 1,2 1 13,13 8-6,0 0 0,0-2-1,6 2 7,-13-7 31,0 0-1,0-2 1,0 1-1,1-2 0,-1 1 1,0-1-1,1-1 1,-1 0-1,2-1-30,5 1 86,-17 0-128,0 0 0,0 0 0,1 0 0,-1 0-1,0 0 1,0 0 0,0 0 0,0-1-1,0 1 1,1 0 0,-1-1 0,0 1-1,0 0 1,0-1 0,0 0 0,0 1 0,0-1-1,0 1 1,0-1 0,-1 0 0,1 0-1,0 0 1,0 0 0,-1 1 0,1-1-1,0 0 1,-1 0 0,1 0 0,-1 0 0,1-2 42,0-6-2358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42.065"/>
    </inkml:context>
    <inkml:brush xml:id="br0">
      <inkml:brushProperty name="width" value="0.1" units="cm"/>
      <inkml:brushProperty name="height" value="0.1" units="cm"/>
      <inkml:brushProperty name="color" value="#E71224"/>
    </inkml:brush>
  </inkml:definitions>
  <inkml:trace contextRef="#ctx0" brushRef="#br0">7 13 3041,'0'0'1343,"0"0"-150,0 0 53,0 0 138,0 0 26,0 0-153,-6 11 1769,7-7 1763,15-5-4795,0-1 0,0-1 0,0 0-1,3-2 7,-3 1-5,1 1-1,-1 0 0,1 1 0,4 1 6,-18 1-6,1-1-1,-1 2 0,1-1 1,-1 0-1,1 1 0,-1-1 1,1 1-1,-1 0 0,0 0 0,1 0 1,-1 1-1,0-1 0,0 1 1,0 0-1,0 0 0,0 0 7,0 1 2,-1 0-1,0 0 0,0 0 1,0 0-1,0 0 0,0 0 1,-1 0-1,0 1 1,1-1-1,-1 1 0,-1-1 1,1 1-1,0-1 0,-1 1 1,1 3-2,1 20 6,0 1 0,-2 6-6,0-28 1,0 0 0,0 0 0,-1-1 0,0 1 1,0 0-1,0 0 0,-1-1 0,0 1 0,0-1 0,0 1 0,-1-1 0,0 0 0,-2 4-1,3-7-1,-1 0 0,1 0 0,-1 0 0,0 0 0,1 0 0,-1-1-1,0 1 1,0-1 0,0 0 0,0 1 0,0-2 0,0 1 0,-1 0 0,1-1-1,-1 1 2,-53 0-32,33-2 103,30 1-376,8 0-54,0 0 0,0 1 0,12 3 359,-21-3 3,0 0 0,0 0-1,0 1 1,0 0 0,0 0 0,-1 0-1,1 1 1,-1-1 0,0 1 0,0 0-1,0 0 1,0 1 0,0-1 0,0 2-3,1 2 24,0-1 1,-1 1 0,0 1-1,0-1 1,0 1-1,-1 0 1,-1-1 0,1 1-1,-1 0 1,0 1-1,-1 2-24,1 3 42,-1-1 0,0 1 0,-1 0 0,0 0 0,-2 0 0,-1 8-42,2-19 5,0 1-1,0 0 0,-1-1 1,1 0-1,-1 1 1,0-1-1,0 0 0,0 0 1,0 0-1,0 0 0,-1 0 1,0 0-1,1-1 0,-1 1 1,0-1-1,0 0 0,0 0 1,0 0-1,-1 0 0,1-1 1,-1 1-1,1-1 0,-1 0 1,1 0-1,-1 0 0,0 0 1,-3 0-5,-10 1-38,-1 0 1,1-2-1,0 1 0,-1-2 1,-8-2 37,20 3-3,0-1 0,0 0 0,1-1 0,-1 1 0,0-1 0,1 0 0,-1-1 0,1 1 0,0-1 0,0 0 0,0 0 0,0-1 0,0 1 0,1-1 0,-1 0 0,-2-4 3,6-4-4047,1 9 116,0 0-2858</inkml:trace>
  <inkml:trace contextRef="#ctx0" brushRef="#br0" timeOffset="802.29">351 269 6009,'0'0'2403,"0"0"-709,0 0-532,0 0-335,0 0-207,0 0-120,0 9-244,-2 31 34,-7 33-290,3-27 178,0 44-178,5-85-8,1-1 1,1 0-1,-1 1 1,0-1-1,1 0 0,0 1 1,0-1-1,0 0 1,1 0-1,-1 0 0,1 0 1,0 0-1,2 2 8,-2-4-15,0 1 0,0-1-1,0-1 1,0 1 0,1 0-1,-1-1 1,1 1 0,-1-1-1,1 1 1,0-1 0,-1 0 0,1 0-1,0-1 1,0 1 0,0 0-1,0-1 1,0 0 0,-1 0-1,1 0 1,0 0 0,1 0 15,1 0 26,1-1 1,-1 0 0,0 0-1,1 0 1,-1-1-1,0 1 1,1-1 0,-1-1-1,0 1 1,0-1-1,-1 0 1,1 0 0,-1 0-1,1 0 1,-1-1-1,0 0-26,11-11 75,-1-1-1,0 0 0,6-11-74,-16 22-1,0-1 81,0 0 0,-1 0 0,1-1 1,-1 1-1,0-1 0,-1 0 0,1 0 1,-1 0-1,-1-1 0,1-3-80,-1 6 96,-1 0-1,0 0 0,0 0 1,0 0-1,0 0 1,-1 0-1,0 0 1,0 0-1,0 1 0,-1-1 1,1 0-1,-1 1 1,0-1-1,-1 1 1,-1-4-96,-18-26 50,2-1 0,0-3-50,-7-15 8,26 52-21,1 0 0,-1 0 0,0 0 1,1 0-1,-1 0 0,0 0 1,0 0-1,0 1 0,1-1 1,-1 0-1,0 0 0,0 1 1,0-1-1,0 0 0,0 1 1,0-1-1,-1 1 0,1-1 1,0 1-1,0 0 0,0-1 0,0 1 1,-1 0-1,1 0 0,0 0 1,0 0-1,0 0 0,0 0 1,-1 0-1,1 0 0,0 1 1,0-1-1,0 0 0,0 1 1,-1-1-1,1 1 0,0-1 0,0 1 1,-1 0 12,-5 3-171,1 1 1,-1 0-1,1 0 1,-1 1 0,-2 3 170,0 0-190,-27 29-2038,36-37 1782,0-1-251,4 0-2373,5 0 205</inkml:trace>
  <inkml:trace contextRef="#ctx0" brushRef="#br0" timeOffset="1444.76">781 325 3385,'0'0'2100,"0"0"-314,0 0-426,0 0-394,0 0-313,0 0-191,-13 0 34,11 0 4439,84 8-5013,-47-3 114,-32-5-43,-1 0 1,0 0-1,0 1 0,0-1 1,0 1-1,0 0 0,0-1 1,0 1-1,0 0 1,0 0-1,0 0 0,-1 0 1,1 1-1,0-1 0,-1 0 1,1 1-1,-1-1 1,1 1-1,-1 0 0,0-1 1,1 1-1,-1 0 1,0 1 6,4 19-4021,-5-18-1562</inkml:trace>
  <inkml:trace contextRef="#ctx0" brushRef="#br0" timeOffset="2211.86">1016 102 3225,'0'0'5234,"0"0"-2672,0 0-1066,0 0-439,0 0-301,0 0-251,0 0-229,0 0-180,7 0-134,23-5 573,-1 3 0,0 0 0,27 3-535,-52-1 10,-1 1 0,0 0 0,1 0 0,-1 0 0,0 1 0,0-1 0,0 1 0,0 0 0,0 0 0,0 0 0,-1 0 0,1 0 1,-1 0-1,1 1 0,-1-1 0,0 1 0,0 0 0,0 0 0,0 0 0,-1 0 0,1 0 0,-1 0 0,1 0 0,-1 0 0,0 1 0,0-1 0,0 3-10,2 10 59,1-1 0,-2 1 0,0 0 0,-1 0 0,-1 5-59,0 1-10,-1 1 1,-1-1-1,-1 1 1,-1-1-1,-6 20 10,7-33-48,1-1-1,-2 1 1,1-1-1,-1 0 1,-1 0-1,0 0 1,0-1-1,0 0 1,-1 0 0,0 0-1,0-1 1,0 1-1,-1-2 1,0 1-1,0-1 1,-4 2 48,-79 35-17,87-42 21,3 0-15,0 0-18,0 0-84,0 0-44,0 0-44,0 0-9,19-1 307,-1-1-1,1-1 1,0-1-1,-1-1 0,0 0 1,4-3-97,-4 2 27,0 0 0,0 1 0,1 1 0,-1 1 0,1 1 0,5 0-27,-13 2-20,-9-1 20,0 1 0,0-1-1,1 1 1,-1 0-1,0 0 1,0 0 0,0 0-1,0 0 1,0 1 0,0-1-1,0 1 1,0-1 0,0 1-1,0 0 1,0 0-1,0-1 1,0 1 0,-1 1-1,1-1 1,0 0 0,0 0-1,-1 1 1,1-1-1,-1 1 1,0-1 0,1 1-1,-1 0 1,0-1 0,0 1-1,0 0 1,0 0 0,2 4-387,6 8 170,-2-10-4748,-6-4-2142</inkml:trace>
  <inkml:trace contextRef="#ctx0" brushRef="#br0" timeOffset="2881.43">1647 266 5977,'0'0'2075,"0"0"-341,0 0-499,0 0-323,0 0-145,0 0-211,-3 9-233,-11 18-102,-1 0 1,-1-1-1,-4 2-221,-5 10 120,-8 19-77,-12 29-43,-2 5 4,37-80 109,7-7-7635,3-9 4306</inkml:trace>
  <inkml:trace contextRef="#ctx0" brushRef="#br0" timeOffset="3354.82">1409 272 3753,'0'0'3490,"0"0"-1834,0 0-794,0 0-258,0 0-113,0 0-79,2 12 936,31 41-561,3-2-1,2-1 1,7 5-787,-4-7-81,-3 2 0,-2 1-1,2 9 82,-15-18-1005,-22-41 179,-1-1-542,0 0-1554,0 0-2288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28.373"/>
    </inkml:context>
    <inkml:brush xml:id="br0">
      <inkml:brushProperty name="width" value="0.1" units="cm"/>
      <inkml:brushProperty name="height" value="0.1" units="cm"/>
      <inkml:brushProperty name="color" value="#E71224"/>
    </inkml:brush>
  </inkml:definitions>
  <inkml:trace contextRef="#ctx0" brushRef="#br0">15 1772 56,'0'0'778,"0"0"-133,0 0-58,0 0 6,0 0-119,3-12 1294,-19 9 5577,14-6-4204,21-16-2510,10-5-410,-15 14-18,0 1 0,1 1 0,1 0 0,0 1 0,15-9-203,15-11 187,-40 27-179,0 1 0,0 0 1,1 0-1,0 1 1,0 0-1,0 0 0,0 0 1,1 1-1,0 0 0,-1 0 1,1 1-1,5-1-8,8-1 127,0-2-1,0 0 1,-1-2 0,0 0-1,10-6-126,12-5 126,8-3 33,-35 14-117,1 0 1,0 2-1,1 0 1,0 0-1,-1 2 1,2 0-1,9-1-42,50 0 73,1 3 1,22 4-74,45 22 157,23-9-131,-49-4 20,35-4-46,340-4 41,-460-5-45,0-2-1,28-6 5,14-1 1,-56 7 16,1 0 0,-1-1 0,0-1 0,-1-1-1,1-1 1,-1 0 0,16-11-17,26-18 275,36-29-275,-72 48 41,21-20 135,-1-1 1,-2-2-1,-2-2 0,20-30-176,-39 49 22,-10 6-6,-2 3 65,-10 15-70,0 0 0,0 0 0,0 0 1,0 0-1,0 0 0,0 0 0,0 0 0,0 0 1,1 0-1,-1 1 0,0-1 0,0 0 0,0 0 1,0 0-1,0 0 0,0 0 0,0 0 0,0 0 1,0 0-1,0 0 0,1 0 0,-1 0 0,0 0 1,0 0-1,0 0 0,0 0 0,0 0 0,0 0 1,0 0-1,0 0 0,1 0 0,-1 0 1,0 0-1,0 0 0,0 0 0,0 0 0,0 0 1,0 0-1,0 0 0,0 0 0,1 0 0,-1 0 1,0 0-1,0 0 0,0 0 0,0 0 0,0-1 1,0 1-1,0 0 0,0 0 0,0 0 0,0 0 1,0 0-1,0 0 0,0 0 0,1 0 0,-1 0 1,0-1-13,0 4-11,1 0 0,0-1-1,0 1 1,0-1 0,0 0-1,0 1 1,1-1 0,-1 0-1,1 0 1,0 2 12,8 10 13,0 13 31,-1 1 1,2 10-45,-5-14 11,1 0 1,2 0-1,0-1 1,1 0-12,-6-17-7,-1 0 0,1 1 1,0-1-1,1-1 0,-1 1 1,1-1-1,0 1 0,1-2 1,-1 1-1,1 0 0,0-1 1,0 0-1,0-1 0,1 1 0,4 1 7,68 23-18,1-2-1,62 9 19,-87-24 100,-1-3 0,1-2-1,0-2 1,8-3-100,9-2 175,66-10-175,-76 6 62,0 3 1,36 4-63,-5 0-4,-41-3 9,-26 0-1,1 1 0,-1 0 1,1 2-1,-1 2 0,0 0 1,6 3-5,-9-2 1,1-1 0,-1-1 0,1-1 0,0-1 0,21-2-1,-8 1 4,31 3-4,6 12 7,-55-11-7,1 0 1,-1 0-1,1-2 0,6 0 0,-16-2 2,0 2-1,0 0 1,-1 0-1,1 0 1,-1 1-1,1 1 1,0 0-2,1 1 3,0-1-1,1-1 1,-1 0-1,8 1-2,-12-4 0,0 1-1,1 0 0,-1 1 0,0-1 1,0 1-1,0 1 0,0-1 0,0 1 1,3 3 0,-3-3-2,1 0 0,-1 0 0,1-1 0,0 0 0,-1 0 0,1-1 0,0 0 0,6 0 2,71-2-26,-37-1 20,-35 3 9,0 0 1,0 1 0,0 1-1,-1 0 1,1 1-1,-1 0 1,0 1 0,0 0-1,0 1 1,0 0 0,10 8-4,-17-10 3,0 0 0,1 0 0,-2 1 0,1 0 0,0 0 0,-1 0 0,0 1 0,0-1 0,-1 1 0,1 0 0,-1 0 0,0 0 0,-1 0 0,0 1 0,0-1 0,0 1 0,0-1 0,-1 1-3,3 6 2,0-1 0,1 0 0,1 0 0,0 0-1,6 8-1,14 27-7,14 25 7,-37-69 0,-1-3-3,-1 0-9,-1 0-4,0 0-19,0 0 21,0 0 6,0 0 0,0 0-2,0 0-11,0 0-44,0 0-97,0 0-152,0 0-231,0 0-420,-2 0-1216,-6 0-2438</inkml:trace>
  <inkml:trace contextRef="#ctx0" brushRef="#br0" timeOffset="1904.93">1987 1 4641,'0'0'2950,"0"0"-810,0 0-615,0 0-342,0 0-162,0 0-279,-1 3-252,-2 5-140,-1-1-1,1 0 0,-2 1 0,1-2 1,-1 1-1,0 0 0,0-1 1,-1 0-1,-5 4-349,-17 23 127,-9 16-81,1 1 1,4 2-1,0 4-46,21-36-9,2 1-1,0 0 1,1 0-1,1 1 1,1 0 0,1 0-1,1 1 1,1-1-1,1 22 10,1-33-25,2 0-1,-1-1 1,2 1 0,-1 0-1,1-1 1,1 1 0,0-1-1,4 9 26,-5-15-18,0 0 0,0 0-1,1-1 1,-1 1 0,1 0 0,0-1-1,0 0 1,0 1 0,0-1-1,1 0 1,-1-1 0,1 1-1,0-1 1,0 0 0,0 1 0,0-2-1,0 1 1,0 0 0,1-1-1,-1 0 1,0 0 0,3 0 18,17 2 101,0-1 1,1-1 0,-1-1-1,21-3-101,-43 2 24,1 0-1,-1 1 0,0-1 1,0 0-1,1 0 0,-1 0 1,0-1-1,0 1 0,0 0 1,0-1-1,-1 1 0,1-1 1,0 0-1,-1 1 0,1-1 1,-1 0-1,1 0 0,-1 0 0,0 0 1,0-1-1,0 1 0,0 0 1,0 0-1,0-1 0,-1 1 1,1 0-1,-1-1 0,0 0-23,3-10 74,-1-1 1,-1 0-1,0 0 0,-1-4-74,0 14 9,0-107 338,-34 97-74,29 11-273,0 1-1,0 1 0,0-1 0,0 1 0,-1-1 0,1 1 1,0 1-1,-1-1 0,1 1 0,0 0 0,-1 0 0,1 1 0,0 0 1,-1 0-1,1 0 0,0 0 0,0 1 0,0 0 0,0 0 1,0 0-1,0 0 0,1 1 0,-1 0 0,1 0 0,-1 0 0,1 1 1,0 0-1,0-1 0,1 1 0,-2 2 1,-1 2-7,-2 2-8,0 1-1,0 1 1,1-1-1,1 1 1,0 0-1,-4 10 16,10-7-530,0-12-6788,0-3 2303</inkml:trace>
  <inkml:trace contextRef="#ctx0" brushRef="#br0" timeOffset="2863.32">2377 203 5817,'0'0'2829,"0"0"-709,0 0-414,0 0-287,0 0-379,0 0-425,-2 2-219,-1 0-291,0 1-1,0 0 1,1 0-1,-1 0 1,1 0-1,0 0 1,0 1-1,0-1 1,0 1-1,0-1 1,1 2-105,-17 47 124,13-35-62,-11 33-40,3 0 0,3 0 0,1 1 0,3 0 0,1 1 0,3 22-22,2-72-13,0 0 1,0 0-1,0 0 0,0 0 0,1 1 0,-1-1 0,0 0 0,1 0 0,0 0 0,-1 0 0,1 0 1,0 0-1,0 0 0,0-1 0,0 1 0,0 0 0,0 0 0,1-1 0,-1 1 0,1-1 0,-1 1 1,1 0 12,2-1-27,-1 1 0,1-1 1,-1 1-1,1-1 1,-1 0-1,1 0 1,0-1-1,-1 1 0,1-1 1,0 0-1,0 0 1,1 0 26,5 0 21,1 0 1,-1-1-1,0 0 1,1 0-1,-1-1 1,0-1-1,1 0-21,-6 1 40,1-1 0,-1 0 0,1 0 0,-1 0-1,0-1 1,0 1 0,0-1 0,-1 0-1,1-1 1,-1 1 0,0-1 0,2-4-40,5-7 73,0 0 0,-2-1-1,0 0 1,-1-1 0,5-17-73,5-22 179,0-16-179,1-2 8,-17 69 17,-1 1 1,0-1 0,0 0-1,0 1 1,-1-1 0,0 0-1,0 0 1,-1 1 0,1-1-1,-2-2-25,2 4 17,-1 1-1,0 0 0,-1 0 1,1 0-1,-1 0 1,1 0-1,-1 0 1,0 0-1,0 0 0,0 1 1,0-1-1,0 1 1,-1 0-1,1-1 0,-1 1 1,0 0-1,1 1 1,-2-2-17,-10-4-41,-1 0 1,0 0 0,0 1-1,-1 1 1,0 1-1,1 0 1,-1 1 0,-1 1-1,1 0 1,0 1 0,-16 1 40,31 0-289,1 3-728,0-3-7077,0 0 711</inkml:trace>
  <inkml:trace contextRef="#ctx0" brushRef="#br0" timeOffset="3631.58">2972 447 4513,'0'0'1882,"0"0"17,0 0-106,0 0-196,0 0-221,0 0-198,0 0-210,0 0-171,0 0-96,0 0-69,0 0-180,0 0-176,0 0-96,0 0-89,0 0-79,2 0-43,56 3 67,51 9-36,-31-3-5,-71-8 50,32 6-647,-38-7 532,0 0 0,-1 0 0,1 1-1,0-1 1,0 0 0,-1 1 0,1-1 0,-1 0 0,1 1 0,0-1 0,-1 1 0,1-1 0,-1 1 0,1 0 0,-1-1 0,1 1-1,-1 0 1,0-1 0,1 1 0,-1 0 0,0-1 0,1 1 0,-1 0 0,0-1 0,0 1 0,0 0 0,0 0 0,0-1 0,1 1 0,-2 0-1,1 0 1,0 0 0,0-1 0,0 1 0,0 0 0,0-1 0,0 1 0,-1 0 0,1 0 0,0-1 0,-1 1 0,1 0 0,0-1 0,-1 1-1,0 0 71,-1 1-224,0-1 0,0 1 0,0 0-1,-1-1 1,1 1 0,0-1 0,-1 0-1,0 0 1,1 0 0,-1 0-1,1-1 1,-1 1 0,0 0 0,0-1-1,1 0 1,-1 0 0,0 0 0,0 0-1,0 0 225,-5 0-1178,-10 1-3138</inkml:trace>
  <inkml:trace contextRef="#ctx0" brushRef="#br0" timeOffset="4577.14">3568 144 4049,'0'0'1418,"0"0"-208,0 0-19,0 0-21,0 0 57,0 0-34,10-3 4139,44-12-4976,41 5-103,-84 9-237,-1 1 0,1 1 0,0-1 0,-1 2 0,1-1-1,-1 2 1,1-1 0,-1 1-16,-4 0 19,0 0 0,0 1-1,0 0 1,0 0 0,-1 0-1,0 0 1,0 1 0,0 0-1,0 0 1,-1 0 0,0 1-1,0-1 1,0 1-1,-1 0 1,0 0 0,0 0-1,-1 1 1,1-1 0,-1 1-1,-1-1 1,2 7-19,2 17 74,-1 1 1,-2-1-1,-1 0 1,-1 11-75,0-21 33,0-4-19,0-1 1,-2 0-1,1 0 0,-2 0 0,-2 10-14,2-17-11,0 0-1,-1 0 1,1 0-1,-1 0 0,-1-1 1,0 0-1,0 1 0,0-2 1,-1 1-1,-4 4 12,-6 4-30,0-1 1,-1 0-1,0-1 0,-1-1 1,-1-1-1,0 0 0,0-1 1,-1-2-1,0 0 0,0-1 0,-1 0 1,0-2-1,0-1 0,-1 0 1,1-2-1,-8 0 30,29-2-12,0-8-7,1 1 0,0 0 0,0 0 0,1 0 1,0 0-1,0 0 0,1 0 0,0 0 0,0 0 0,1 1 0,-1 0 0,1-1 0,3-2 19,1-1-1,1 0-1,0 1 1,0 0-1,1 0 1,0 1 0,0 0-1,4-1 2,-10 7-23,0 0 0,-1 0 0,1 0 0,0 1 0,0-1 0,0 1 0,0 0 0,1 1 0,-1-1 0,0 1 0,0-1 0,0 1 0,0 0 0,1 1 0,-1-1 0,0 1 0,0 0 0,0 0 0,0 0 1,0 0-1,0 1 0,0 0 0,0 0 0,-1 0 0,1 0 0,-1 0 0,1 1 0,1 1 23,11 10 26,0 1 0,-1 0 0,-1 1 0,0 1 0,1 3-26,-2-4-32,16 27 48,-22-31-242,1 0 0,0-1 1,0 0-1,1-1 0,1 0 226,-9-9-158,-1-1-1,1 1 1,0-1-1,-1 1 1,1-1-1,0 0 1,-1 0-1,1 1 1,0-1-1,0 0 1,-1 0-1,1 0 1,0 0-1,0 1 1,0-1-1,-1 0 1,1-1-1,0 1 159,2 0-1382,0 0-3809</inkml:trace>
  <inkml:trace contextRef="#ctx0" brushRef="#br0" timeOffset="5210.16">4428 394 3105,'0'0'3800,"0"0"-1574,0 0-483,0 0-298,0 0-244,0 0-187,0 0-129,-5 21 282,-16 9-783,-1-1-1,-10 10-383,-18 21 51,-153 234-59,198-291-3496,5-12 2335,6-18-1636,-2 12-1368</inkml:trace>
  <inkml:trace contextRef="#ctx0" brushRef="#br0" timeOffset="5610.73">4163 435 5753,'0'0'2837,"0"0"-707,0 0-401,0 0-208,0 0-185,0 0-301,0 0-396,0 0-206,0 0-38,2 24 1256,2-19-1611,0 0 0,1-1 0,-1 1 0,1-1 0,5 3-40,16 15 80,7 15-132,-1 1 0,-2 1 0,-2 2 0,-1 1 0,-3 1 0,13 30 52,-28-43-883,-8-9-2791,-1-14-2090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37.564"/>
    </inkml:context>
    <inkml:brush xml:id="br0">
      <inkml:brushProperty name="width" value="0.1" units="cm"/>
      <inkml:brushProperty name="height" value="0.1" units="cm"/>
      <inkml:brushProperty name="color" value="#E71224"/>
    </inkml:brush>
  </inkml:definitions>
  <inkml:trace contextRef="#ctx0" brushRef="#br0">298 30 96,'0'0'1340,"0"0"-335,0 0-353,0 0-187,0 0-79,0 0-57,1-4-32,-1 4-237,0-2 38,0 0-1,1 0 1,-1 0-1,1 1 1,-1-1-1,1 0 1,0 0 0,0 1-1,0-1 1,0 0-1,0 1 1,0-1-1,0 1 1,0-1-98,0 2 512,-1 0 194,-2 2 7191,-4 2-4096,-32 26-3965,4 2-23,2 1 1,2 2-1,1 0 0,-15 27 187,38-51-50,1 1 0,0 0 0,0 0 1,1 0-1,1 0 0,0 1 0,1 0 0,0-1 0,1 1 0,0 0 0,1 0 0,1 2 50,1-12-18,0-1-1,0 1 0,0-1 0,1 0 1,-1 1-1,1-1 0,0-1 0,-1 1 0,1 0 1,0-1-1,0 1 0,0-1 0,2 1 19,6 3 32,0 2-18,1 1-1,0 0 0,0 1 0,-1 0 0,2 2-13,-11-9 23,1 1-1,0 0 1,-1 0-1,0 0 1,0 1 0,0-1-1,0 0 1,0 1-1,0-1 1,-1 1-1,0 0 1,0-1 0,0 1-1,0 0 1,0 0-1,-1 0 1,0 1-23,0-2 14,0 0 0,0 0 0,0-1 0,0 1-1,-1 0 1,1-1 0,-1 1 0,0-1 0,0 1 0,0-1 0,0 1 0,0-1 0,0 1 0,-2 1-14,-1 0 22,1-1 0,-1 0-1,0 0 1,0 0 0,0 0 0,0 0 0,-4 1-22,3-1-66,0 1 1,1 0-1,-1 0 1,1 0-1,0 1 1,0-1-1,1 1 0,-1 0 1,1 0-1,-2 5 66,1-4-81,0 1 0,0-1 0,-1 0 0,0 0-1,-2 2 82,6-7-3,0 0 0,1 0-1,0 0 1,-1 0-1,1 0 1,0 1 0,-1-1-1,1 0 1,0 0 0,0 0-1,0 0 1,0 0 0,0 0-1,0 1 1,0-1-1,0 0 1,1 0 0,-1 0-1,0 0 1,1 0 0,-1 0-1,1 0 1,-1 0 0,1 0 3,12 25 46,-9-20-63,0 0 0,0 0 0,0 0 0,-1 0 0,0 1 0,0 0 0,-1-1 0,0 1 0,0 0 0,0 0 0,-1 1 0,0-1 1,-1 0-1,0 0 0,0 0 0,0 1 0,-1-1 0,0 0 0,0 0 0,-1 0 0,1 0 0,-2 0 0,1 0 0,-1-1 0,0 1 1,-3 4 16,-89 111-145,92-117 134,1 1 0,-1-1 0,2 0-1,-1 1 1,0-1 0,1 1-1,0 0 1,1-1 0,-1 1-1,1 3 12,3 58-169,-2-63 155,0 1 1,1-1-1,-1 0 1,1 0-1,0 0 1,0 0-1,1 0 1,-1 0-1,1-1 1,0 1-1,0-1 1,0 0-1,0 0 1,0 0-1,1 0 1,0 0-1,-1-1 1,2 1 13,13 8-6,0 0 0,0-2-1,6 2 7,-13-7 31,0 0-1,0-2 1,0 1-1,1-2 0,-1 1 1,0-1-1,1-1 1,-1 0-1,2-1-30,5 1 86,-17 0-128,0 0 0,0 0 0,1 0 0,-1 0-1,0 0 1,0 0 0,0 0 0,0-1-1,0 1 1,1 0 0,-1-1 0,0 1-1,0 0 1,0-1 0,0 0 0,0 1 0,0-1-1,0 1 1,0-1 0,-1 0 0,1 0-1,0 0 1,0 0 0,-1 1 0,1-1-1,0 0 1,-1 0 0,1 0 0,-1 0 0,1-2 42,0-6-2358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42.065"/>
    </inkml:context>
    <inkml:brush xml:id="br0">
      <inkml:brushProperty name="width" value="0.1" units="cm"/>
      <inkml:brushProperty name="height" value="0.1" units="cm"/>
      <inkml:brushProperty name="color" value="#E71224"/>
    </inkml:brush>
  </inkml:definitions>
  <inkml:trace contextRef="#ctx0" brushRef="#br0">7 13 3041,'0'0'1343,"0"0"-150,0 0 53,0 0 138,0 0 26,0 0-153,-6 11 1769,7-7 1763,15-5-4795,0-1 0,0-1 0,0 0-1,3-2 7,-3 1-5,1 1-1,-1 0 0,1 1 0,4 1 6,-18 1-6,1-1-1,-1 2 0,1-1 1,-1 0-1,1 1 0,-1-1 1,1 1-1,-1 0 0,0 0 0,1 0 1,-1 1-1,0-1 0,0 1 1,0 0-1,0 0 0,0 0 7,0 1 2,-1 0-1,0 0 0,0 0 1,0 0-1,0 0 0,0 0 1,-1 0-1,0 1 1,1-1-1,-1 1 0,-1-1 1,1 1-1,0-1 0,-1 1 1,1 3-2,1 20 6,0 1 0,-2 6-6,0-28 1,0 0 0,0 0 0,-1-1 0,0 1 1,0 0-1,0 0 0,-1-1 0,0 1 0,0-1 0,0 1 0,-1-1 0,0 0 0,-2 4-1,3-7-1,-1 0 0,1 0 0,-1 0 0,0 0 0,1 0 0,-1-1-1,0 1 1,0-1 0,0 0 0,0 1 0,0-2 0,0 1 0,-1 0 0,1-1-1,-1 1 2,-53 0-32,33-2 103,30 1-376,8 0-54,0 0 0,0 1 0,12 3 359,-21-3 3,0 0 0,0 0-1,0 1 1,0 0 0,0 0 0,-1 0-1,1 1 1,-1-1 0,0 1 0,0 0-1,0 0 1,0 1 0,0-1 0,0 2-3,1 2 24,0-1 1,-1 1 0,0 1-1,0-1 1,0 1-1,-1 0 1,-1-1 0,1 1-1,-1 0 1,0 1-1,-1 2-24,1 3 42,-1-1 0,0 1 0,-1 0 0,0 0 0,-2 0 0,-1 8-42,2-19 5,0 1-1,0 0 0,-1-1 1,1 0-1,-1 1 1,0-1-1,0 0 0,0 0 1,0 0-1,0 0 0,-1 0 1,0 0-1,1-1 0,-1 1 1,0-1-1,0 0 0,0 0 1,0 0-1,-1 0 0,1-1 1,-1 1-1,1-1 0,-1 0 1,1 0-1,-1 0 0,0 0 1,-3 0-5,-10 1-38,-1 0 1,1-2-1,0 1 0,-1-2 1,-8-2 37,20 3-3,0-1 0,0 0 0,1-1 0,-1 1 0,0-1 0,1 0 0,-1-1 0,1 1 0,0-1 0,0 0 0,0 0 0,0-1 0,0 1 0,1-1 0,-1 0 0,-2-4 3,6-4-4047,1 9 116,0 0-2858</inkml:trace>
  <inkml:trace contextRef="#ctx0" brushRef="#br0" timeOffset="802.29">351 269 6009,'0'0'2403,"0"0"-709,0 0-532,0 0-335,0 0-207,0 0-120,0 9-244,-2 31 34,-7 33-290,3-27 178,0 44-178,5-85-8,1-1 1,1 0-1,-1 1 1,0-1-1,1 0 0,0 1 1,0-1-1,0 0 1,1 0-1,-1 0 0,1 0 1,0 0-1,2 2 8,-2-4-15,0 1 0,0-1-1,0-1 1,0 1 0,1 0-1,-1-1 1,1 1 0,-1-1-1,1 1 1,0-1 0,-1 0 0,1 0-1,0-1 1,0 1 0,0 0-1,0-1 1,0 0 0,-1 0-1,1 0 1,0 0 0,1 0 15,1 0 26,1-1 1,-1 0 0,0 0-1,1 0 1,-1-1-1,0 1 1,1-1 0,-1-1-1,0 1 1,0-1-1,-1 0 1,1 0 0,-1 0-1,1 0 1,-1-1-1,0 0-26,11-11 75,-1-1-1,0 0 0,6-11-74,-16 22-1,0-1 81,0 0 0,-1 0 0,1-1 1,-1 1-1,0-1 0,-1 0 0,1 0 1,-1 0-1,-1-1 0,1-3-80,-1 6 96,-1 0-1,0 0 0,0 0 1,0 0-1,0 0 1,-1 0-1,0 0 1,0 0-1,0 1 0,-1-1 1,1 0-1,-1 1 1,0-1-1,-1 1 1,-1-4-96,-18-26 50,2-1 0,0-3-50,-7-15 8,26 52-21,1 0 0,-1 0 0,0 0 1,1 0-1,-1 0 0,0 0 1,0 0-1,0 1 0,1-1 1,-1 0-1,0 0 0,0 1 1,0-1-1,0 0 0,0 1 1,0-1-1,-1 1 0,1-1 1,0 1-1,0 0 0,0-1 0,0 1 1,-1 0-1,1 0 0,0 0 1,0 0-1,0 0 0,0 0 1,-1 0-1,1 0 0,0 1 1,0-1-1,0 0 0,0 1 1,-1-1-1,1 1 0,0-1 0,0 1 1,-1 0 12,-5 3-171,1 1 1,-1 0-1,1 0 1,-1 1 0,-2 3 170,0 0-190,-27 29-2038,36-37 1782,0-1-251,4 0-2373,5 0 205</inkml:trace>
  <inkml:trace contextRef="#ctx0" brushRef="#br0" timeOffset="1444.76">781 325 3385,'0'0'2100,"0"0"-314,0 0-426,0 0-394,0 0-313,0 0-191,-13 0 34,11 0 4439,84 8-5013,-47-3 114,-32-5-43,-1 0 1,0 0-1,0 1 0,0-1 1,0 1-1,0 0 0,0-1 1,0 1-1,0 0 1,0 0-1,0 0 0,-1 0 1,1 1-1,0-1 0,-1 0 1,1 1-1,-1-1 1,1 1-1,-1 0 0,0-1 1,1 1-1,-1 0 1,0 1 6,4 19-4021,-5-18-1562</inkml:trace>
  <inkml:trace contextRef="#ctx0" brushRef="#br0" timeOffset="2211.86">1016 102 3225,'0'0'5234,"0"0"-2672,0 0-1066,0 0-439,0 0-301,0 0-251,0 0-229,0 0-180,7 0-134,23-5 573,-1 3 0,0 0 0,27 3-535,-52-1 10,-1 1 0,0 0 0,1 0 0,-1 0 0,0 1 0,0-1 0,0 1 0,0 0 0,0 0 0,0 0 0,-1 0 0,1 0 1,-1 0-1,1 1 0,-1-1 0,0 1 0,0 0 0,0 0 0,0 0 0,-1 0 0,1 0 0,-1 0 0,1 0 0,-1 0 0,0 1 0,0-1 0,0 3-10,2 10 59,1-1 0,-2 1 0,0 0 0,-1 0 0,-1 5-59,0 1-10,-1 1 1,-1-1-1,-1 1 1,-1-1-1,-6 20 10,7-33-48,1-1-1,-2 1 1,1-1-1,-1 0 1,-1 0-1,0 0 1,0-1-1,0 0 1,-1 0 0,0 0-1,0-1 1,0 1-1,-1-2 1,0 1-1,0-1 1,-4 2 48,-79 35-17,87-42 21,3 0-15,0 0-18,0 0-84,0 0-44,0 0-44,0 0-9,19-1 307,-1-1-1,1-1 1,0-1-1,-1-1 0,0 0 1,4-3-97,-4 2 27,0 0 0,0 1 0,1 1 0,-1 1 0,1 1 0,5 0-27,-13 2-20,-9-1 20,0 1 0,0-1-1,1 1 1,-1 0-1,0 0 1,0 0 0,0 0-1,0 0 1,0 1 0,0-1-1,0 1 1,0-1 0,0 1-1,0 0 1,0 0-1,0-1 1,0 1 0,-1 1-1,1-1 1,0 0 0,0 0-1,-1 1 1,1-1-1,-1 1 1,0-1 0,1 1-1,-1 0 1,0-1 0,0 1-1,0 0 1,0 0 0,2 4-387,6 8 170,-2-10-4748,-6-4-2142</inkml:trace>
  <inkml:trace contextRef="#ctx0" brushRef="#br0" timeOffset="2881.43">1647 266 5977,'0'0'2075,"0"0"-341,0 0-499,0 0-323,0 0-145,0 0-211,-3 9-233,-11 18-102,-1 0 1,-1-1-1,-4 2-221,-5 10 120,-8 19-77,-12 29-43,-2 5 4,37-80 109,7-7-7635,3-9 4306</inkml:trace>
  <inkml:trace contextRef="#ctx0" brushRef="#br0" timeOffset="3354.82">1409 272 3753,'0'0'3490,"0"0"-1834,0 0-794,0 0-258,0 0-113,0 0-79,2 12 936,31 41-561,3-2-1,2-1 1,7 5-787,-4-7-81,-3 2 0,-2 1-1,2 9 82,-15-18-1005,-22-41 179,-1-1-542,0 0-1554,0 0-2288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2.667"/>
    </inkml:context>
    <inkml:brush xml:id="br0">
      <inkml:brushProperty name="width" value="0.1" units="cm"/>
      <inkml:brushProperty name="height" value="0.1" units="cm"/>
    </inkml:brush>
  </inkml:definitions>
  <inkml:trace contextRef="#ctx0" brushRef="#br0">2 55 1920,'0'0'1382,"0"0"-418,0 0-340,0 0-190,0 0-103,0 0-111,0-32 690,0 11 912,0 19 782,0 14-1784,-1 39-698,2 56-58,0-94-63,0 0 0,1 0 1,1-1-1,0 1 0,1-1 0,0 0 0,2 2-1,-3-6-117,1 0 1,-1 0-1,-1 0 0,0 0 0,1 5 117,-1 12-7443,-2-25 3685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4.070"/>
    </inkml:context>
    <inkml:brush xml:id="br0">
      <inkml:brushProperty name="width" value="0.1" units="cm"/>
      <inkml:brushProperty name="height" value="0.1" units="cm"/>
    </inkml:brush>
  </inkml:definitions>
  <inkml:trace contextRef="#ctx0" brushRef="#br0">70 1 1168,'0'0'1595,"0"0"-134,0 0-239,0 0-196,0 0-384,0 0-366,-3 1-58,-2 1 69,-11 4 94,7-3 3996,9-3-4083,0 0 90,-27 3 2450,31 318-1859,-4-321-1097,0 0-267,-5-23-5000,-4 10-826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4.841"/>
    </inkml:context>
    <inkml:brush xml:id="br0">
      <inkml:brushProperty name="width" value="0.1" units="cm"/>
      <inkml:brushProperty name="height" value="0.1" units="cm"/>
    </inkml:brush>
  </inkml:definitions>
  <inkml:trace contextRef="#ctx0" brushRef="#br0">24 3 592,'0'0'2677,"0"0"-1142,0 0-412,0 0-22,0 0-174,0 0-221,0 0-128,0 0 52,0 0-151,0 0-163,0 0-26,0 0 38,0 0-106,0-2 4239,1 117-3973,1 0-4989,-2-114 3665,0-1-169,0-7-2923,0-1-247</inkml:trace>
  <inkml:trace contextRef="#ctx0" brushRef="#br0" timeOffset="786.74">0 583 1224,'0'0'779,"0"0"-343,0 0-222,0 0-80,0 0 24,0 0 95,0-13-9,0-114-69,0 65 7238,0 62-6507,0 0-126,0 0-313,0 0-202,0 0-5,0 0 51,0 0 65,0 0 86,0 0-86,0 18-84,5 83-41,0-1-3439,-5-99 1038,0-1-1519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7.462"/>
    </inkml:context>
    <inkml:brush xml:id="br0">
      <inkml:brushProperty name="width" value="0.1" units="cm"/>
      <inkml:brushProperty name="height" value="0.1" units="cm"/>
    </inkml:brush>
  </inkml:definitions>
  <inkml:trace contextRef="#ctx0" brushRef="#br0">37 1 200,'0'0'778,"0"0"62,0 0 100,0 0-1,0 0 72,0 0 85,-3 0-28,-1 1-1141,-22 3 5353,22 0-2870,19 2-2752,32 4 368,1-2 1,7-2-27,-13-1 20,0 1-1,0 2 1,2 3-20,-7-6-2394,-37-13-3643,0 4 1809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8.413"/>
    </inkml:context>
    <inkml:brush xml:id="br0">
      <inkml:brushProperty name="width" value="0.1" units="cm"/>
      <inkml:brushProperty name="height" value="0.1" units="cm"/>
    </inkml:brush>
  </inkml:definitions>
  <inkml:trace contextRef="#ctx0" brushRef="#br0">1 0 1696,'0'0'1995,"0"0"-662,0 0-306,0 0-107,0 0-96,0 0-127,0 0-131,0 0-133,0 0-114,0 0-158,0 0-91,0 0-12,0 0 28,0 0-35,0 0-25,0 0 42,23 3 1423,-23-2-1409,0 0-1,1-1 0,-1 1 1,0 0-1,1-1 0,-1 1 1,0-1-1,1 1 1,-1 0-1,1-1 0,-1 1 1,1-1-1,-1 1 0,1-1 1,-1 1-1,1-1 1,0 0-1,-1 1 0,1-1 1,-1 0-1,1 1 0,0-1 1,0 0-1,-1 0 1,1 0-1,0 1 0,-1-1 1,1 0-82,31 5-31,-9-1 154,9 6-53,-19-5-57,1-1-1,0 0 0,0-1 1,0-1-1,0 0 0,13 0-12,29-2-1081,-53 14-188,-3-10-3026,0-4 4287,0 0-2946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9.249"/>
    </inkml:context>
    <inkml:brush xml:id="br0">
      <inkml:brushProperty name="width" value="0.1" units="cm"/>
      <inkml:brushProperty name="height" value="0.1" units="cm"/>
    </inkml:brush>
  </inkml:definitions>
  <inkml:trace contextRef="#ctx0" brushRef="#br0">1 1 696,'0'0'1058,"0"0"-419,0 0-141,0 0-14,0 0 57,0 0 33,4 0 34,168 2 4779,8 1-3567,-179-3-1810,-1 0-1,1 0 0,0 0 0,0 0 0,0 0 0,0 0 1,-1 0-1,1 1 0,0-1 0,0 0 0,0 0 1,-1 1-1,1-1 0,0 0 0,0 1 0,-1-1 1,1 0-1,0 1 0,-1-1 0,1 1 0,0 0 1,-1-1-1,1 1 0,-1-1 0,1 1 0,-1 0-9,1 0-162,-1 0-1,0 1 0,0-1 0,0 0 0,0 1 0,0-1 0,0 0 0,0 0 0,0 1 0,0-1 0,0 0 1,-1 0-1,1 1 0,-1-1 0,0 1 163,-2 7-3924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0.183"/>
    </inkml:context>
    <inkml:brush xml:id="br0">
      <inkml:brushProperty name="width" value="0.1" units="cm"/>
      <inkml:brushProperty name="height" value="0.1" units="cm"/>
    </inkml:brush>
  </inkml:definitions>
  <inkml:trace contextRef="#ctx0" brushRef="#br0">1 21 1504,'0'0'1510,"0"0"-360,0 0-252,0 0-284,0 0-263,0 0-29,0 0 94,0 0 67,0 0 16,17-3 2042,-10 0-2223,0 0 1,0 0 0,1 1 0,-1 0 0,1 1 0,-1-1 0,1 2 0,5-1-319,70 2 858,-38 0-365,-35-1-445,-5 0-27,1-1 0,0 1 0,0 0 0,-1 0 0,1 1 0,0 0 0,-1 0 0,1 0 0,-1 1 0,1-1 0,-1 1 0,1 0 0,-1 1 0,0 0 0,0 0 0,0 0 0,2 2-21,-7-5-5,3 3-3871,-3 0 300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1.085"/>
    </inkml:context>
    <inkml:brush xml:id="br0">
      <inkml:brushProperty name="width" value="0.1" units="cm"/>
      <inkml:brushProperty name="height" value="0.1" units="cm"/>
    </inkml:brush>
  </inkml:definitions>
  <inkml:trace contextRef="#ctx0" brushRef="#br0">0 1 120,'0'0'2746,"0"0"-963,0 0-389,0 0-73,0 0-173,0 0-155,0 0-169,0 0-355,0 0-251,24 2 1281,24 3-834,1-3 0,0-1 1,8-3-666,30 0 115,-86 2-122,-1 0-21,0 0-89,0 0-78,0 0-85,0 35-5927,0-26-601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1.987"/>
    </inkml:context>
    <inkml:brush xml:id="br0">
      <inkml:brushProperty name="width" value="0.1" units="cm"/>
      <inkml:brushProperty name="height" value="0.1" units="cm"/>
    </inkml:brush>
  </inkml:definitions>
  <inkml:trace contextRef="#ctx0" brushRef="#br0">0 0 4049,'0'0'1442,"0"0"-548,0 0-284,0 0-22,0 0 48,0 0-37,1 1-367,-1 0-1,1 0 1,0-1 0,-1 1-1,1 0 1,0 0 0,-1-1-1,1 1 1,0-1 0,0 1-1,-1 0 1,1-1 0,0 1-1,0-1 1,0 0 0,0 1-1,0-1 1,0 0-232,53 4 252,1-3 1,13-3-253,18 0 6,-85 2-258,1 1 0,-1 0 1,0-1-1,0 1 0,0 0 1,0 0-1,0-1 0,0 1 0,0 0 1,0 0-1,-1 0 0,1 0 1,0 0-1,0 0 0,-1 1 0,1-1 252,0 5-2942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2.834"/>
    </inkml:context>
    <inkml:brush xml:id="br0">
      <inkml:brushProperty name="width" value="0.1" units="cm"/>
      <inkml:brushProperty name="height" value="0.1" units="cm"/>
    </inkml:brush>
  </inkml:definitions>
  <inkml:trace contextRef="#ctx0" brushRef="#br0">0 1 1776,'0'0'1439,"0"0"-344,0 0-45,0 0-29,0 0-48,0 0-117,0 0-730,0 1 1,0-1 0,0 1-1,0 0 1,0-1 0,0 1-1,0-1 1,0 1-1,1-1 1,-1 1 0,0 0-1,0-1 1,1 1 0,-1-1-1,0 1 1,1-1-1,-1 1 1,0-1 0,1 1-1,-1-1 1,1 1-127,153 10 3259,-39-14-2769,-114 3-490,-1 0-20,6 6-4070,-6-3 199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3.636"/>
    </inkml:context>
    <inkml:brush xml:id="br0">
      <inkml:brushProperty name="width" value="0.1" units="cm"/>
      <inkml:brushProperty name="height" value="0.1" units="cm"/>
    </inkml:brush>
  </inkml:definitions>
  <inkml:trace contextRef="#ctx0" brushRef="#br0">3 1 4417,'0'0'1688,"0"0"87,0 0-64,0 0-261,0 0-311,0 0-340,0 0-741,-1 0 1,1 0-1,0 0 0,0 0 1,0 0-1,0 0 1,0 0-1,0 0 0,0 1 1,-1-1-1,1 0 1,0 0-1,0 0 0,0 0 1,0 0-1,0 0 1,0 0-1,0 1 1,0-1-1,0 0 0,0 0 1,0 0-1,0 0 1,0 0-1,0 0 0,0 1 1,-1-1-1,1 0 1,0 0-1,0 0 0,1 0 1,-1 0-1,0 1 1,0-1-1,0 0 0,0 0 1,0 0-1,0 0 1,0 0-1,0 0 0,0 1 1,0-1-1,0 0 1,0 0-1,0 0 1,0 0-1,0 0 0,1 0 1,-1 0-59,29 5 125,1-2-1,0-1 1,26-2-125,27 2 140,0 5-93,-80-5 272,-2-1-4671,-1-1 393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8.240"/>
    </inkml:context>
    <inkml:brush xml:id="br0">
      <inkml:brushProperty name="width" value="0.1" units="cm"/>
      <inkml:brushProperty name="height" value="0.1" units="cm"/>
    </inkml:brush>
  </inkml:definitions>
  <inkml:trace contextRef="#ctx0" brushRef="#br0">70 0 1456,'0'0'2065,"0"0"-761,0 0-496,0 0-376,0 0-40,0 0-72,-13 6-192,13 0-56,-3 0-64,-1 0 0,1-3-8,0 3-56,-1-3-96,1 0-472,0 0-472,-4 0-96,4 0-401</inkml:trace>
  <inkml:trace contextRef="#ctx0" brushRef="#br0" timeOffset="756.42">70 0 888,'-55'60'1989,"41"-48"-590,14-12-247,0 0 3,0 0-6,0 0 58,0 0-168,0 0-243,0 0-245,0 0-147,0 0 55,0 0 94,0 0-110,0 0-231,0 0-72,0 0 18,0 0 15,0 0-5,0 0 7,0 0 162,16-1 801,17-8-326,-28 7-711,1 0 0,-1 0 0,0 0 0,1 1 1,0 0-1,-1 1 0,4-1-101,21 1 99,0 1-1,0 2 1,5 1-99,-26-3 105,0 0 0,1-1 0,-1 0 0,0-1 0,0 0 0,0 0 0,0-1 0,7-2-105,-2 0-1,-5 3 19,0 0-1,1 0 1,-1 1-1,0 0 1,1 0-1,-1 1-16,25 1 253,-34-2-225,0 0 7,0 0-21,0 0-7,0 0-19,0 0-106,0 0-259,0 0-702,-1 0-2234,-4 0-5173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20.914"/>
    </inkml:context>
    <inkml:brush xml:id="br0">
      <inkml:brushProperty name="width" value="0.1" units="cm"/>
      <inkml:brushProperty name="height" value="0.1" units="cm"/>
    </inkml:brush>
  </inkml:definitions>
  <inkml:trace contextRef="#ctx0" brushRef="#br0">2027 99 1376,'0'0'1239,"0"0"36,0 0-125,0 0-182,0 0 112,0 0 58,2 4 8373,6 3-8459,15-3-1018,0-2 0,0 0-1,0-2 1,23-1-34,-15-1 17,1 2-1,5 2-16,-4 4 450,-33-6-250,0 0-97,0 0-139,0 0-317,0 0-423,0 2-3231,0-1-1329</inkml:trace>
  <inkml:trace contextRef="#ctx0" brushRef="#br0" timeOffset="1497.62">1392 170 2937,'0'0'1528,"0"0"-412,0 0-189,0 0 40,0 0-59,0 0-244,-13-21-432,13 14-758,0-10-1347,-6 12 6670,5 5-4089,1 0 39,0 0-69,0 0-137,0 0-126,0 0-115,0 0-52,0 0 19,0 0-11,0 0-88,0 0-14,0 0 40,24 0 494,57 4 412,24-1 55,-92-3-1060,0-1 0,0-1 0,0 0 1,0-1-1,0 0 0,10-5-95,72-31 411,-98 39-682,0 1 0,0-1 0,0-1 0,0 1 0,1 0 0,-1-1 0,0 1 0,0-1 0,0 0 0,1 0 0,-1 0 0,0 0 0,1 0 0,-2-2 271,0 2-675,1-1 0,-1 0 0,1 0 0,0-1 1,0 1-1,0-1 0,0 1 0,1-1 675,-15-21-8252</inkml:trace>
  <inkml:trace contextRef="#ctx0" brushRef="#br0" timeOffset="2921.26">687 75 3265,'0'0'2236,"0"0"-238,0 0-227,0 0-249,0 0-131,0 0-174,8 3 4399,24 9-5397,70 1-959,0-6-1,51-3 741,-153-4-1166,0-1-1259,0-1-2584</inkml:trace>
  <inkml:trace contextRef="#ctx0" brushRef="#br0" timeOffset="4178.28">89 75 2961,'0'0'858,"0"0"-459,0 0-352,0 0-219,0 0-159,-8 2 80,-2 1 237,6-1 65,0-1 1,0 0 0,0 0 0,0 0 0,0-1 0,-1 1 0,1-1 0,-1 0-52,3-1 348,0 1 1,0-1-1,0 0 1,0 1-1,0-1 1,0 0-1,1-1 1,-1 1-1,0 0 1,0 0-1,1-1 1,-1 1-349,-6-9 2785,8 6 3372,29 2-5987,0-1 1,0-1-1,0-2 1,24-8-171,-25 5 21,1 3 1,1 0-1,-1 1 1,28 1-22,13 4-2137,-70 16-2790,0-3-3717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0.788"/>
    </inkml:context>
    <inkml:brush xml:id="br0">
      <inkml:brushProperty name="width" value="0.1" units="cm"/>
      <inkml:brushProperty name="height" value="0.1" units="cm"/>
    </inkml:brush>
  </inkml:definitions>
  <inkml:trace contextRef="#ctx0" brushRef="#br0">40 203 1328,'0'0'807,"0"0"24,0 0 66,0 0-138,0 0 43,-1 3-83,1-2-623,0 0 0,0 1 0,0-1 0,0 0 0,0 0 0,-1 0 0,1 0 1,0 0-1,-1 0 0,1 1 0,-1-1 0,1 0 0,-1 0 0,0 0-96,0-1 671,1 0 31,0 0-41,0 0-38,0 0-120,0 0-113,0 0-79,0 0-76,0 0-70,0 0-66,0 0-23,0 0 11,0 0 23,-10 28 44,6-17-152,1 1 0,1-1 0,0 1 0,0-1 0,1 1 0,1-1 0,0 4-2,-6 50-763,3-4-3866,3-60 3768,0-1-591,0 0-515</inkml:trace>
  <inkml:trace contextRef="#ctx0" brushRef="#br0" timeOffset="979.83">73 694 1176,'0'0'1008,"0"0"-15,0 0 46,0 0-11,0 0 55,0 0 52,0 0-201,0 0-264,0 0-234,0 0-412,-1 0 0,1 0 1,0 0-1,-1 0 0,1 0 0,0 0 0,-1 0 0,1 1 1,0-1-1,0 0 0,-1 0 0,1 0 0,0 0 0,0 1 1,-1-1-1,1 0 0,0 0 0,0 0 0,0 1 0,-1-1 1,1 0-1,0 1 0,0-1 0,0 0 0,0 0 0,0 1 1,-1-1-1,1 0 0,0 1 0,0-1 0,0 0 0,0 1 1,0-1-25,0 210-523,4-206-448,-1-2-3781,-3-2 1762</inkml:trace>
  <inkml:trace contextRef="#ctx0" brushRef="#br0" timeOffset="25592.27">2798 119 3569,'0'0'1785,"0"0"-246,0 0-277,0 0-59,0 0-109,0 0-52,30 0 3858,-14 1-4823,0 1-1,0 1 1,0 0-1,6 3-76,34 6 144,-5-7-93,1-3 1,25-2-52,-23-1-379,-53 1 25,-1 0-146,0 0-272,0 0-892,0 0-2124</inkml:trace>
  <inkml:trace contextRef="#ctx0" brushRef="#br0" timeOffset="27126.66">2199 146 2601,'0'0'1286,"0"0"-271,0 0-94,0 0-13,0 0-213,0 0-99,10 6 5073,10-18-1580,20-4-3977,-26 11 224,11-4-269,1 1 1,0 2-1,0 1 1,0 0-1,0 2 1,1 1-1,15 2-67,-42 0-15,0 0-35,0 0-64,0 0-106,0 0-179,-9-3-4041,5 3-76</inkml:trace>
  <inkml:trace contextRef="#ctx0" brushRef="#br0" timeOffset="28567.39">1535 78 256,'0'0'1992,"0"0"-308,0 0-308,0 0-193,0 0-174,0 0-234,0 0-1,0 0 171,0 0-19,0 0-57,0 0-137,0 0-121,0 0-129,0 0-117,0 0-69,0 0-81,0 0-50,0 0 13,0 0 18,0 0-36,0 0-46,12 6 446,7 1-297,1 0 0,-1-1 0,1-1 0,0 0 0,0-2 0,0 0 0,1-1 0,9-2-263,33 6 84,-6-6-874,-56-4 269,0 0 0,-1 0 0,1 0 0,0 0-1,-1 0 1,0 0 0,0 0 0,0 0 0,-1-2 521,1 2-1290,0-3-2461</inkml:trace>
  <inkml:trace contextRef="#ctx0" brushRef="#br0" timeOffset="29999.58">873 81 1016,'0'0'1525,"0"0"-353,0 0-147,0 0-83,0 0-314,0 0-207,-2 3-231,-15 20 25,-10-22 5172,16-1-4228,19-1-67,33-1-639,0-2 1,-1-2-1,21-6-453,-14 2 168,1 3 0,14 0-168,67-1-370,-129-18-3211,0 13 945,0 1-1804</inkml:trace>
  <inkml:trace contextRef="#ctx0" brushRef="#br0" timeOffset="31266.17">40 39 1400,'0'0'1114,"0"0"59,0 0-40,0 0-130,0 0-174,0 0-99,6 1 3384,20 7-3968,-17-4-91,0-1 0,0 0 0,1 0 0,-1-1-1,0 0 1,1-1 0,6 1-55,14 2 143,-16-1-94,6-1-29,-2 2 1,1 0-1,0 1 1,-1 1-1,0 1 1,0 0-1,5 4-20,-23-11-87,0 0-1,0 0 1,0 1 0,0-1-1,0 0 1,0 0-1,-1 0 1,1 0-1,0 0 1,0 0 0,0 0-1,0 0 1,0 0-1,0 1 1,0-1-1,0 0 1,0 0 0,0 0-1,0 0 1,0 0-1,0 0 1,0 0 0,0 0-1,0 1 1,0-1-1,0 0 1,0 0-1,0 0 1,0 0 0,0 0-1,0 0 1,0 0-1,0 0 1,0 1-1,0-1 1,1 0 87,-10-3-2461</inkml:trace>
  <inkml:trace contextRef="#ctx0" brushRef="#br0" timeOffset="33585.81">427 72 1120,'0'0'944,"0"0"-50,0 0-26,0 0-272,0 0-238,0 0-206,13-10 370,-12 10-237,-1-1-1,1 1 0,-1-1 0,1 1 1,-1-1-1,0 1 0,1-1 0,-1 0 0,1 1 1,-1-1-1,0 0 0,0 1 0,1-1 0,-1 0 1,0 1-1,0-1 0,0 0 0,0 0 0,0 1 1,0-1-1,0 0-284,-13 0 7595,-3 2-9497,9 0 1876,1 0 0,0 0 0,0 0 0,0 1 0,0 0 1,0 1-1,0-1 0,0 1 0,0 0 0,1 0 0,-1 1 26,0 0 9,0 0-1,-1 0 0,0-1 0,1 0 0,-1-1 1,0 1-1,0-1 0,-4 0-8,-27 1 153,30-4-101,0 1 1,1 1-1,-1 0 1,0 0-1,1 0 1,-1 1-1,1 0 0,0 0 1,0 1-1,0 0 1,0 0-1,0 1 1,-2 1-53,1 2 25,6-5-17,0 0 1,0 0-1,0 0 1,0 0-1,0-1 1,0 1-1,-1-1 1,1 1-1,-1-1 1,1 0-1,-1 0 1,0 0-1,1 0 1,-1 0-1,0-1 1,1 1-1,-1-1 1,0 0-1,0 0 0,-2 0-7,5-36-407,0 36 381,0-1 0,0 1 0,1-1-1,-1 0 1,0 1 0,0-1 0,0 1 0,1-1 0,-1 1 0,0-1-1,1 1 1,-1 0 0,0-1 0,1 1 0,-1-1 0,0 1 0,1 0-1,-1-1 1,1 1 0,-1 0 0,1-1 0,-1 1 0,1 0 0,-1 0-1,1-1 1,-1 1 0,1 0 25,23-5-202,38 6 371,-43-1-208,193 3-409,-211-3-347,-1 1-1285,0 4-2997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28.373"/>
    </inkml:context>
    <inkml:brush xml:id="br0">
      <inkml:brushProperty name="width" value="0.1" units="cm"/>
      <inkml:brushProperty name="height" value="0.1" units="cm"/>
      <inkml:brushProperty name="color" value="#E71224"/>
    </inkml:brush>
  </inkml:definitions>
  <inkml:trace contextRef="#ctx0" brushRef="#br0">15 1772 56,'0'0'778,"0"0"-133,0 0-58,0 0 6,0 0-119,3-12 1294,-19 9 5577,14-6-4204,21-16-2510,10-5-410,-15 14-18,0 1 0,1 1 0,1 0 0,0 1 0,15-9-203,15-11 187,-40 27-179,0 1 0,0 0 1,1 0-1,0 1 1,0 0-1,0 0 0,0 0 1,1 1-1,0 0 0,-1 0 1,1 1-1,5-1-8,8-1 127,0-2-1,0 0 1,-1-2 0,0 0-1,10-6-126,12-5 126,8-3 33,-35 14-117,1 0 1,0 2-1,1 0 1,0 0-1,-1 2 1,2 0-1,9-1-42,50 0 73,1 3 1,22 4-74,45 22 157,23-9-131,-49-4 20,35-4-46,340-4 41,-460-5-45,0-2-1,28-6 5,14-1 1,-56 7 16,1 0 0,-1-1 0,0-1 0,-1-1-1,1-1 1,-1 0 0,16-11-17,26-18 275,36-29-275,-72 48 41,21-20 135,-1-1 1,-2-2-1,-2-2 0,20-30-176,-39 49 22,-10 6-6,-2 3 65,-10 15-70,0 0 0,0 0 0,0 0 1,0 0-1,0 0 0,0 0 0,0 0 0,0 0 1,1 0-1,-1 1 0,0-1 0,0 0 0,0 0 1,0 0-1,0 0 0,0 0 0,0 0 0,0 0 1,0 0-1,0 0 0,1 0 0,-1 0 0,0 0 1,0 0-1,0 0 0,0 0 0,0 0 0,0 0 1,0 0-1,0 0 0,1 0 0,-1 0 1,0 0-1,0 0 0,0 0 0,0 0 0,0 0 1,0 0-1,0 0 0,0 0 0,1 0 0,-1 0 1,0 0-1,0 0 0,0 0 0,0 0 0,0-1 1,0 1-1,0 0 0,0 0 0,0 0 0,0 0 1,0 0-1,0 0 0,0 0 0,1 0 0,-1 0 1,0-1-13,0 4-11,1 0 0,0-1-1,0 1 1,0-1 0,0 0-1,0 1 1,1-1 0,-1 0-1,1 0 1,0 2 12,8 10 13,0 13 31,-1 1 1,2 10-45,-5-14 11,1 0 1,2 0-1,0-1 1,1 0-12,-6-17-7,-1 0 0,1 1 1,0-1-1,1-1 0,-1 1 1,1-1-1,0 1 0,1-2 1,-1 1-1,1 0 0,0-1 1,0 0-1,0-1 0,1 1 0,4 1 7,68 23-18,1-2-1,62 9 19,-87-24 100,-1-3 0,1-2-1,0-2 1,8-3-100,9-2 175,66-10-175,-76 6 62,0 3 1,36 4-63,-5 0-4,-41-3 9,-26 0-1,1 1 0,-1 0 1,1 2-1,-1 2 0,0 0 1,6 3-5,-9-2 1,1-1 0,-1-1 0,1-1 0,0-1 0,21-2-1,-8 1 4,31 3-4,6 12 7,-55-11-7,1 0 1,-1 0-1,1-2 0,6 0 0,-16-2 2,0 2-1,0 0 1,-1 0-1,1 0 1,-1 1-1,1 1 1,0 0-2,1 1 3,0-1-1,1-1 1,-1 0-1,8 1-2,-12-4 0,0 1-1,1 0 0,-1 1 0,0-1 1,0 1-1,0 1 0,0-1 0,0 1 1,3 3 0,-3-3-2,1 0 0,-1 0 0,1-1 0,0 0 0,-1 0 0,1-1 0,0 0 0,6 0 2,71-2-26,-37-1 20,-35 3 9,0 0 1,0 1 0,0 1-1,-1 0 1,1 1-1,-1 0 1,0 1 0,0 0-1,0 1 1,0 0 0,10 8-4,-17-10 3,0 0 0,1 0 0,-2 1 0,1 0 0,0 0 0,-1 0 0,0 1 0,0-1 0,-1 1 0,1 0 0,-1 0 0,0 0 0,-1 0 0,0 1 0,0-1 0,0 1 0,0-1 0,-1 1-3,3 6 2,0-1 0,1 0 0,1 0 0,0 0-1,6 8-1,14 27-7,14 25 7,-37-69 0,-1-3-3,-1 0-9,-1 0-4,0 0-19,0 0 21,0 0 6,0 0 0,0 0-2,0 0-11,0 0-44,0 0-97,0 0-152,0 0-231,0 0-420,-2 0-1216,-6 0-2438</inkml:trace>
  <inkml:trace contextRef="#ctx0" brushRef="#br0" timeOffset="1904.93">1987 1 4641,'0'0'2950,"0"0"-810,0 0-615,0 0-342,0 0-162,0 0-279,-1 3-252,-2 5-140,-1-1-1,1 0 0,-2 1 0,1-2 1,-1 1-1,0 0 0,0-1 1,-1 0-1,-5 4-349,-17 23 127,-9 16-81,1 1 1,4 2-1,0 4-46,21-36-9,2 1-1,0 0 1,1 0-1,1 1 1,1 0 0,1 0-1,1 1 1,1-1-1,1 22 10,1-33-25,2 0-1,-1-1 1,2 1 0,-1 0-1,1-1 1,1 1 0,0-1-1,4 9 26,-5-15-18,0 0 0,0 0-1,1-1 1,-1 1 0,1 0 0,0-1-1,0 0 1,0 1 0,0-1-1,1 0 1,-1-1 0,1 1-1,0-1 1,0 0 0,0 1 0,0-2-1,0 1 1,0 0 0,1-1-1,-1 0 1,0 0 0,3 0 18,17 2 101,0-1 1,1-1 0,-1-1-1,21-3-101,-43 2 24,1 0-1,-1 1 0,0-1 1,0 0-1,1 0 0,-1 0 1,0-1-1,0 1 0,0 0 1,0-1-1,-1 1 0,1-1 1,0 0-1,-1 1 0,1-1 1,-1 0-1,1 0 0,-1 0 0,0 0 1,0-1-1,0 1 0,0 0 1,0 0-1,0-1 0,-1 1 1,1 0-1,-1-1 0,0 0-23,3-10 74,-1-1 1,-1 0-1,0 0 0,-1-4-74,0 14 9,0-107 338,-34 97-74,29 11-273,0 1-1,0 1 0,0-1 0,0 1 0,-1-1 0,1 1 1,0 1-1,-1-1 0,1 1 0,0 0 0,-1 0 0,1 1 0,0 0 1,-1 0-1,1 0 0,0 0 0,0 1 0,0 0 0,0 0 1,0 0-1,0 0 0,1 1 0,-1 0 0,1 0 0,-1 0 0,1 1 1,0 0-1,0-1 0,1 1 0,-2 2 1,-1 2-7,-2 2-8,0 1-1,0 1 1,1-1-1,1 1 1,0 0-1,-4 10 16,10-7-530,0-12-6788,0-3 2303</inkml:trace>
  <inkml:trace contextRef="#ctx0" brushRef="#br0" timeOffset="2863.32">2377 203 5817,'0'0'2829,"0"0"-709,0 0-414,0 0-287,0 0-379,0 0-425,-2 2-219,-1 0-291,0 1-1,0 0 1,1 0-1,-1 0 1,1 0-1,0 0 1,0 1-1,0-1 1,0 1-1,0-1 1,1 2-105,-17 47 124,13-35-62,-11 33-40,3 0 0,3 0 0,1 1 0,3 0 0,1 1 0,3 22-22,2-72-13,0 0 1,0 0-1,0 0 0,0 0 0,1 1 0,-1-1 0,0 0 0,1 0 0,0 0 0,-1 0 0,1 0 1,0 0-1,0 0 0,0-1 0,0 1 0,0 0 0,0 0 0,1-1 0,-1 1 0,1-1 0,-1 1 1,1 0 12,2-1-27,-1 1 0,1-1 1,-1 1-1,1-1 1,-1 0-1,1 0 1,0-1-1,-1 1 0,1-1 1,0 0-1,0 0 1,1 0 26,5 0 21,1 0 1,-1-1-1,0 0 1,1 0-1,-1-1 1,0-1-1,1 0-21,-6 1 40,1-1 0,-1 0 0,1 0 0,-1 0-1,0-1 1,0 1 0,0-1 0,-1 0-1,1-1 1,-1 1 0,0-1 0,2-4-40,5-7 73,0 0 0,-2-1-1,0 0 1,-1-1 0,5-17-73,5-22 179,0-16-179,1-2 8,-17 69 17,-1 1 1,0-1 0,0 0-1,0 1 1,-1-1 0,0 0-1,0 0 1,-1 1 0,1-1-1,-2-2-25,2 4 17,-1 1-1,0 0 0,-1 0 1,1 0-1,-1 0 1,1 0-1,-1 0 1,0 0-1,0 0 0,0 1 1,0-1-1,0 1 1,-1 0-1,1-1 0,-1 1 1,0 0-1,1 1 1,-2-2-17,-10-4-41,-1 0 1,0 0 0,0 1-1,-1 1 1,0 1-1,1 0 1,-1 1 0,-1 1-1,1 0 1,0 1 0,-16 1 40,31 0-289,1 3-728,0-3-7077,0 0 711</inkml:trace>
  <inkml:trace contextRef="#ctx0" brushRef="#br0" timeOffset="3631.58">2972 447 4513,'0'0'1882,"0"0"17,0 0-106,0 0-196,0 0-221,0 0-198,0 0-210,0 0-171,0 0-96,0 0-69,0 0-180,0 0-176,0 0-96,0 0-89,0 0-79,2 0-43,56 3 67,51 9-36,-31-3-5,-71-8 50,32 6-647,-38-7 532,0 0 0,-1 0 0,1 1-1,0-1 1,0 0 0,-1 1 0,1-1 0,-1 0 0,1 1 0,0-1 0,-1 1 0,1-1 0,-1 1 0,1 0 0,-1-1 0,1 1-1,-1 0 1,0-1 0,1 1 0,-1 0 0,0-1 0,1 1 0,-1 0 0,0-1 0,0 1 0,0 0 0,0 0 0,0-1 0,1 1 0,-2 0-1,1 0 1,0 0 0,0-1 0,0 1 0,0 0 0,0-1 0,0 1 0,-1 0 0,1 0 0,0-1 0,-1 1 0,1 0 0,0-1 0,-1 1-1,0 0 71,-1 1-224,0-1 0,0 1 0,0 0-1,-1-1 1,1 1 0,0-1 0,-1 0-1,0 0 1,1 0 0,-1 0-1,1-1 1,-1 1 0,0 0 0,0-1-1,1 0 1,-1 0 0,0 0 0,0 0-1,0 0 225,-5 0-1178,-10 1-3138</inkml:trace>
  <inkml:trace contextRef="#ctx0" brushRef="#br0" timeOffset="4577.14">3568 144 4049,'0'0'1418,"0"0"-208,0 0-19,0 0-21,0 0 57,0 0-34,10-3 4139,44-12-4976,41 5-103,-84 9-237,-1 1 0,1 1 0,0-1 0,-1 2 0,1-1-1,-1 2 1,1-1 0,-1 1-16,-4 0 19,0 0 0,0 1-1,0 0 1,0 0 0,-1 0-1,0 0 1,0 1 0,0 0-1,0 0 1,-1 0 0,0 1-1,0-1 1,0 1-1,-1 0 1,0 0 0,0 0-1,-1 1 1,1-1 0,-1 1-1,-1-1 1,2 7-19,2 17 74,-1 1 1,-2-1-1,-1 0 1,-1 11-75,0-21 33,0-4-19,0-1 1,-2 0-1,1 0 0,-2 0 0,-2 10-14,2-17-11,0 0-1,-1 0 1,1 0-1,-1 0 0,-1-1 1,0 0-1,0 1 0,0-2 1,-1 1-1,-4 4 12,-6 4-30,0-1 1,-1 0-1,0-1 0,-1-1 1,-1-1-1,0 0 0,0-1 1,-1-2-1,0 0 0,0-1 0,-1 0 1,0-2-1,0-1 0,-1 0 1,1-2-1,-8 0 30,29-2-12,0-8-7,1 1 0,0 0 0,0 0 0,1 0 1,0 0-1,0 0 0,1 0 0,0 0 0,0 0 0,1 1 0,-1 0 0,1-1 0,3-2 19,1-1-1,1 0-1,0 1 1,0 0-1,1 0 1,0 1 0,0 0-1,4-1 2,-10 7-23,0 0 0,-1 0 0,1 0 0,0 1 0,0-1 0,0 1 0,0 0 0,1 1 0,-1-1 0,0 1 0,0-1 0,0 1 0,0 0 0,1 1 0,-1-1 0,0 1 0,0 0 0,0 0 0,0 0 1,0 0-1,0 1 0,0 0 0,0 0 0,-1 0 0,1 0 0,-1 0 0,1 1 0,1 1 23,11 10 26,0 1 0,-1 0 0,-1 1 0,0 1 0,1 3-26,-2-4-32,16 27 48,-22-31-242,1 0 0,0-1 1,0 0-1,1-1 0,1 0 226,-9-9-158,-1-1-1,1 1 1,0-1-1,-1 1 1,1-1-1,0 0 1,-1 0-1,1 1 1,0-1-1,0 0 1,-1 0-1,1 0 1,0 0-1,0 1 1,0-1-1,-1 0 1,1-1-1,0 1 159,2 0-1382,0 0-3809</inkml:trace>
  <inkml:trace contextRef="#ctx0" brushRef="#br0" timeOffset="5210.16">4428 394 3105,'0'0'3800,"0"0"-1574,0 0-483,0 0-298,0 0-244,0 0-187,0 0-129,-5 21 282,-16 9-783,-1-1-1,-10 10-383,-18 21 51,-153 234-59,198-291-3496,5-12 2335,6-18-1636,-2 12-1368</inkml:trace>
  <inkml:trace contextRef="#ctx0" brushRef="#br0" timeOffset="5610.73">4163 435 5753,'0'0'2837,"0"0"-707,0 0-401,0 0-208,0 0-185,0 0-301,0 0-396,0 0-206,0 0-38,2 24 1256,2-19-1611,0 0 0,1-1 0,-1 1 0,1-1 0,5 3-40,16 15 80,7 15-132,-1 1 0,-2 1 0,-2 2 0,-1 1 0,-3 1 0,13 30 52,-28-43-883,-8-9-2791,-1-14-2090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37.564"/>
    </inkml:context>
    <inkml:brush xml:id="br0">
      <inkml:brushProperty name="width" value="0.1" units="cm"/>
      <inkml:brushProperty name="height" value="0.1" units="cm"/>
      <inkml:brushProperty name="color" value="#E71224"/>
    </inkml:brush>
  </inkml:definitions>
  <inkml:trace contextRef="#ctx0" brushRef="#br0">298 30 96,'0'0'1340,"0"0"-335,0 0-353,0 0-187,0 0-79,0 0-57,1-4-32,-1 4-237,0-2 38,0 0-1,1 0 1,-1 0-1,1 1 1,-1-1-1,1 0 1,0 0 0,0 1-1,0-1 1,0 0-1,0 1 1,0-1-1,0 1 1,0-1-98,0 2 512,-1 0 194,-2 2 7191,-4 2-4096,-32 26-3965,4 2-23,2 1 1,2 2-1,1 0 0,-15 27 187,38-51-50,1 1 0,0 0 0,0 0 1,1 0-1,1 0 0,0 1 0,1 0 0,0-1 0,1 1 0,0 0 0,1 0 0,1 2 50,1-12-18,0-1-1,0 1 0,0-1 0,1 0 1,-1 1-1,1-1 0,0-1 0,-1 1 0,1 0 1,0-1-1,0 1 0,0-1 0,2 1 19,6 3 32,0 2-18,1 1-1,0 0 0,0 1 0,-1 0 0,2 2-13,-11-9 23,1 1-1,0 0 1,-1 0-1,0 0 1,0 1 0,0-1-1,0 0 1,0 1-1,0-1 1,-1 1-1,0 0 1,0-1 0,0 1-1,0 0 1,0 0-1,-1 0 1,0 1-23,0-2 14,0 0 0,0 0 0,0-1 0,0 1-1,-1 0 1,1-1 0,-1 1 0,0-1 0,0 1 0,0-1 0,0 1 0,0-1 0,0 1 0,-2 1-14,-1 0 22,1-1 0,-1 0-1,0 0 1,0 0 0,0 0 0,0 0 0,-4 1-22,3-1-66,0 1 1,1 0-1,-1 0 1,1 0-1,0 1 1,0-1-1,1 1 0,-1 0 1,1 0-1,-2 5 66,1-4-81,0 1 0,0-1 0,-1 0 0,0 0-1,-2 2 82,6-7-3,0 0 0,1 0-1,0 0 1,-1 0-1,1 0 1,0 1 0,-1-1-1,1 0 1,0 0 0,0 0-1,0 0 1,0 0 0,0 0-1,0 1 1,0-1-1,0 0 1,1 0 0,-1 0-1,0 0 1,1 0 0,-1 0-1,1 0 1,-1 0 0,1 0 3,12 25 46,-9-20-63,0 0 0,0 0 0,0 0 0,-1 0 0,0 1 0,0 0 0,-1-1 0,0 1 0,0 0 0,0 0 0,-1 1 0,0-1 1,-1 0-1,0 0 0,0 0 0,0 1 0,-1-1 0,0 0 0,0 0 0,-1 0 0,1 0 0,-2 0 0,1 0 0,-1-1 0,0 1 1,-3 4 16,-89 111-145,92-117 134,1 1 0,-1-1 0,2 0-1,-1 1 1,0-1 0,1 1-1,0 0 1,1-1 0,-1 1-1,1 3 12,3 58-169,-2-63 155,0 1 1,1-1-1,-1 0 1,1 0-1,0 0 1,0 0-1,1 0 1,-1 0-1,1-1 1,0 1-1,0-1 1,0 0-1,0 0 1,0 0-1,1 0 1,0 0-1,-1-1 1,2 1 13,13 8-6,0 0 0,0-2-1,6 2 7,-13-7 31,0 0-1,0-2 1,0 1-1,1-2 0,-1 1 1,0-1-1,1-1 1,-1 0-1,2-1-30,5 1 86,-17 0-128,0 0 0,0 0 0,1 0 0,-1 0-1,0 0 1,0 0 0,0 0 0,0-1-1,0 1 1,1 0 0,-1-1 0,0 1-1,0 0 1,0-1 0,0 0 0,0 1 0,0-1-1,0 1 1,0-1 0,-1 0 0,1 0-1,0 0 1,0 0 0,-1 1 0,1-1-1,0 0 1,-1 0 0,1 0 0,-1 0 0,1-2 42,0-6-2358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28:42.065"/>
    </inkml:context>
    <inkml:brush xml:id="br0">
      <inkml:brushProperty name="width" value="0.1" units="cm"/>
      <inkml:brushProperty name="height" value="0.1" units="cm"/>
      <inkml:brushProperty name="color" value="#E71224"/>
    </inkml:brush>
  </inkml:definitions>
  <inkml:trace contextRef="#ctx0" brushRef="#br0">7 13 3041,'0'0'1343,"0"0"-150,0 0 53,0 0 138,0 0 26,0 0-153,-6 11 1769,7-7 1763,15-5-4795,0-1 0,0-1 0,0 0-1,3-2 7,-3 1-5,1 1-1,-1 0 0,1 1 0,4 1 6,-18 1-6,1-1-1,-1 2 0,1-1 1,-1 0-1,1 1 0,-1-1 1,1 1-1,-1 0 0,0 0 0,1 0 1,-1 1-1,0-1 0,0 1 1,0 0-1,0 0 0,0 0 7,0 1 2,-1 0-1,0 0 0,0 0 1,0 0-1,0 0 0,0 0 1,-1 0-1,0 1 1,1-1-1,-1 1 0,-1-1 1,1 1-1,0-1 0,-1 1 1,1 3-2,1 20 6,0 1 0,-2 6-6,0-28 1,0 0 0,0 0 0,-1-1 0,0 1 1,0 0-1,0 0 0,-1-1 0,0 1 0,0-1 0,0 1 0,-1-1 0,0 0 0,-2 4-1,3-7-1,-1 0 0,1 0 0,-1 0 0,0 0 0,1 0 0,-1-1-1,0 1 1,0-1 0,0 0 0,0 1 0,0-2 0,0 1 0,-1 0 0,1-1-1,-1 1 2,-53 0-32,33-2 103,30 1-376,8 0-54,0 0 0,0 1 0,12 3 359,-21-3 3,0 0 0,0 0-1,0 1 1,0 0 0,0 0 0,-1 0-1,1 1 1,-1-1 0,0 1 0,0 0-1,0 0 1,0 1 0,0-1 0,0 2-3,1 2 24,0-1 1,-1 1 0,0 1-1,0-1 1,0 1-1,-1 0 1,-1-1 0,1 1-1,-1 0 1,0 1-1,-1 2-24,1 3 42,-1-1 0,0 1 0,-1 0 0,0 0 0,-2 0 0,-1 8-42,2-19 5,0 1-1,0 0 0,-1-1 1,1 0-1,-1 1 1,0-1-1,0 0 0,0 0 1,0 0-1,0 0 0,-1 0 1,0 0-1,1-1 0,-1 1 1,0-1-1,0 0 0,0 0 1,0 0-1,-1 0 0,1-1 1,-1 1-1,1-1 0,-1 0 1,1 0-1,-1 0 0,0 0 1,-3 0-5,-10 1-38,-1 0 1,1-2-1,0 1 0,-1-2 1,-8-2 37,20 3-3,0-1 0,0 0 0,1-1 0,-1 1 0,0-1 0,1 0 0,-1-1 0,1 1 0,0-1 0,0 0 0,0 0 0,0-1 0,0 1 0,1-1 0,-1 0 0,-2-4 3,6-4-4047,1 9 116,0 0-2858</inkml:trace>
  <inkml:trace contextRef="#ctx0" brushRef="#br0" timeOffset="802.29">351 269 6009,'0'0'2403,"0"0"-709,0 0-532,0 0-335,0 0-207,0 0-120,0 9-244,-2 31 34,-7 33-290,3-27 178,0 44-178,5-85-8,1-1 1,1 0-1,-1 1 1,0-1-1,1 0 0,0 1 1,0-1-1,0 0 1,1 0-1,-1 0 0,1 0 1,0 0-1,2 2 8,-2-4-15,0 1 0,0-1-1,0-1 1,0 1 0,1 0-1,-1-1 1,1 1 0,-1-1-1,1 1 1,0-1 0,-1 0 0,1 0-1,0-1 1,0 1 0,0 0-1,0-1 1,0 0 0,-1 0-1,1 0 1,0 0 0,1 0 15,1 0 26,1-1 1,-1 0 0,0 0-1,1 0 1,-1-1-1,0 1 1,1-1 0,-1-1-1,0 1 1,0-1-1,-1 0 1,1 0 0,-1 0-1,1 0 1,-1-1-1,0 0-26,11-11 75,-1-1-1,0 0 0,6-11-74,-16 22-1,0-1 81,0 0 0,-1 0 0,1-1 1,-1 1-1,0-1 0,-1 0 0,1 0 1,-1 0-1,-1-1 0,1-3-80,-1 6 96,-1 0-1,0 0 0,0 0 1,0 0-1,0 0 1,-1 0-1,0 0 1,0 0-1,0 1 0,-1-1 1,1 0-1,-1 1 1,0-1-1,-1 1 1,-1-4-96,-18-26 50,2-1 0,0-3-50,-7-15 8,26 52-21,1 0 0,-1 0 0,0 0 1,1 0-1,-1 0 0,0 0 1,0 0-1,0 1 0,1-1 1,-1 0-1,0 0 0,0 1 1,0-1-1,0 0 0,0 1 1,0-1-1,-1 1 0,1-1 1,0 1-1,0 0 0,0-1 0,0 1 1,-1 0-1,1 0 0,0 0 1,0 0-1,0 0 0,0 0 1,-1 0-1,1 0 0,0 1 1,0-1-1,0 0 0,0 1 1,-1-1-1,1 1 0,0-1 0,0 1 1,-1 0 12,-5 3-171,1 1 1,-1 0-1,1 0 1,-1 1 0,-2 3 170,0 0-190,-27 29-2038,36-37 1782,0-1-251,4 0-2373,5 0 205</inkml:trace>
  <inkml:trace contextRef="#ctx0" brushRef="#br0" timeOffset="1444.76">781 325 3385,'0'0'2100,"0"0"-314,0 0-426,0 0-394,0 0-313,0 0-191,-13 0 34,11 0 4439,84 8-5013,-47-3 114,-32-5-43,-1 0 1,0 0-1,0 1 0,0-1 1,0 1-1,0 0 0,0-1 1,0 1-1,0 0 1,0 0-1,0 0 0,-1 0 1,1 1-1,0-1 0,-1 0 1,1 1-1,-1-1 1,1 1-1,-1 0 0,0-1 1,1 1-1,-1 0 1,0 1 6,4 19-4021,-5-18-1562</inkml:trace>
  <inkml:trace contextRef="#ctx0" brushRef="#br0" timeOffset="2211.86">1016 102 3225,'0'0'5234,"0"0"-2672,0 0-1066,0 0-439,0 0-301,0 0-251,0 0-229,0 0-180,7 0-134,23-5 573,-1 3 0,0 0 0,27 3-535,-52-1 10,-1 1 0,0 0 0,1 0 0,-1 0 0,0 1 0,0-1 0,0 1 0,0 0 0,0 0 0,0 0 0,-1 0 0,1 0 1,-1 0-1,1 1 0,-1-1 0,0 1 0,0 0 0,0 0 0,0 0 0,-1 0 0,1 0 0,-1 0 0,1 0 0,-1 0 0,0 1 0,0-1 0,0 3-10,2 10 59,1-1 0,-2 1 0,0 0 0,-1 0 0,-1 5-59,0 1-10,-1 1 1,-1-1-1,-1 1 1,-1-1-1,-6 20 10,7-33-48,1-1-1,-2 1 1,1-1-1,-1 0 1,-1 0-1,0 0 1,0-1-1,0 0 1,-1 0 0,0 0-1,0-1 1,0 1-1,-1-2 1,0 1-1,0-1 1,-4 2 48,-79 35-17,87-42 21,3 0-15,0 0-18,0 0-84,0 0-44,0 0-44,0 0-9,19-1 307,-1-1-1,1-1 1,0-1-1,-1-1 0,0 0 1,4-3-97,-4 2 27,0 0 0,0 1 0,1 1 0,-1 1 0,1 1 0,5 0-27,-13 2-20,-9-1 20,0 1 0,0-1-1,1 1 1,-1 0-1,0 0 1,0 0 0,0 0-1,0 0 1,0 1 0,0-1-1,0 1 1,0-1 0,0 1-1,0 0 1,0 0-1,0-1 1,0 1 0,-1 1-1,1-1 1,0 0 0,0 0-1,-1 1 1,1-1-1,-1 1 1,0-1 0,1 1-1,-1 0 1,0-1 0,0 1-1,0 0 1,0 0 0,2 4-387,6 8 170,-2-10-4748,-6-4-2142</inkml:trace>
  <inkml:trace contextRef="#ctx0" brushRef="#br0" timeOffset="2881.43">1647 266 5977,'0'0'2075,"0"0"-341,0 0-499,0 0-323,0 0-145,0 0-211,-3 9-233,-11 18-102,-1 0 1,-1-1-1,-4 2-221,-5 10 120,-8 19-77,-12 29-43,-2 5 4,37-80 109,7-7-7635,3-9 4306</inkml:trace>
  <inkml:trace contextRef="#ctx0" brushRef="#br0" timeOffset="3354.82">1409 272 3753,'0'0'3490,"0"0"-1834,0 0-794,0 0-258,0 0-113,0 0-79,2 12 936,31 41-561,3-2-1,2-1 1,7 5-787,-4-7-81,-3 2 0,-2 1-1,2 9 82,-15-18-1005,-22-41 179,-1-1-542,0 0-1554,0 0-2288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2.667"/>
    </inkml:context>
    <inkml:brush xml:id="br0">
      <inkml:brushProperty name="width" value="0.1" units="cm"/>
      <inkml:brushProperty name="height" value="0.1" units="cm"/>
    </inkml:brush>
  </inkml:definitions>
  <inkml:trace contextRef="#ctx0" brushRef="#br0">2 55 1920,'0'0'1382,"0"0"-418,0 0-340,0 0-190,0 0-103,0 0-111,0-32 690,0 11 912,0 19 782,0 14-1784,-1 39-698,2 56-58,0-94-63,0 0 0,1 0 1,1-1-1,0 1 0,1-1 0,0 0 0,2 2-1,-3-6-117,1 0 1,-1 0-1,-1 0 0,0 0 0,1 5 117,-1 12-7443,-2-25 3685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4.070"/>
    </inkml:context>
    <inkml:brush xml:id="br0">
      <inkml:brushProperty name="width" value="0.1" units="cm"/>
      <inkml:brushProperty name="height" value="0.1" units="cm"/>
    </inkml:brush>
  </inkml:definitions>
  <inkml:trace contextRef="#ctx0" brushRef="#br0">70 1 1168,'0'0'1595,"0"0"-134,0 0-239,0 0-196,0 0-384,0 0-366,-3 1-58,-2 1 69,-11 4 94,7-3 3996,9-3-4083,0 0 90,-27 3 2450,31 318-1859,-4-321-1097,0 0-267,-5-23-5000,-4 10-826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4.841"/>
    </inkml:context>
    <inkml:brush xml:id="br0">
      <inkml:brushProperty name="width" value="0.1" units="cm"/>
      <inkml:brushProperty name="height" value="0.1" units="cm"/>
    </inkml:brush>
  </inkml:definitions>
  <inkml:trace contextRef="#ctx0" brushRef="#br0">24 3 592,'0'0'2677,"0"0"-1142,0 0-412,0 0-22,0 0-174,0 0-221,0 0-128,0 0 52,0 0-151,0 0-163,0 0-26,0 0 38,0 0-106,0-2 4239,1 117-3973,1 0-4989,-2-114 3665,0-1-169,0-7-2923,0-1-247</inkml:trace>
  <inkml:trace contextRef="#ctx0" brushRef="#br0" timeOffset="786.74">0 583 1224,'0'0'779,"0"0"-343,0 0-222,0 0-80,0 0 24,0 0 95,0-13-9,0-114-69,0 65 7238,0 62-6507,0 0-126,0 0-313,0 0-202,0 0-5,0 0 51,0 0 65,0 0 86,0 0-86,0 18-84,5 83-41,0-1-3439,-5-99 1038,0-1-1519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7.462"/>
    </inkml:context>
    <inkml:brush xml:id="br0">
      <inkml:brushProperty name="width" value="0.1" units="cm"/>
      <inkml:brushProperty name="height" value="0.1" units="cm"/>
    </inkml:brush>
  </inkml:definitions>
  <inkml:trace contextRef="#ctx0" brushRef="#br0">37 1 200,'0'0'778,"0"0"62,0 0 100,0 0-1,0 0 72,0 0 85,-3 0-28,-1 1-1141,-22 3 5353,22 0-2870,19 2-2752,32 4 368,1-2 1,7-2-27,-13-1 20,0 1-1,0 2 1,2 3-20,-7-6-2394,-37-13-3643,0 4 1809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8.413"/>
    </inkml:context>
    <inkml:brush xml:id="br0">
      <inkml:brushProperty name="width" value="0.1" units="cm"/>
      <inkml:brushProperty name="height" value="0.1" units="cm"/>
    </inkml:brush>
  </inkml:definitions>
  <inkml:trace contextRef="#ctx0" brushRef="#br0">1 0 1696,'0'0'1995,"0"0"-662,0 0-306,0 0-107,0 0-96,0 0-127,0 0-131,0 0-133,0 0-114,0 0-158,0 0-91,0 0-12,0 0 28,0 0-35,0 0-25,0 0 42,23 3 1423,-23-2-1409,0 0-1,1-1 0,-1 1 1,0 0-1,1-1 0,-1 1 1,0-1-1,1 1 1,-1 0-1,1-1 0,-1 1 1,1-1-1,-1 1 0,1-1 1,-1 1-1,1-1 1,0 0-1,-1 1 0,1-1 1,-1 0-1,1 1 0,0-1 1,0 0-1,-1 0 1,1 0-1,0 1 0,-1-1 1,1 0-82,31 5-31,-9-1 154,9 6-53,-19-5-57,1-1-1,0 0 0,0-1 1,0-1-1,0 0 0,13 0-12,29-2-1081,-53 14-188,-3-10-3026,0-4 4287,0 0-2946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9.249"/>
    </inkml:context>
    <inkml:brush xml:id="br0">
      <inkml:brushProperty name="width" value="0.1" units="cm"/>
      <inkml:brushProperty name="height" value="0.1" units="cm"/>
    </inkml:brush>
  </inkml:definitions>
  <inkml:trace contextRef="#ctx0" brushRef="#br0">1 1 696,'0'0'1058,"0"0"-419,0 0-141,0 0-14,0 0 57,0 0 33,4 0 34,168 2 4779,8 1-3567,-179-3-1810,-1 0-1,1 0 0,0 0 0,0 0 0,0 0 0,0 0 1,-1 0-1,1 1 0,0-1 0,0 0 0,0 0 1,-1 1-1,1-1 0,0 0 0,0 1 0,-1-1 1,1 0-1,0 1 0,-1-1 0,1 1 0,0 0 1,-1-1-1,1 1 0,-1-1 0,1 1 0,-1 0-9,1 0-162,-1 0-1,0 1 0,0-1 0,0 0 0,0 1 0,0-1 0,0 0 0,0 0 0,0 1 0,0-1 0,0 0 1,-1 0-1,1 1 0,-1-1 0,0 1 163,-2 7-3924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0.183"/>
    </inkml:context>
    <inkml:brush xml:id="br0">
      <inkml:brushProperty name="width" value="0.1" units="cm"/>
      <inkml:brushProperty name="height" value="0.1" units="cm"/>
    </inkml:brush>
  </inkml:definitions>
  <inkml:trace contextRef="#ctx0" brushRef="#br0">1 21 1504,'0'0'1510,"0"0"-360,0 0-252,0 0-284,0 0-263,0 0-29,0 0 94,0 0 67,0 0 16,17-3 2042,-10 0-2223,0 0 1,0 0 0,1 1 0,-1 0 0,1 1 0,-1-1 0,1 2 0,5-1-319,70 2 858,-38 0-365,-35-1-445,-5 0-27,1-1 0,0 1 0,0 0 0,-1 0 0,1 1 0,0 0 0,-1 0 0,1 0 0,-1 1 0,1-1 0,-1 1 0,1 0 0,-1 1 0,0 0 0,0 0 0,0 0 0,2 2-21,-7-5-5,3 3-3871,-3 0 300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1.085"/>
    </inkml:context>
    <inkml:brush xml:id="br0">
      <inkml:brushProperty name="width" value="0.1" units="cm"/>
      <inkml:brushProperty name="height" value="0.1" units="cm"/>
    </inkml:brush>
  </inkml:definitions>
  <inkml:trace contextRef="#ctx0" brushRef="#br0">0 1 120,'0'0'2746,"0"0"-963,0 0-389,0 0-73,0 0-173,0 0-155,0 0-169,0 0-355,0 0-251,24 2 1281,24 3-834,1-3 0,0-1 1,8-3-666,30 0 115,-86 2-122,-1 0-21,0 0-89,0 0-78,0 0-85,0 35-5927,0-26-601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1.987"/>
    </inkml:context>
    <inkml:brush xml:id="br0">
      <inkml:brushProperty name="width" value="0.1" units="cm"/>
      <inkml:brushProperty name="height" value="0.1" units="cm"/>
    </inkml:brush>
  </inkml:definitions>
  <inkml:trace contextRef="#ctx0" brushRef="#br0">0 0 4049,'0'0'1442,"0"0"-548,0 0-284,0 0-22,0 0 48,0 0-37,1 1-367,-1 0-1,1 0 1,0-1 0,-1 1-1,1 0 1,0 0 0,-1-1-1,1 1 1,0-1 0,0 1-1,-1 0 1,1-1 0,0 1-1,0-1 1,0 0 0,0 1-1,0-1 1,0 0-232,53 4 252,1-3 1,13-3-253,18 0 6,-85 2-258,1 1 0,-1 0 1,0-1-1,0 1 0,0 0 1,0 0-1,0-1 0,0 1 0,0 0 1,0 0-1,-1 0 0,1 0 1,0 0-1,0 0 0,-1 1 0,1-1 252,0 5-2942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2.834"/>
    </inkml:context>
    <inkml:brush xml:id="br0">
      <inkml:brushProperty name="width" value="0.1" units="cm"/>
      <inkml:brushProperty name="height" value="0.1" units="cm"/>
    </inkml:brush>
  </inkml:definitions>
  <inkml:trace contextRef="#ctx0" brushRef="#br0">0 1 1776,'0'0'1439,"0"0"-344,0 0-45,0 0-29,0 0-48,0 0-117,0 0-730,0 1 1,0-1 0,0 1-1,0 0 1,0-1 0,0 1-1,0-1 1,0 1-1,1-1 1,-1 1 0,0 0-1,0-1 1,1 1 0,-1-1-1,0 1 1,1-1-1,-1 1 1,0-1 0,1 1-1,-1-1 1,1 1-127,153 10 3259,-39-14-2769,-114 3-490,-1 0-20,6 6-4070,-6-3 199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3.636"/>
    </inkml:context>
    <inkml:brush xml:id="br0">
      <inkml:brushProperty name="width" value="0.1" units="cm"/>
      <inkml:brushProperty name="height" value="0.1" units="cm"/>
    </inkml:brush>
  </inkml:definitions>
  <inkml:trace contextRef="#ctx0" brushRef="#br0">3 1 4417,'0'0'1688,"0"0"87,0 0-64,0 0-261,0 0-311,0 0-340,0 0-741,-1 0 1,1 0-1,0 0 0,0 0 1,0 0-1,0 0 1,0 0-1,0 0 0,0 1 1,-1-1-1,1 0 1,0 0-1,0 0 0,0 0 1,0 0-1,0 0 1,0 0-1,0 1 1,0-1-1,0 0 0,0 0 1,0 0-1,0 0 1,0 0-1,0 0 0,0 1 1,-1-1-1,1 0 1,0 0-1,0 0 0,1 0 1,-1 0-1,0 1 1,0-1-1,0 0 0,0 0 1,0 0-1,0 0 1,0 0-1,0 0 0,0 1 1,0-1-1,0 0 1,0 0-1,0 0 1,0 0-1,0 0 0,1 0 1,-1 0-59,29 5 125,1-2-1,0-1 1,26-2-125,27 2 140,0 5-93,-80-5 272,-2-1-4671,-1-1 393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18.240"/>
    </inkml:context>
    <inkml:brush xml:id="br0">
      <inkml:brushProperty name="width" value="0.1" units="cm"/>
      <inkml:brushProperty name="height" value="0.1" units="cm"/>
    </inkml:brush>
  </inkml:definitions>
  <inkml:trace contextRef="#ctx0" brushRef="#br0">70 0 1456,'0'0'2065,"0"0"-761,0 0-496,0 0-376,0 0-40,0 0-72,-13 6-192,13 0-56,-3 0-64,-1 0 0,1-3-8,0 3-56,-1-3-96,1 0-472,0 0-472,-4 0-96,4 0-401</inkml:trace>
  <inkml:trace contextRef="#ctx0" brushRef="#br0" timeOffset="756.42">70 0 888,'-55'60'1989,"41"-48"-590,14-12-247,0 0 3,0 0-6,0 0 58,0 0-168,0 0-243,0 0-245,0 0-147,0 0 55,0 0 94,0 0-110,0 0-231,0 0-72,0 0 18,0 0 15,0 0-5,0 0 7,0 0 162,16-1 801,17-8-326,-28 7-711,1 0 0,-1 0 0,0 0 0,1 1 1,0 0-1,-1 1 0,4-1-101,21 1 99,0 1-1,0 2 1,5 1-99,-26-3 105,0 0 0,1-1 0,-1 0 0,0-1 0,0 0 0,0 0 0,0-1 0,7-2-105,-2 0-1,-5 3 19,0 0-1,1 0 1,-1 1-1,0 0 1,1 0-1,-1 1-16,25 1 253,-34-2-225,0 0 7,0 0-21,0 0-7,0 0-19,0 0-106,0 0-259,0 0-702,-1 0-2234,-4 0-5173</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20.914"/>
    </inkml:context>
    <inkml:brush xml:id="br0">
      <inkml:brushProperty name="width" value="0.1" units="cm"/>
      <inkml:brushProperty name="height" value="0.1" units="cm"/>
    </inkml:brush>
  </inkml:definitions>
  <inkml:trace contextRef="#ctx0" brushRef="#br0">2027 99 1376,'0'0'1239,"0"0"36,0 0-125,0 0-182,0 0 112,0 0 58,2 4 8373,6 3-8459,15-3-1018,0-2 0,0 0-1,0-2 1,23-1-34,-15-1 17,1 2-1,5 2-16,-4 4 450,-33-6-250,0 0-97,0 0-139,0 0-317,0 0-423,0 2-3231,0-1-1329</inkml:trace>
  <inkml:trace contextRef="#ctx0" brushRef="#br0" timeOffset="1497.62">1392 170 2937,'0'0'1528,"0"0"-412,0 0-189,0 0 40,0 0-59,0 0-244,-13-21-432,13 14-758,0-10-1347,-6 12 6670,5 5-4089,1 0 39,0 0-69,0 0-137,0 0-126,0 0-115,0 0-52,0 0 19,0 0-11,0 0-88,0 0-14,0 0 40,24 0 494,57 4 412,24-1 55,-92-3-1060,0-1 0,0-1 0,0 0 1,0-1-1,0 0 0,10-5-95,72-31 411,-98 39-682,0 1 0,0-1 0,0-1 0,0 1 0,1 0 0,-1-1 0,0 1 0,0-1 0,0 0 0,1 0 0,-1 0 0,0 0 0,1 0 0,-2-2 271,0 2-675,1-1 0,-1 0 0,1 0 0,0-1 1,0 1-1,0-1 0,0 1 0,1-1 675,-15-21-8252</inkml:trace>
  <inkml:trace contextRef="#ctx0" brushRef="#br0" timeOffset="2921.26">687 75 3265,'0'0'2236,"0"0"-238,0 0-227,0 0-249,0 0-131,0 0-174,8 3 4399,24 9-5397,70 1-959,0-6-1,51-3 741,-153-4-1166,0-1-1259,0-1-2584</inkml:trace>
  <inkml:trace contextRef="#ctx0" brushRef="#br0" timeOffset="4178.28">89 75 2961,'0'0'858,"0"0"-459,0 0-352,0 0-219,0 0-159,-8 2 80,-2 1 237,6-1 65,0-1 1,0 0 0,0 0 0,0 0 0,0-1 0,-1 1 0,1-1 0,-1 0-52,3-1 348,0 1 1,0-1-1,0 0 1,0 1-1,0-1 1,0 0-1,1-1 1,-1 1-1,0 0 1,0 0-1,1-1 1,-1 1-349,-6-9 2785,8 6 3372,29 2-5987,0-1 1,0-1-1,0-2 1,24-8-171,-25 5 21,1 3 1,1 0-1,-1 1 1,28 1-22,13 4-2137,-70 16-2790,0-3-3717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1:30:00.788"/>
    </inkml:context>
    <inkml:brush xml:id="br0">
      <inkml:brushProperty name="width" value="0.1" units="cm"/>
      <inkml:brushProperty name="height" value="0.1" units="cm"/>
    </inkml:brush>
  </inkml:definitions>
  <inkml:trace contextRef="#ctx0" brushRef="#br0">40 203 1328,'0'0'807,"0"0"24,0 0 66,0 0-138,0 0 43,-1 3-83,1-2-623,0 0 0,0 1 0,0-1 0,0 0 0,0 0 0,-1 0 0,1 0 1,0 0-1,-1 0 0,1 1 0,-1-1 0,1 0 0,-1 0 0,0 0-96,0-1 671,1 0 31,0 0-41,0 0-38,0 0-120,0 0-113,0 0-79,0 0-76,0 0-70,0 0-66,0 0-23,0 0 11,0 0 23,-10 28 44,6-17-152,1 1 0,1-1 0,0 1 0,0-1 0,1 1 0,1-1 0,0 4-2,-6 50-763,3-4-3866,3-60 3768,0-1-591,0 0-515</inkml:trace>
  <inkml:trace contextRef="#ctx0" brushRef="#br0" timeOffset="979.83">73 694 1176,'0'0'1008,"0"0"-15,0 0 46,0 0-11,0 0 55,0 0 52,0 0-201,0 0-264,0 0-234,0 0-412,-1 0 0,1 0 1,0 0-1,-1 0 0,1 0 0,0 0 0,-1 0 0,1 1 1,0-1-1,0 0 0,-1 0 0,1 0 0,0 0 0,0 1 1,-1-1-1,1 0 0,0 0 0,0 0 0,0 1 0,-1-1 1,1 0-1,0 1 0,0-1 0,0 0 0,0 0 0,0 1 1,-1-1-1,1 0 0,0 1 0,0-1 0,0 0 0,0 1 1,0-1-25,0 210-523,4-206-448,-1-2-3781,-3-2 1762</inkml:trace>
  <inkml:trace contextRef="#ctx0" brushRef="#br0" timeOffset="25592.27">2798 119 3569,'0'0'1785,"0"0"-246,0 0-277,0 0-59,0 0-109,0 0-52,30 0 3858,-14 1-4823,0 1-1,0 1 1,0 0-1,6 3-76,34 6 144,-5-7-93,1-3 1,25-2-52,-23-1-379,-53 1 25,-1 0-146,0 0-272,0 0-892,0 0-2124</inkml:trace>
  <inkml:trace contextRef="#ctx0" brushRef="#br0" timeOffset="27126.66">2199 146 2601,'0'0'1286,"0"0"-271,0 0-94,0 0-13,0 0-213,0 0-99,10 6 5073,10-18-1580,20-4-3977,-26 11 224,11-4-269,1 1 1,0 2-1,0 1 1,0 0-1,0 2 1,1 1-1,15 2-67,-42 0-15,0 0-35,0 0-64,0 0-106,0 0-179,-9-3-4041,5 3-76</inkml:trace>
  <inkml:trace contextRef="#ctx0" brushRef="#br0" timeOffset="28567.39">1535 78 256,'0'0'1992,"0"0"-308,0 0-308,0 0-193,0 0-174,0 0-234,0 0-1,0 0 171,0 0-19,0 0-57,0 0-137,0 0-121,0 0-129,0 0-117,0 0-69,0 0-81,0 0-50,0 0 13,0 0 18,0 0-36,0 0-46,12 6 446,7 1-297,1 0 0,-1-1 0,1-1 0,0 0 0,0-2 0,0 0 0,1-1 0,9-2-263,33 6 84,-6-6-874,-56-4 269,0 0 0,-1 0 0,1 0 0,0 0-1,-1 0 1,0 0 0,0 0 0,0 0 0,-1-2 521,1 2-1290,0-3-2461</inkml:trace>
  <inkml:trace contextRef="#ctx0" brushRef="#br0" timeOffset="29999.58">873 81 1016,'0'0'1525,"0"0"-353,0 0-147,0 0-83,0 0-314,0 0-207,-2 3-231,-15 20 25,-10-22 5172,16-1-4228,19-1-67,33-1-639,0-2 1,-1-2-1,21-6-453,-14 2 168,1 3 0,14 0-168,67-1-370,-129-18-3211,0 13 945,0 1-1804</inkml:trace>
  <inkml:trace contextRef="#ctx0" brushRef="#br0" timeOffset="31266.17">40 39 1400,'0'0'1114,"0"0"59,0 0-40,0 0-130,0 0-174,0 0-99,6 1 3384,20 7-3968,-17-4-91,0-1 0,0 0 0,1 0 0,-1-1-1,0 0 1,1-1 0,6 1-55,14 2 143,-16-1-94,6-1-29,-2 2 1,1 0-1,0 1 1,-1 1-1,0 1 1,0 0-1,5 4-20,-23-11-87,0 0-1,0 0 1,0 1 0,0-1-1,0 0 1,0 0-1,-1 0 1,1 0-1,0 0 1,0 0 0,0 0-1,0 0 1,0 0-1,0 1 1,0-1-1,0 0 1,0 0 0,0 0-1,0 0 1,0 0-1,0 0 1,0 0 0,0 0-1,0 1 1,0-1-1,0 0 1,0 0-1,0 0 1,0 0 0,0 0-1,0 0 1,0 0-1,0 0 1,0 1-1,0-1 1,1 0 87,-10-3-2461</inkml:trace>
  <inkml:trace contextRef="#ctx0" brushRef="#br0" timeOffset="33585.81">427 72 1120,'0'0'944,"0"0"-50,0 0-26,0 0-272,0 0-238,0 0-206,13-10 370,-12 10-237,-1-1-1,1 1 0,-1-1 0,1 1 1,-1-1-1,0 1 0,1-1 0,-1 0 0,1 1 1,-1-1-1,0 0 0,0 1 0,1-1 0,-1 0 1,0 1-1,0-1 0,0 0 0,0 0 0,0 1 1,0-1-1,0 0-284,-13 0 7595,-3 2-9497,9 0 1876,1 0 0,0 0 0,0 0 0,0 1 0,0 0 1,0 1-1,0-1 0,0 1 0,0 0 0,1 0 0,-1 1 26,0 0 9,0 0-1,-1 0 0,0-1 0,1 0 0,-1-1 1,0 1-1,0-1 0,-4 0-8,-27 1 153,30-4-101,0 1 1,1 1-1,-1 0 1,0 0-1,1 0 1,-1 1-1,1 0 0,0 0 1,0 1-1,0 0 1,0 0-1,0 1 1,-2 1-53,1 2 25,6-5-17,0 0 1,0 0-1,0 0 1,0 0-1,0-1 1,0 1-1,-1-1 1,1 1-1,-1-1 1,1 0-1,-1 0 1,0 0-1,1 0 1,-1 0-1,0-1 1,1 1-1,-1-1 1,0 0-1,0 0 0,-2 0-7,5-36-407,0 36 381,0-1 0,0 1 0,1-1-1,-1 0 1,0 1 0,0-1 0,0 1 0,1-1 0,-1 1 0,0-1-1,1 1 1,-1 0 0,0-1 0,1 1 0,-1-1 0,0 1 0,1 0-1,-1-1 1,1 1 0,-1 0 0,1-1 0,-1 1 0,1 0 0,-1 0-1,1-1 1,-1 1 0,1 0 25,23-5-202,38 6 371,-43-1-208,193 3-409,-211-3-347,-1 1-1285,0 4-2997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12.885"/>
    </inkml:context>
    <inkml:brush xml:id="br0">
      <inkml:brushProperty name="width" value="0.1" units="cm"/>
      <inkml:brushProperty name="height" value="0.1" units="cm"/>
      <inkml:brushProperty name="color" value="#E71224"/>
    </inkml:brush>
  </inkml:definitions>
  <inkml:trace contextRef="#ctx0" brushRef="#br0">1 25 1040,'0'0'1106,"0"0"-303,0 0-161,0 0-88,0 0-158,4-14 648,-2 7 4856,-1 7-5765,-1 0 14,0 0 31,0 0 23,0 0 20,0 0-19,0 0-39,0 0-28,0 0-34,0 0 13,0 0 11,0 0-4,0 0-21,0 0-2,0 0-4,0 0 16,0 0-6,0 0-17,0 0-28,0 0 19,0 0 32,0 0 28,0 0 3,0 0-31,0 0-15,0 0-22,0 0 7,0 0-10,0 0-22,0 0-32,0 0 7,0 0 55,0 0 47,3 1-49,-1-1 1,1 0-1,0 1 1,-1 0 0,1 0-1,-1-1 1,1 1 0,-1 1-1,1-1 1,-1 0 0,0 1-1,1-1 1,-1 1-1,0 0 1,0-1 0,0 1-1,-1 0 1,1 0 0,0 1-1,-1-1 1,1 0 0,-1 0-1,0 1 1,0-1-1,0 1 1,0-1 0,0 1-1,0 0-78,4 8 175,0 0-1,1-1 0,0 0 1,1-1-1,0 1 0,6 5-174,25 38 460,-19-14-266,-14-28-155,0 0 0,0-1 0,1 1 0,1-1 0,3 3-39,-4-4 30,1 1 0,-1 0 0,-1 0 0,1 2-30,13 23 123,-3-10-14,2-1-1,0 0 1,1-1-1,1-1 1,2-1-1,20 16-108,33 29 156,-53-45-120,1-1 1,0-1-1,2-1 1,0-2-1,1 0 1,4 1-37,-9-9 55,1-1 0,-1 0 0,7-1-55,35 11 12,-38-8-3,4 2 0,1-1 0,0-2 0,1-1 0,0-1 0,0-1 0,27 0-9,116-2 37,-16 0 16,0-6-53,-139 1 17,-1-1-1,0 0 0,0-2 0,-1 0 0,12-4-16,85-41 38,-68 29-35,52-28 44,60-42-47,-138 79-1,-16 8 0,0 1 1,1 1-1,0-1 1,-1 1-1,1-1 1,0 1-1,0 1 0,0-1 1,0 1-1,0 0 1,4-1 0,88-7-58,60 2 58,-147 7 3,-1 1 0,1 1 0,-1-1 0,0 2 0,0-1 0,0 1 0,0 0 0,0 1 0,-1 0 0,1 0 0,-1 1 0,0 0 0,-1 1 0,4 2-3,45 27 43,14 3-43,-54-29 4,-14-8 7,0 0 1,0 1 0,0-1-1,0 1 1,-1-1 0,1 1-1,0-1 1,-1 1 0,0 0-1,1 0 1,-1 0 0,0 0 0,0 0-1,0 0 1,0 0 0,0 0-1,-1 0 1,1 0 0,0 1-1,-1-1 1,0 0 0,1 2-12,-1-4 27,1 0 0,0 0 0,0 0 1,-1-1-1,1 1 0,0 0 0,0 0 0,-1 0 0,1 0 0,0-1 1,-1 1-1,1 0 0,0-1 0,-1 1 0,1-1 0,0 1 1,-1-1-1,1 1 0,-1-1 0,1 1 0,-1-1 0,1 0-27,9-13 2,3-6-5,0 1-1,2 0 1,1 0 3,-11 14-9,1-1-1,0 0 1,1 1-1,0 1 1,-1-1-1,1 1 1,1 0 0,-1 0-1,0 1 1,6-2 9,9-1-27,1 0 0,-1 2 0,1 1 0,0 0 0,0 2 1,0 0-1,0 2 0,18 2 27,-24 1 2,0 1-1,0 0 1,-1 1 0,1 1-1,-1 0 1,-1 1 0,0 1-1,10 7-1,-6-4 2,1 0 0,0-2 0,0-1 0,18 6-2,12 3 11,-1 2-1,46 26-10,-32-15 13,16 4-13,-34-18 3,0-2 0,1-2 0,1-1 1,0-3-1,0-2 0,1-2 0,27-2-3,63 0-157,99-3-188,-212-3 345,0-2 0,0 0 0,0-2 0,-1-1 0,7-3 0,32-10 0,-15 4 6,-1-3 0,-1-1 0,-1-2 0,37-25-6,-17 7 12,-2-2 1,28-27-13,57-39-1,-119 89 9,130-106 8,-118 95 18,15-17-34,-43 36 9,-1 0-1,0-1 1,-1 0 0,-1-1 0,0-1-1,1-2-8,-13 19-63,1 0 0,-1 0 0,0 0-1,0-1 1,0 1 0,0-1 0,0 1 0,0-1-1,0 0 1,0 0 0,0 0 0,-1 0 0,1 0-1,0 0 1,-1-1 0,1 1 63,-49 6-4299,17-6-3424</inkml:trace>
  <inkml:trace contextRef="#ctx0" brushRef="#br0" timeOffset="2865.77">2201 1567 368,'0'0'662,"0"0"-332,0 0-54,0 0 91,0 0-36,0 0 100,-3 18 6892,2-9-6717,-6 4 472,6-12-857,0 0 1,0 0-1,1 0 0,-1 0 1,0 0-1,1 0 0,-1 0 1,1 0-1,0 0 1,-1 1-1,1-1 0,0 0 1,-1 0-1,1 0 1,0 1-222,19-4 257,5-9-171,0 0 0,-1-2 0,-1-1 0,0-1 0,13-11-86,-11 9 23,-9 4 10,0 0 0,-1-1 0,-1 0 0,0-2 0,5-8-33,-6 8 7,0 1 0,1 0-1,1 1 1,0 1 0,9-7-7,-19 17 37,-1 1-1,-1-1 1,1 0 0,0 0-1,-1 0 1,1 0-1,-1-1 1,0 1 0,0-1-1,0 0 1,-1 1 0,1-1-1,-1 0 1,0 0-1,0 0 1,0 0 0,0-3-37,0-10 83,0 0 0,-1 0 0,-1-13-83,-1-8 128,1 34-124,-1 0 0,0 1 0,0-1 0,0 0 0,0 1 0,-1 0 0,0-1 0,1 1 0,-3-1-4,-6-10 14,10 11-9,-1 0 1,-1-1-1,1 1 1,0 0 0,-1 0-1,1 1 1,-1-1-1,0 1 1,0-1-1,0 1-5,-2 0 11,1 1 0,0 0 0,-1 0 0,1 0 0,-1 0 0,1 1-1,0 0 1,-1 0 0,-2 0-11,3 1-2,1-1 0,0 1 0,0 0-1,0 0 1,0 0 0,0 1 0,0-1 0,1 1 0,-1-1 0,0 1 0,1 0-1,-1 0 1,1 0 0,-1 1 0,1-1 0,0 0 0,0 1 0,0-1 0,1 1-1,-1 0 1,0 0 0,1 0 0,0-1 0,0 1 0,0 1 0,0 0 2,-3 7-25,0 0 0,1 0 1,0 1-1,1-1 0,1 1 1,0 0-1,0 2 25,1 19 2,-1-11 113,1 0 1,1 0 0,1-1-1,1 1 1,4 12-116,-4-20 32,1 1 50,0 0-1,0-1 0,2 1 1,-1-1-1,2 0 0,0 0 1,1-1-1,8 12-81,11 12 203,-19-25-188,0 0-1,1-1 1,0 0-1,9 8-14,35 41 104,-44-59-232,-7-1-2594,-2 0-1607</inkml:trace>
  <inkml:trace contextRef="#ctx0" brushRef="#br0" timeOffset="4069.51">2903 1302 1512,'0'0'1911,"0"0"-517,0 0-375,0 0-92,0 0-92,0 0-242,0 0-1,0 0 150,0 0 2,0 0-65,0 0-50,0 0-59,0 0-74,0 0-27,0 0-49,12 17 1226,-5-12-1512,1-1 0,0 0 0,0 0 1,0-1-1,0 0 0,1 0 0,-1-1 0,1 0 0,0 0-134,84 7 391,-23-3-229,-3 1-50,-69 0-2161,-10-4-401,0 1-2355</inkml:trace>
  <inkml:trace contextRef="#ctx0" brushRef="#br0" timeOffset="6457.32">3688 1098 232,'0'0'1186,"0"0"-305,0 0-153,0 0-48,0 0-179,0 0-177,5-23 1547,14 1-491,-17 18-1300,0 1 0,1 0 0,-1 0-1,1 0 1,0 0 0,0 1 0,0-1 0,0 1 0,0 0 0,1-1 0,2 0-80,-3 1 356,0 0 1,-1-1 0,1 1-1,0-1 1,-1 0-1,1 1 1,-1-1 0,0-1-1,1 0-356,11-14 1148,-27 27 3878,-30 23-5211,13-2 267,-4 5 803,-28 36-885,52-58 79,0 1 1,2-1 0,0 2-1,0-1 1,1 1-1,1 0 1,-4 14-80,5-4 69,2 0 0,0 0 0,1 0-1,2 0 1,2 17-69,-1 8 142,-1-47-134,0-1-1,1 0 1,-1 1 0,1-1 0,0 0 0,-1 0 0,1 0 0,0 0 0,1 0 0,-1 0 0,0 0 0,0 0 0,1 0 0,-1 0 0,1-1 0,0 1 0,-1-1 0,3 2-8,41 27 136,-11-7-121,-29-20-16,-1 0 0,1-1-1,0 1 1,0-1 0,0 0-1,1 0 1,-1-1 0,1 0-1,-1 0 1,0 0 0,1 0-1,0-1 1,1 0 1,28 5-7,-33-5 8,0 1 0,0 0 0,0-1 0,0 0 0,0 1 0,0-1 0,0 0 0,0 0 0,0 0 0,0-1 0,0 1 0,0 0 0,0-1 0,0 1 0,0-1 0,0 0 0,0 1 0,0-1 0,0 0 0,0 0 0,-1-1 0,1 1 0,0 0 0,-1 0 0,1-1 0,-1 1 0,1-1 0,-1 1 0,0-1 0,0 0 0,0 0 0,0 1 0,0-1 0,0 0 0,0 0 0,0 0 0,-1 0-1,1 0 1,-1 0-1,3-11 9,-1 0 0,-1 0 0,0 0 0,-1 0 0,0 0-1,-1-1-8,0-10 5,0 23-6,1 0 0,-1 0 0,1 0 0,-1 0 0,1 0 0,-1 0 0,0 0 0,0 1 0,1-1 0,-1 0 0,0 1 0,0-1 0,0 0 0,0 1 0,0-1 0,0 1 0,0 0 0,0-1 0,0 1 0,0 0 0,0-1 0,-1 1 1,-30-8-32,27 7 28,2 0-2,-1 1 1,1-1-1,-1 0 1,0 1-1,1 0 1,-1 0-1,0 0 1,1 0-1,-1 1 1,1-1 0,-1 1-1,0 0 1,1 0-1,0 0 1,-1 0-1,1 1 1,0 0-1,-1-1 1,1 1-1,0 0 1,0 1-1,-1 0 6,-3 5-1,0 0-1,1 0 1,0 1 0,0 0-1,1 0 1,-4 8 1,-15 25-14,17-32 72,6-9-3832,1-1 3762,0 0-2604</inkml:trace>
  <inkml:trace contextRef="#ctx0" brushRef="#br0" timeOffset="8113.83">219 212 280,'0'0'1540,"0"0"-513,0 0-204,0 0-89,0 0-144,0 0-115,-30-4 1136,-34-6-733,63 10-925,0 0 0,0 0 0,0 0 0,0 0 0,1 0 0,-1 0 0,0 0 0,0 0 0,0 0 0,0 0 0,0-1 0,0 1 0,0 0 0,0-1 0,1 1 0,-1-1 0,0 1 0,0-1 0,0 1 1,1-1-1,-1 0 0,0 1 0,1-1 0,-1 0 47,-1-22-757,2 9-101,0-87 902,1 101-100,-1-1 1,0 1-1,0-1 0,0 1 1,0-1-1,1 1 0,-1-1 1,0 1-1,0 0 0,1-1 1,-1 1-1,0-1 1,1 1-1,-1 0 0,1-1 1,-1 1-1,0 0 0,1-1 1,-1 1-1,1 0 1,-1 0-1,1-1 0,-1 1 1,1 0-1,-1 0 0,1 0 56,5-1-3132,-6 1 2451</inkml:trace>
  <inkml:trace contextRef="#ctx0" brushRef="#br0" timeOffset="8477.12">118 38 776,'0'0'728,"0"0"-224,0 0-216,0 0-127,0 0-89,0 0-72,0 0-409,-4-13 17,0 9 176,0 1 96,0-1 40,1 4 32,-1-3-88,0 3 24,0-7-64,1 4-168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39.741"/>
    </inkml:context>
    <inkml:brush xml:id="br0">
      <inkml:brushProperty name="width" value="0.1" units="cm"/>
      <inkml:brushProperty name="height" value="0.1" units="cm"/>
      <inkml:brushProperty name="color" value="#66CC00"/>
    </inkml:brush>
  </inkml:definitions>
  <inkml:trace contextRef="#ctx0" brushRef="#br0">57 1 3625,'0'0'1520,"0"0"-468,0 0-137,0 0-239,0 0-28,0 0-43,0 0-172,0 0-170,0 0-77,0 0-23,0 0 44,0 0 25,0 0-9,0 0-91,0 0-48,0 0-75,0 0-68,22 0-337,-21 0 592,-1 0 210,0 0 151,0 0 6,0 0-22,0 0-28,0 0-53,0 0-124,0 0-98,0 0-20,0 0 42,0 0 71,0 0-26,0 0-6,0 0 59,0 0 116,0 0 46,0 0-65,0 0-98,0 0-97,0 0-56,0 0-53,0 0-31,0 0-23,0 0-7,0 0 20,0 0 4,0 0 31,0 0 35,0 0-9,0 0-12,0 0-9,0 0 16,0 0 11,0 0 12,0 0-1,0 0-22,0 0-29,0 0 4,0 0-4,0 0-36,0 0-20,0 0-7,0 0-1,0 0-5,0 0-35,0 0 9,0 0-26,0 0-8,9-1 8,0 1 1,0 1 0,-1-1 0,1 2 0,0-1 0,0 1-1,-1 1 1,1-1 0,-1 1 0,0 1 0,0 0-1,0 0 1,0 0 0,-1 1 0,1 0 0,-1 1 0,0-1-1,3 6-16,31 23 240,-21-18-164,-1 0 0,10 12-76,-17-11 82,0-1-1,0 2 0,-2 0 0,0 0 0,1 6-81,33 57 36,-26-50-27,-2 1 0,-1 0 0,-1 1 0,3 17-9,-4-16 11,-8-15 71,-1 0 1,-1 1-1,0-1 1,-2 1-1,0-1 1,-1 1-1,-3 18-82,1 21 145,2 222 221,-11-132-94,10-127-255,1-12-14,-1 0-1,1 0 0,0 1 1,1-1-1,0 0 0,1 0 1,0-1-1,1 1 0,0 0 1,0-1-1,1 1 0,0-1 1,1 0-3,0-1 1,1-1 1,-1 0-1,1 0 0,1 0 1,-1-1-1,1 0 0,0 0 1,1-1-1,-1 0 0,1 0 1,1 0-2,14 5 3,-1-1 0,1 0 0,12 2-3,-25-9 5,-8-2-5,0 0-1,-1 1 1,1-1 0,0 1 0,0-1-1,-1 1 1,1 0 0,-1-1 0,1 1-1,-1 0 1,1 0 0,-1 0-1,1 1 1,-1-1 0,0-1 5,-1 1 0,0-1 0,0 0 0,1 0 0,-1 0 0,0 1 0,0-1 0,0 0-1,0 1 1,1-1 0,-1 0 0,0 0 0,0 1 0,0-1 0,0 0 0,0 1 0,0-1 0,0 0 0,0 1-1,0-1 1,0 0 0,0 1 0,0-1 0,0 0 0,0 1 0,0-1 0,0 0 0,0 1 0,0-1 0,0 0 0,-1 0-1,1 1 1,0-1 0,0 0 0,0 1 0,0-1 0,-1 0 0,1 0 0,0 1 0,0-1 0,-1 0 0,1 0-1,0 0 1,0 1 0,-1-1-5,-15 9-81,11-6 103,-17 11-23,3-3-3,1 1-1,0 1 1,-7 8 4,19-15-1,1 0 0,-1 0 0,1 0 0,0 1-1,1 0 1,-1 0 0,1 0 0,1 1 0,-1-1 0,1 1 0,0 2 1,-5 19 8,1 0 0,2 0 0,0 0-1,2 1 1,2-1 0,0 3-8,1-18 0,0 33 21,2 0-1,3 11-20,0-3 56,-2 1 0,-5 38-56,1-13 26,0-72-20,0 0 0,0-1 0,-1 1 0,0-1 0,0 1 0,-1-1 0,0 0 0,-1 0 0,0 1-6,-44 72 57,31-54-51,-12 33-2,24-48-3,0 0 0,-1-1 0,0 0 0,-1 0 0,0 0 0,0-1 0,-3 2-1,-14 13 15,-68 76 44,78-83-59,0 0 1,2 0 0,0 1 0,2 1 0,-1 1-1,5-10 18,-1-1-1,-1 0 0,1 0 0,-2-1 1,1 0-1,-1-1 0,0 0 1,-1 0-1,0-1 0,-2 1-17,-32 27 51,37-29-48,0 0 0,1 0-1,-1 1 1,1 0 0,1 1-1,-1-1 1,1 1 0,1 0-1,-4 7-2,5-10 53,-1 11-7,-8-16-3322,-3 0-4069,8 0-3481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8:46.309"/>
    </inkml:context>
    <inkml:brush xml:id="br0">
      <inkml:brushProperty name="width" value="0.1" units="cm"/>
      <inkml:brushProperty name="height" value="0.1" units="cm"/>
      <inkml:brushProperty name="color" value="#66CC00"/>
    </inkml:brush>
  </inkml:definitions>
  <inkml:trace contextRef="#ctx0" brushRef="#br0">21 9 440,'0'0'2973,"0"0"-1305,0 0-877,0 0-286,0 0 31,0 0 45,0 0-21,0 0-48,0 0 5,0 0 10,0 0 5,0 0 10,0 0-37,0 0-61,0 0-29,0 0-62,0 0-90,0 0-78,0 0-78,0 0-15,0 0-1,0 0 49,0 0 91,0 0 35,0 35 1267,-1-25-1413,0-1 0,0 1 0,-1 0 1,-2 7-121,1-7 120,1 0 1,0 0 0,0 0 0,1 9-121,0 1 210,1-14-172,-1 0 0,1 0 0,0 0-1,1 0 1,-1 0 0,1 0 0,0 0-1,0 0 1,1 0 0,0-1 0,0 1 0,0 0-1,2 2-37,-2-5 19,1 1 0,-1-1 0,0 1 0,1-1-1,0 0 1,0 0 0,0 0 0,0 0 0,0-1-19,1 0 39,-1-1 1,1 0-1,-1 0 1,1 0-1,-1-1 1,1 1-1,-1-1 0,1 0 1,0 0-1,2-1-39,8 2-34,-9-1 63,0 0 0,0 0 0,0 0-1,0-1 1,0 1 0,4-2-29,-7 1 10,0 0-1,-1 1 1,1-1-1,-1 0 0,1 0 1,-1 0-1,1 0 1,-1-1-1,0 1 1,1 0-1,-1-1 1,0 1-1,0 0 1,0-1-1,0 1 1,0-1-1,0 0 1,-1 1-1,1-1 0,0-1-9,29-68 16,-25 55-18,-3 11-39,-1 19 72,-1-9-23,1 0-1,0 0 0,0 0 1,0 0-1,0-1 0,1 1 0,0 0 1,0-1-1,2 4-7,-2-4 14,1 1 0,-1-1-1,-1 1 1,1 0 0,-1 0 0,1-1-1,-1 1 1,-1 0 0,1 4-14,-1-4 67,1 1-1,-1 0 1,1 0 0,0 0-1,0-1 1,2 4-67,-3-8 1,1 0-1,-1 1 0,0-1 1,1 0-1,0 0 0,-1 1 0,1-1 1,0 0-1,-1 0 0,1 0 1,0 0-1,0 0 0,0 0 1,0 0-1,0 0 0,0 0 1,0 0-1,0-1 0,0 1 1,1 0-1,-1-1 0,0 1 1,0-1-1,1 1 0,-1-1 1,0 0-1,1 0 0,-1 1 0,4 1 31,21 6 28,-12-8-23,-6 0-30,0 0 0,0 0 1,0-1-1,-1 0 0,4-1-6,-8 1-2,0 0 1,0 0-1,0-1 0,0 1 1,0-1-1,0 1 0,-1-1 1,1 0-1,-1 0 0,1 0 1,-1-1-1,0 1 0,0-1 1,2-2 1,0-3-4,0 0 0,0 0 0,-1-1-1,0 1 1,0-1 0,-1 0 0,0 0 0,-1 0 0,0 0 0,0 0 0,-1-1 0,0 1 0,-1-8 4,0-2-2,11-7-1568,-4 21 374,-3 17 408,-3 24-3362,-4-22-1997</inkml:trace>
  <inkml:trace contextRef="#ctx0" brushRef="#br0" timeOffset="1288.33">689 234 2609,'0'0'1297,"0"0"-534,0 0-259,0 0-125,0 0-88,0 0-7,0 7 3853,1 19-731,205-22-2313,-206-4-1046,0 0 5,0 0 9,0 0 7,0 0 11,0 0-19,0 0-17,0 0-27,0 0 4,0 0 16,0 0-10,0 0 44,0 0 19,0 0 7,0-1-31,-3 0-40,-1 0-1,1 1 1,-1-1-1,0 1 1,1 0-1,-1 0 1,0 0 0,-2 0-25,4 0-1,-112-6-2224,114 6 2098,-1 1 1,1-1 0,-1 0 0,0 1 0,1 0-1,-1-1 1,1 1 0,-1-1 0,1 1 0,0 0-1,-1-1 1,1 1 0,0 0 0,-1-1 0,1 1-1,0 0 1,0-1 0,-1 1 0,1 0 0,0 0-1,0-1 1,0 1 0,0 0 0,0 0-1,0-1 1,0 1 0,1 1 126,-2 2-1401,-2 7-3367</inkml:trace>
  <inkml:trace contextRef="#ctx0" brushRef="#br0" timeOffset="2693.8">1149 60 3241,'0'0'1863,"0"0"-327,0 0-128,0 0-226,0 0-309,0 0-206,5-2-213,12-7-156,-12 7-65,-5 2-31,0 0 37,0 0 29,0 0 68,0 0 64,0 0-4,0 0-40,0 0-64,0 0-76,0 0-41,0 0-6,0 0 13,0 0 26,0 0 9,0 0 29,0 0-6,0 0 25,0 0 182,0 31 1217,0 9-1198,2-24-338,-2 0 0,0 1 0,-1-1 0,0 0 0,-1 0 0,-1 0 0,-1 0 0,0 0 0,-2 1-128,5-16-1,1 0 1,0 0-1,-1 0 0,1 0 1,0 0-1,-1-1 0,1 1 0,0 0 1,0 0-1,0 0 0,0 0 1,0 0-1,0 0 0,0 0 1,0 0-1,0 0 0,0-1 1,1 1-1,-1 0 0,0 0 1,1 0-1,-1 0 0,0 0 1,1-1-1,-1 1 0,1 0 1,-1 0-1,1-1 1,1 2 5,0-1-1,0 1 1,-1-1 0,1 0 0,0 0 0,1 0 0,-1 0-1,0 0 1,0-1 0,0 1 0,0-1 0,1 1-5,11 1 71,1-1 1,-1 0-1,14-1-71,-19 0 42,142 0 158,-121 0-6478,-45 0 1044</inkml:trace>
  <inkml:trace contextRef="#ctx0" brushRef="#br0" timeOffset="15197.96">1447 81 1144,'0'0'1311,"0"0"-223,0 0-183,0 0-188,0 0-135,0-31 2001,2-13 1673,0 38-2387,-2 28-375,2 31 40,-1-25-802,-1 1 0,-3 25-732,-23 59 699,-11 129-195,20-152-48,7-42-295,-5 15-26,15-62-187,0 0 1,-1-1-1,1 1 1,0-1-1,-1 1 1,1-1 0,0 1-1,-1-1 1,1 1-1,-1-1 1,1 0-1,-1 1 1,1-1-1,-1 0 1,1 1-1,-1-1 1,1 0-1,-1 1 1,0-1-1,1 0 1,-1 0 0,1 0-1,-1 0 1,0 0-1,1 0 1,-1 0-1,0 0 1,1 0-1,-1 0 1,1 0-1,-1 0 1,0 0-1,1 0 1,-1 0 0,0-1 50,-8 1-3132,-5 0-7433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09.948"/>
    </inkml:context>
    <inkml:brush xml:id="br0">
      <inkml:brushProperty name="width" value="0.1" units="cm"/>
      <inkml:brushProperty name="height" value="0.1" units="cm"/>
    </inkml:brush>
  </inkml:definitions>
  <inkml:trace contextRef="#ctx0" brushRef="#br0">57 194 1616,'0'0'1031,"0"0"-271,0 0-105,0 0-13,0 0 20,0 0 4,0 0 6,0 0-78,0 0-88,0 0-39,0 0-29,0 0-62,0-17 3645,0-2-3339,4-9 2596,-4 28-3076,0 0-38,0 0-27,0 0-17,0 0-20,0 0-28,0 0 6,0 0 31,0 0 12,0 0-37,0 0-17,0 0-42,0 0 41,0 0 110,0 27 108,0-12-257,0-4 5,0 1 1,0-1 0,-1 0 0,0 0-1,-1 0 1,-1 0 0,-1 5-33,-23 89 431,20-89-407,6-13-18,0-1 0,-1 1-1,1 0 1,0 0 0,1 0 0,-1 0-1,0 0 1,1 2-6,-8 67 64,9-71-45,-1 0 0,0 0 1,0-1-1,1 1 0,-1 0 0,1 0 0,-1-1 0,1 1 0,-1 0 1,1-1-1,-1 1 0,1-1 0,0 1 0,-1-1 0,1 1 0,0-1 1,-1 1-1,1-1 0,0 1 0,0-1 0,-1 0 0,1 1 0,0-1 0,0 0 1,0 0-1,-1 0 0,1 0 0,0 0 0,0 0 0,0 0 0,0 0 1,0 0-20,40 0 357,-25-1-212,-14 1-109,0-1-1,0 0 1,0 0-1,0 1 1,0-1 0,0 0-1,0-1 1,0 1-1,0 0 1,0-1-1,-1 1 1,2-2-36,16-10 176,-11 11-164,-8 2 1,19-38 829,-4 9-623,-8 15-211,0 1-1,0 1 1,1-1 0,0 1 0,1 1-1,1-1 1,2-1-8,3 3 159,-14 23 15,-2 5-241,1-7 78,-1 1 0,-1 0 1,0-1-1,-3 10-11,-3 13 31,7 21-23,2-25-118,-1-30 114,7 7-211,11-6 204,-15-1 9,1 1 1,0-1-1,0 0 0,0 0 0,-1 0 1,1 0-1,0-1 0,0 1 0,-1-1 1,1 0-1,0 0 0,-1 0 1,1-1-1,-1 1 0,3-2-6,5-6 82,-10 9-82,0 0 0,-1-1 0,1 1 0,-1-1 1,1 1-1,-1-1 0,1 1 0,-1 0 0,1-1 0,-1 0 1,0 1-1,1-1 0,-1 1 0,0-1 0,1 0 1,-1 1-1,0-1 0,0 1 0,1-1 0,-1 0 1,0 0-1,2-4 21,1 0 0,0 0 1,0 0-1,1 1 0,-1-1 1,4-2-22,13-19 88,-10 7-48,0-1 0,-1 0 1,-1 0-1,3-12-40,-7 12 32,-4 15-36,0 1 1,1-1 0,0 1 0,0-1 0,0 1 0,1 0 0,-1 0 0,1-1 0,0 1 0,0 0 0,1 1 0,-1-1 0,1 0 0,2-2 3,-4 5-18,-1 1 6,0 0-2,0 0 5,0 0 4,0 0 18,0 0 27,0 0-24,0 25-2002,0-19 1138,-1 0 1,1 0 0,-1 0 0,0 1 0,-1-1 0,0 0 0,0 1 847,-12 14-9520</inkml:trace>
  <inkml:trace contextRef="#ctx0" brushRef="#br0" timeOffset="2104.86">650 330 1328,'0'0'1807,"0"0"-396,0 0-294,0 0-244,0 0-70,0 0-52,-15 0 9350,222-3-7657,-159-7-2177,-47 10-251,-1 0 5,0 0 27,0 0-5,0 0-27,0 0 4,0 0 13,0 0-31,0 0-22,0 0-67,0 0-115,0 0-196,-9 0-2163,-8 0-1269</inkml:trace>
  <inkml:trace contextRef="#ctx0" brushRef="#br0" timeOffset="4474.86">1201 1 408,'0'0'1262,"0"0"-309,0 0-97,0 0 78,0 0 130,0 0 74,0 0 105,0 0-59,0 0-143,0 0-166,0 0-136,0 0-132,0 0-75,0 0-60,0 0-116,0 0-101,0 0-54,0 0-94,-8 27 52,7-20-6,0 0 0,0 0 0,-1 0 0,0 0-1,0 0 1,-1-1 0,0 1 0,-3 5-153,2-4 86,0 1-1,1-1 1,0 1-1,0 0 1,0 3-86,1-1 117,2-5-26,-1 0 1,0 1-1,-1-1 1,0 0-1,0 0 1,0 0-1,-1 1-91,2-4 61,0 0-1,0 1 0,0-1 1,1 0-1,-1 0 1,1 0-1,0 0 0,-1 3-60,-2 17 312,-1 2 982,3-24-1241,1-1 1,0 1-1,0-1 0,0 1 0,0-1 1,0 1-1,0 0 0,0-1 1,1 1-1,-1-1 0,0 1 1,0 0-1,0-1 0,1 1 0,-1-1 1,0 1-1,0-1 0,1 1 1,-1-1-1,0 1 0,1-1 1,-1 1-1,1-1 0,-1 0 1,1 1-1,-1-1 0,1 0 0,-1 1 1,1-1-1,-1 0 0,1 1 1,-1-1-1,1 0 0,-1 0 1,1 0-1,0 0 0,-1 0 0,1 1-53,0-1-4,10-1 90,1 1 1,-1 1-1,0 0 0,0 0 1,0 1-1,8 3-86,20 2 157,-7-3-143,-28-4-6,0 0-1,0 0 1,0 0 0,0 1-1,-1-1 1,1 1 0,0 0-1,0 1 1,0-1 0,-1 0-1,1 1 1,-1 0 0,2 1-8,0-1 4,0 1 0,0-1 0,1 0 0,-1 0 1,1 0-1,-1-1 0,1 0 0,0 0 0,-1 0 1,1-1-1,0 1 0,0-2 0,5 1-4,-4-1 2,68 1 108,-74 0-91,-1 0 37,0 0 15,0 0-3,0 0-34,0 0-90,0 0-113,0 0-160,0 0-225,-26 0-6127,14 0-1876</inkml:trace>
  <inkml:trace contextRef="#ctx0" brushRef="#br0" timeOffset="6044.86">1491 28 328,'0'0'1760,"0"0"-459,0 0-289,0 0-83,0 0-7,0 0 74,0 0-41,0 0 129,0 0 113,0 0-27,0 0-129,0 0-208,0 0-119,0 0-168,0 0-139,0 0-93,0 0-40,0 0 5,0 0-35,0 0-81,0 0-40,0 27 1326,1 2-647,0-20-687,-1 0-1,1 1 0,-2-1 0,1 0 0,-1 1 0,-1-1 0,0 0 1,0 0-1,-1 0 0,0 0 0,0 0-114,-2 0 20,2 0 0,-1 1 0,1-1-1,-1 5-19,2-6 22,0 1 0,-1-1-1,0 0 1,0 0 0,-1-1-1,-2 4-21,-1 4 25,0 0 0,0 0 0,2 1-1,0 0 1,-2 14-25,-1-2 76,-36 90 164,42-107-238,0-1-1,1 1 0,1 0 1,0 10-2,0-9 17,-1 8 8,-1 0-1,-1-1 0,-3 9-24,-2 1 57,6-23-37,0 0-1,0 0 1,1 1 0,0-1-1,0 0 1,0 7-20,-3 14 33,4-27-55,0 0-73,0 0-90,0 0-155,0-5-323,-1-55-4501,-5 23-4002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2:49:23.037"/>
    </inkml:context>
    <inkml:brush xml:id="br0">
      <inkml:brushProperty name="width" value="0.1" units="cm"/>
      <inkml:brushProperty name="height" value="0.1" units="cm"/>
    </inkml:brush>
  </inkml:definitions>
  <inkml:trace contextRef="#ctx0" brushRef="#br0">269 21 2689,'0'0'1336,"0"0"-244,0 0-256,0 0-50,0 0-9,0 0-11,1-5 5002,1-8-5951,-1 10 2633,3 4-2293,1 0-1,-1 1 1,0-1 0,0 1 0,1 0 0,-1 0-1,-1 0 1,1 0 0,0 1 0,-1-1 0,1 1 0,-1 0-1,0 0 1,1 0 0,-2 1 0,1-1 0,1 2-157,16 16-26,-6-11 101,10 11 744,-16-10-666,2-1 0,-1 0 0,2-1 0,5 5-153,8 7 364,83 84 6,-103-100-341,0 0 0,0 1 0,0 0 0,-1 0 0,0 0 0,0 0 0,0 1 0,-1-1 0,0 1 0,0-1 0,0 7-29,3 3 47,-2 6-22,0 0 0,-1 0 0,-1 0 0,-2 1 0,-1 15-25,0 19 29,2-41-19,0 11 85,0 0 1,-3 0-1,-1 9-95,-4 2 96,-18 50-18,-1 3 10,23-77-76,0 1 0,1-1 0,1 0 0,0 1 0,1 0-1,0-1 1,1 1 0,2 4-12,-2 6 33,0 87 202,0-110-235,1 1 0,-1-1 1,1 1-1,0-1 0,0 1 0,0-1 0,0 0 0,0 0 1,0 0-1,1 1 0,-1-1 0,1 0 0,-1-1 0,1 1 1,0 0-1,0 0 0,37 31 32,-19-18-3,-6-3-16,0-1 0,1-1 0,0 0-1,0-1 1,10 3-13,-19-9 23,0-1 1,0 0-1,0 0 0,0 0 0,0-1 0,0 0 0,0 0 1,7 0-24,12 2 78,-24-3-58,-1 0 28,0 0 30,-3 10 749,3-10-828,0 0 0,0 1-1,0-1 1,0 0 0,0 1-1,0-1 1,0 0 0,0 1-1,0-1 1,0 0 0,-1 1-1,1-1 1,0 0 0,0 0-1,0 1 1,-1-1 0,1 0 0,0 0-1,0 1 1,-1-1 0,1 0-1,0 0 1,0 0 0,-1 1-1,1-1 1,0 0 0,-1 0-1,1 0 1,0 0 0,-1 0-1,1 0 1,0 0 0,-1 1-1,1-1 1,0 0 0,-1 0 1,-16 5-6,4-2 8,0 1 0,0 1 0,0 0 0,-9 6-2,18-9-11,0 0-1,1 1 1,-1-1-1,1 1 0,0 0 1,0 0-1,0 0 0,0 0 1,1 0-1,-1 1 1,1-1-1,0 1 0,0 0 1,-1 3 11,1-5-8,-2 9-7,1 1 0,0-1 0,1 1 0,0 0 1,1 0-1,0 0 0,1 0 0,0-1 0,2 4 15,-2 7-9,-8 111 17,8-123-6,-2-1 1,1 0-1,-1 1 1,0-1-1,-2 3-2,1-3 2,1 1 1,0-1-1,0 0 1,1 1-1,0 3-2,-1 11 8,-1 0 1,-1-1-1,0 1 0,-6 14-8,-2 10 7,-26 114 104,12-60-63,23-86 6,0 1 1,-1-1-1,-1 0 0,-1 0 1,-2 5-55,-1-5 39,-5 11 10,-2-1 0,0-1 1,-13 13-50,-95 104 5,64-63-2,40-49-11,-21 22 8,18-20 1,18-25 3,0 1 0,0-1 1,-1 0-1,0-1 0,-1 1-4,-5 5 4,0 0 0,1 1-1,0 0 1,1 0 0,-5 9-4,5-13 32,10-8-32,0-1 0,-1 0 0,1 0 0,0 0-1,-1 1 1,1-1 0,0 0 0,-1 0 0,1 1 0,0-1 0,-1 0 0,1 0 0,0 1 0,0-1 0,-1 0 0,1 1 0,0-1-1,0 0 1,0 1 0,0-1 0,-1 1 0,1-1 0,0 0 0,0 1 0,0-1 0,0 1 0,0-1 0,0 0 0,0 1-1,0-1 1,0 1 0,0-1 0,0 1 0,-14 31-160,12-1 20,3-17 73,-1-13 39,0-1-22,0 0 32,0 3 18,0-3 7,0 0-2,0 0-19,0 0-38,0 0 8,0 0 14,0 0-64,0 0-74,0 0-24,0 0 28,0 0-26,0 0-27,0 0-101,4-5 171,0 1 0,0-1 0,0 1 0,0 0-1,0 0 1,1 1 0,0-1 0,0 1 0,0 0-1,1 0 148,1-2-249,9-8 242,0 0 1,0-1 0,-2-1-1,0-1 1,6-9 6,-1 3 124,0 0 0,9-5-124,-11 9 40,0 0 0,13-19-40,-15 17 102,1 1 1,18-15-103,-24 22 16,0 0-1,0 0 1,-1-1 0,-1-1-1,0 1 1,0-2 0,-2 1-1,2-6-15,2-1-8,0 0 0,1 1-1,5-6 9,-7 11-48,23-25-116,-29 37 133,-1-1-1,1 0 0,-1 0 1,0 0-1,0 0 0,0 0 1,-1-1-1,1 1 1,-1-1-1,0 1 0,0-1 1,-1 1-1,1-1 0,-1 1 1,0-1-1,0 0 32,4-32-262,1 20 144,1-1-1,0 1 1,2 0 0,0 0-1,0 1 1,2 0 0,3-4 118,-12 16-257,1 0 0,0 0 1,-1 0-1,0 0 0,0-1 0,0 1 0,-1 0 1,1-1-1,-1 1 0,0 0 0,0-1 1,-1 1-1,1-2 257,-1-12-2054,1-9-3047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2:57.676"/>
    </inkml:context>
    <inkml:brush xml:id="br0">
      <inkml:brushProperty name="width" value="0.1" units="cm"/>
      <inkml:brushProperty name="height" value="0.1" units="cm"/>
      <inkml:brushProperty name="color" value="#E71224"/>
    </inkml:brush>
  </inkml:definitions>
  <inkml:trace contextRef="#ctx0" brushRef="#br0">2084 2194 1136,'0'0'1343,"0"0"-644,0 0-263,0 0-1,0 0-102,0 0-107,0 0-76,0 0-90,0 0-44,0 0 23,0 0 124,0 0 166,0 0 197,0 0 167,0 0 151,0 0 54,0 0 31,0 0-65,0 0-53,0 0-115,0 0-99,0 0-84,0 0-98,0 0-72,0 0-38,0 0-28,0 0-23,0 0-165,1-1 0,-1 1 0,1-1 1,-1 1-1,1-1 0,-1 1 0,1-1 1,0 1-1,-1-1 0,1 1 0,0 0 0,-1-1 1,1 1-1,0 0 0,-1 0 0,1 0 1,0 0-1,-1-1 0,1 1 0,0 0 0,0 0-89,1 5 2,0 0 0,0-1 0,-1 1 0,1 0 0,-1 0 0,0 0 0,0 0 0,-1 0 0,1 0 0,-1 1 0,-1 2-2,2-7 10,-1-1 0,0 1 0,0-1 0,0 1 1,1-1-1,-1 1 0,0-1 0,0 0 0,1 1 1,-1-1-1,0 1 0,1-1 0,-1 0 0,1 1 0,-1-1 1,0 0-1,1 0 0,-1 1 0,1-1 0,-1 0 0,1 0 1,-1 1-1,1-1 0,-1 0 0,1 0 0,-1 0 0,1 0 1,-1 0-1,1 0 0,-1 0 0,1 0 0,-1 0 0,1 0 1,-1 0-1,1 0 0,-1 0 0,1-1 0,-1 1 0,1 0 1,-1 0-1,1-1 0,-1 1 0,1 0 0,-1 0 1,0-1-1,1 1-10,1-1 3,0 0 0,1 0 0,-1 0 0,0 0 0,0 0 0,0 0 0,0-1 0,-1 1 0,1-1 1,1 0-4,-1-6 75,0 1 0,-1-1 0,0 0 0,0 1 0,0-1 0,-1 0 0,-1 0 0,1 0 0,-2-5-75,1-14 13,1-50-17,0 76 64,-2 1-57,1 0 1,0 0 0,0 0-1,-1 0 1,1 0 0,0 1-1,-1-1 1,1 0 0,0 0-1,0 1 1,0-1-1,-1 1 1,1-1 0,0 1-1,0 0-3,-1 35-86,1-24 148,0 1 0,1 0 0,0 0 0,1 0 0,2 9-62,-1-20 1,-1-1 0,0 0 0,0 0-1,1 0 1,-1 0 0,1 0 0,-1 0-1,1 0 1,-1 0 0,1 0 0,-1-1-1,1 1 1,0-1 0,-1 1 0,1-1-1,0 0 1,0 0 0,-1 1 0,1-1-1,0 0 1,0-1 0,-1 1 0,1 0-1,0 0 1,-1-1 0,1 1 0,0-1-1,-1 1 1,1-1 0,0 0 0,-1 0-1,1 0 1,-1 0 0,1 0-1,2-7 20,0-1 0,0 1 0,-1 0 0,0-1 0,-1 0 1,0 0-1,0 0 0,-1 0 0,0 0 0,0-1-20,-2 9 4,0 0 0,1 0 0,-1 0 0,0 0 0,0 1-1,0-1 1,0 0 0,1 0 0,-1 1 0,0-1 0,0 0 0,0 1 0,0-1 0,0 1-1,-1-1 1,1 1 0,0 0 0,0-1 0,0 1 0,0 0 0,0 0 0,-1 0-1,1 0 1,0 0 0,0 0 0,-1 0-4,-33 2-33,34-1 28,-1 0 0,1 0 0,0 0 0,0 0 0,0 0 0,0 0 0,1 1 0,-1-1 0,0 0 0,0 0 0,1 1 0,-1-1 0,1 1 0,-1-1 0,1 0 0,0 1 0,-1-1 0,1 1 0,0-1 0,0 1 0,0 0 5,0 39-13,0-28 15,0 40 58,0-53-82,0 0-37,4 0 56,-1-1 1,1 0-1,-1 0 0,0 0 1,1-1-1,-1 1 0,0-1 1,0 1-1,0-1 1,0 0-1,0 0 0,0 0 1,-1-1-1,1 1 0,-1-1 1,0 1-1,1-1 1,-1 0-1,0 0 0,-1 0 1,1 0-1,0 0 0,-1 0 1,0-1-1,0 1 1,0 0-1,0-1 0,0 1 1,-1-1-1,1 1 0,-1-4 3,0 4 11,0 1 0,0 0 0,0-1 0,0 1 0,-1 0 0,1-1 0,0 1 0,-1 0 0,0 0 0,0-1 0,0 1 0,0 0 0,0 0 0,0 0-1,0 0 1,-1 0 0,0-1-11,0 1 2,-1 1-1,1-1 0,0 1 0,-1 0 0,1 0 1,-1 0-1,1 0 0,-1 0 0,1 0 1,-1 1-1,1-1 0,-1 1 0,0 0 0,1 0 1,-1 0-1,-1 0-1,1 0-2,0 0 1,0 0-1,0 0 0,0 1 1,0-1-1,0 1 1,0-1-1,0 1 0,0 0 1,0 0-1,0 1 1,1-1-1,-1 1 0,0-1 1,0 2 1,0 0-2,0-1 0,1 1 0,0 0 0,0 1 0,0-1 0,0 0 0,0 1 0,0-1 0,1 1 0,0-1 0,-1 1 0,1 3 2,-6 25 7,7-32-21,0 1 12,0-1 0,0 1-1,1-1 1,-1 0 0,0 1 0,0-1-1,0 1 1,0-1 0,0 0 0,1 1-1,-1-1 1,0 0 0,0 1 0,1-1-1,-1 0 1,0 1 0,0-1 0,1 0-1,-1 1 1,0-1 0,1 0 0,-1 0-1,1 0 1,-1 1 0,0-1 0,1 0-1,-1 0 1,1 0 0,-1 0 2,14 1-16,-9 0 5,0-1 0,0 1 0,0-1 0,-1 0 0,1-1 0,0 1 0,0-1 0,0 0 11,-4 0 0,0 0 0,0 1 0,-1-1 0,1 0 0,-1 0-1,1 0 1,0 0 0,-1 0 0,0 0 0,1 0 0,-1 0 0,0 0 0,1 0 0,-1 0 0,0 0 0,0 0 0,0 0 0,0 0 0,0 0 0,0-1 0,-1-27 22,1 20 6,0 7-22,1-1 0,-1 0-1,0 0 1,-1 1 0,1-1-1,0 0 1,-1 1 0,1-1-1,-1 0 1,0 1 0,-1-3-6,1 4 6,0 0 0,-1 0 1,1 0-1,-1 1 0,1-1 1,-1 0-1,1 1 0,-1-1 1,1 1-1,-1-1 0,0 1 1,1 0-1,-1 0 0,1-1 1,-1 1-1,0 0 0,1 1 1,-1-1-1,0 0-6,0 0 0,0 0 0,0 1 0,0-1 0,0 0 1,0 1-1,0-1 0,0 1 0,1 0 0,-1 0 0,0 0 1,0 0-1,1 0 0,-1 0 0,1 0 0,-1 0 0,1 1 1,-1-1-1,1 0 0,0 1 0,0-1 0,-1 1 0,1 0 1,0-1-1,1 1 0,-1 0 0,0 0 0,0 0 0,1-1 1,-1 1-1,1 0 0,-1 0 0,1 0 0,0 0 0,-2 11-9,1 1 0,0-1 0,1 0 0,1 11 9,-1-3-30,2-21 17,0 1 0,0 0 1,0-1-1,0 1 1,0-1-1,0 0 1,0 1-1,0-1 1,1 0-1,-1 0 1,0 0-1,1-1 13,-1 1-6,-1 0 1,1 0 0,-1 0-1,1 0 1,0 0-1,-1 0 1,1-1-1,-1 1 1,1-1-1,0 1 1,-1-1-1,1 1 1,-1-1-1,0 0 1,1 0-1,-1 0 1,0 0-1,1 0 1,-1 0-1,0 0 1,0 0-1,0 0 1,0 0-1,0-1 1,0 1 0,0 0-1,0-1 1,-1 1-1,1-1 1,0 1-1,0-2 6,0-4-22,1 0-1,-1 0 0,-1 0 1,1 0-1,-1 0 1,-1-4 22,1 0 6,-1 10-4,1 1 0,-1-1 1,0 0-1,1 1 0,-1-1 0,0 1 1,0-1-1,0 0 0,0 1 0,0 0 0,0-1 1,0 1-1,0 0 0,1-1 0,-1 1 0,0 0 1,0 0-1,0 0 0,0 0 0,-1 0 0,1 0 1,0 0-1,0 0 0,0 0-2,-29 1-17,30-1 16,-4 1-41,-1 1 0,0-1 0,1 1 1,-1-1-1,1 1 0,0 1 0,-1-1 1,1 1-1,0-1 0,1 1 0,-1 0 1,0 1-1,1-1 0,0 0 0,0 1 1,0 0-1,0 0 0,0 0 0,1 0 42,1-3-812,1-14-3928,0-6-1977</inkml:trace>
  <inkml:trace contextRef="#ctx0" brushRef="#br0" timeOffset="2329.49">1727 1849 208,'0'0'1835,"0"0"-821,0 0-456,0 0-119,0 0-88,0 0-31,0 0 1716,3-1 11009,-2 0-11930,1-1-3615,5-11 2619,-1-1-1,0 0 0,-1 0 1,-1 0-1,0-1 1,0 1-1,-2-1 0,1-15-118,6-23 372,1-8-67,-3-1 0,-3 1 0,-2-34-305,1-182 1076,4 88-474,-10-598 627,3 787-1241,0 0-33,0 0-23,0 0-4,0 0-4,0 0-17,0 0-5,-4 29-194,3-28 145,1 0 0,0 0-1,-1 0 1,0 0 0,1 0 0,-1-1-1,0 1 1,1 0 0,-1 0 0,0 0 0,0-1-1,1 1 1,-1 0 0,0-1 0,0 1-1,0-1 1,0 1 0,0-1 0,0 0-1,0 1 1,0-1 0,0 0 0,0 0-1,0 1 1,0-1 0,0 0 0,0 0-1,-1 0 1,1 0 0,0 0 0,0-1-1,0 1 1,0 0 0,0 0 0,0-1-1,0 1 1,0-1 0,0 1 0,0-1 147,-9-14-4725</inkml:trace>
  <inkml:trace contextRef="#ctx0" brushRef="#br0" timeOffset="4073.76">1565 307 1328,'0'0'1594,"0"0"-522,0 0-176,0 0 29,0 0 61,0 0 137,0 0 30,0 0-82,0 0-135,0 0-45,0 0-113,0 0-156,0 0-43,0 0 13,0 0-40,0 0-56,0 0-49,0 0-36,0 0-73,0 0-51,0 0-63,0 0-17,0 0-26,0 0 19,1-13 786,11-5-813,1 1 0,1 1 1,0 0-1,17-13-173,-27 24 12,114-104 302,-106 96-153,-5 5-110,0 0-1,1 0 0,0 1 1,0 0-1,0 0 0,1 1 1,0 0-1,0 1 0,6-3-50,-14 8 9,-1 0 0,1 0 0,-1 0 0,1 0 0,-1 1 0,1-1 0,-1 0 0,1 0-1,-1 0 1,1 1 0,-1-1 0,1 0 0,-1 0 0,1 1 0,-1-1 0,0 0-1,1 1 1,-1-1 0,0 1 0,1-1 0,-1 1 0,0-1 0,1 0 0,-1 1 0,0-1-1,0 1 1,0-1 0,1 1 0,-1 0-9,9 21-4,-6-15 24,22 39 157,3 0 1,1-2-1,16 17-177,25 36 503,-65-89-489,1 0-1,1 0 1,-1 0 0,1-1 0,6 4-14,10 19 171,-22-28-393,0 0 0,0-1 0,-1 1 0,1 0 0,0-1 0,-1 1 0,1 0 0,-1 0 0,1-1-1,-1 1 1,0 0 0,0 0 0,0 0 0,0 0 0,0-1 0,0 1 0,-1 0 0,0 1 222,-4 4-5801</inkml:trace>
  <inkml:trace contextRef="#ctx0" brushRef="#br0" timeOffset="6530.6">185 387 4081,'0'0'2140,"0"0"-769,0 0-493,0 0-43,0 0 90,0 0-1,0 0-55,0 0-117,0 0-133,0 0-49,0 0-59,0 0-9,0 0 20,0 0 9,0 0 0,0 0-44,0 0-43,0 0-94,-4 3-13,-18 22-290,1 2 1,2 0-1,1 1 1,0 1-1,3 1 1,-1 3-48,6-10 41,1 1 0,1 0 1,1 0-1,2 1 1,0 0-1,1 0 0,2 0 1,0 13-42,2-13 27,1 1 0,1-1 0,6 25-27,-5-37 8,0-1 0,1 0 0,1 0 0,0 0 0,0-1 0,2 1 0,-1-1 0,8 9-8,-10-14-159,1-1 0,0 1 1,0-1-1,0 0 0,1 0 0,-1 0 1,1-1-1,5 3 159,-10-6-56,1 0 1,0 0 0,0 0-1,-1-1 1,1 1 0,0-1-1,0 1 1,0-1-1,0 0 1,0 1 0,0-1-1,0 0 1,0 0 0,0 0-1,0-1 1,-1 1 0,1 0-1,0-1 1,0 1-1,0-1 1,0 0 0,0 1-1,-1-1 1,1 0 0,0 0-1,-1 0 1,1 0 0,-1-1-1,1 1 1,-1 0-1,1-1 1,-1 1 0,0-1-1,1 0 56,20-26-4155,-15 18-403</inkml:trace>
  <inkml:trace contextRef="#ctx0" brushRef="#br0" timeOffset="7513.1">265 670 408,'0'0'5888,"0"0"-3369,0 0-1257,0 0-321,0 0-188,0 0 7,0-2 1592,0 6-1682,0 10-376,-1 10-64,2 0 0,0 0 0,2 0 0,5 20-230,-7-39-5,0 0 1,0 0-1,1 0 0,0 0 1,0 0-1,0-1 0,0 1 1,1-1-1,0 1 0,0-1 1,0 0-1,0 0 0,1 0 1,0 0-1,-1-1 0,1 0 1,1 1-1,-1-1 0,0-1 1,1 1-1,-1-1 0,1 0 1,0 0-1,0 0 0,2 0 5,-3-1-10,-1 0 0,1 0-1,-1-1 1,1 1 0,0-1 0,-1 0-1,1 0 1,0-1 0,-1 1 0,1-1-1,-1 1 1,1-1 0,-1 0 0,1-1-1,-1 1 1,0-1 0,1 1-1,-1-1 1,0 0 0,0 0 0,0 0-1,0 0 1,-1-1 0,1 1 0,0-1-1,-1 0 1,0 0 0,0 0 10,4-6 7,-1 0 0,-1 0 0,0-1 1,0 1-1,-1-1 0,0 0 0,-1 0 0,0 0 1,0-7-8,1-11 86,-2 0 1,-1-9-87,0 17 132,0 17-120,-1 0 0,1 0 0,-1 0 0,0 0 1,-1 0-1,1 0 0,0 0 0,-1 0 0,1 0 0,-1 1 0,0-1 0,0 1 1,0-1-1,0 1 0,-1 0 0,1-1-12,-46-36 20,33 27-13,12 10-15,1 0-1,-1 0 0,1 0 1,-1 0-1,1 1 1,-1-1-1,0 1 0,0 0 1,0 0-1,0 0 0,0 0 1,0 0-1,0 0 1,0 1-1,0 0 0,0-1 1,-1 1-1,1 1 0,0-1 1,0 0-1,-2 1 9,1 1-37,1-1 0,-1 1 0,0 0-1,1 0 1,-1 0 0,1 1 0,0 0 0,0-1-1,0 1 1,0 0 0,1 0 0,-1 0 0,1 1 0,-1-1-1,1 1 1,0-1 37,-1 2-128,0 0 0,1 0 0,-1 0 0,1 0 0,0 0 0,1 1 0,-1-1 0,1 0 0,0 1 0,0-1 0,1 1 1,0 0-1,0-1 0,0 1 0,1 5 128,2-1-440,0 1 0,0-1 1,1 0-1,0 0 0,1 0 1,0-1-1,5 6 440,10 18-3603</inkml:trace>
  <inkml:trace contextRef="#ctx0" brushRef="#br0" timeOffset="8182.98">596 870 3473,'0'0'1763,"0"0"104,0 0-25,0 0-202,0 0-241,0 0-342,0 0-247,0 0-134,0 0-145,0 0-122,0 0-125,0 0-62,23 0 607,-20 0-811,-1 1-1,1-1 1,0 1-1,0 0 1,0 0-1,-1 1 1,1-1-1,-1 0 1,1 1-1,-1 0 1,1-1-1,-1 1 1,0 0-1,0 0 0,0 0 1,0 1-1,0-1 1,0 0-1,-1 1 1,1-1-1,-1 1 1,0 0-1,1 0-17,1 4 22,0-1-1,0 1 1,-1 0-1,0 0 0,0 0 1,0 0-1,-1 0 1,0 0-1,-1 2-21,0-4 9,1 2-1,-1 0 1,0 0-1,-1 0 0,0 0 0,0 0 0,0 0 1,-3 6-9,3-11-47,0 0 1,0 0-1,0 0 1,0-1-1,-1 1 0,1 0 1,-1-1-1,1 1 1,-1-1-1,0 1 1,1-1-1,-1 0 1,0 0-1,0 0 1,0 0-1,0 0 1,0 0-1,0-1 1,0 1-1,0-1 1,0 1-1,0-1 0,0 0 1,-1 0-1,1 1 1,0-2-1,0 1 1,-1 0 46,3 0-96,-1 0 0,0 0 1,0 0-1,0 0 0,0 0 0,0 0 0,1 0 1,-1 0-1,0 0 0,0-1 0,0 1 1,0 0-1,1-1 0,-1 1 0,0-1 1,0 1-1,1 0 0,-1-1 0,0 0 1,1 1-1,-1-1 0,0 1 0,1-1 1,-1 0-1,1 1 0,-1-1 0,1 0 96,-3-24-4540,3 22 3788,0-10-4098</inkml:trace>
  <inkml:trace contextRef="#ctx0" brushRef="#br0" timeOffset="9591.33">1002 450 40,'0'0'3005,"0"0"-1109,0 0-532,0 0-135,0 0-269,0 0-64,-30-1 3129,-3-8-3235,26 7-740,1 0 0,-1 0 1,1 0-1,-1 1 0,1 0 0,-7 0-50,-30 1-55,36 39 6,8-26 64,0 1 0,1-1 1,1 0-1,0 0 0,2 2-15,-1-2 256,-1 0 0,0 0 0,-1 1 0,0-1 0,-1 3-256,2 41 528,-3-57-495,0 0 40,0 0-4,0 0 3,0 0-5,17-14-57,-13 11-14,0 0 1,-1 0-1,1 1 0,1 0 1,-1 0-1,0 0 0,0 0 0,1 1 1,-1-1-1,1 1 0,-1 0 0,2 1 4,56-4-18,-52 4 4,-9 1 14,0-1 0,1 1 0,-1-1 0,0 0 0,0 1 1,0 0-1,0-1 0,0 1 0,0 0 0,0-1 0,0 1 0,-1 0 0,1 0 1,0 0-1,0 0 0,0 0 0,-1 0 0,1 0 0,-1 0 0,16 27 15,-9-15-9,-4-8-1,-1 0 0,0 1 0,1-1 1,-2 0-1,1 1 0,-1-1 1,1 1-1,-1-1 0,-1 1 1,1 2-6,-2 63 99,0-34-98,1-33-2,0-1 0,-1 0 1,1 1-1,-1-1 0,1 1 0,-1-1 1,0 0-1,-1 1 0,1-1 0,0 0 1,-1 0-1,0 0 0,0 0 0,0 0 1,0-1-1,0 1 0,0 0 0,-1-1 1,1 0-1,-1 1 0,0-1 0,0 0 1,0-1-1,0 1 0,0 0 0,0-1 1,-3 1 0,-4 2-106,-1 0 0,0-2-1,0 1 1,0-2 0,-1 1 0,1-1 0,-10-1 106,20 0-120,1 0-1,0 0 1,-1 0-1,1 0 1,0 0-1,0 0 1,-1-1-1,1 1 1,0 0-1,-1 0 1,1 0-1,0 0 1,0 0-1,-1-1 1,1 1-1,0 0 1,0 0-1,-1 0 1,1-1-1,0 1 1,0 0-1,0 0 0,-1-1 1,1 1-1,0 0 1,0-1-1,0 1 1,0 0-1,0 0 1,0-1-1,0 1 1,0 0-1,0-1 1,-1 1-1,1 0 1,0-1-1,1 1 1,-1 0-1,0-1 1,0 1-1,0 0 1,0 0-1,0-1 1,0 1 120,0-2-1525,0-1-2313</inkml:trace>
  <inkml:trace contextRef="#ctx0" brushRef="#br0" timeOffset="10546.18">1214 545 1072,'0'0'2230,"0"0"-683,0 0-304,0 0-125,0 0-182,0 0-83,0-12 390,0 10 2758,0 45-3057,-1-10-798,1-1 0,2 0 0,1 0 0,3 10-146,-3-27 130,-2 1-1,1 0 0,-2 9-129,0-11 9,1-1 0,0 1 1,0-1-1,2 0 0,1 6-9,0-2 23,8 16-4,-11-32-16,0 1 1,0-1 0,0 0-1,0 0 1,0 0 0,0 0 0,0 0-1,0-1 1,1 1 0,-1 0-1,0 0 1,1-1 0,-1 1-1,0-1 1,1 1 0,-1-1-1,1 0 1,-1 1 0,1-1-1,-1 0 1,1 0 0,-1 0-1,1 0-3,24-1 30,0-2-1,0 0 1,-1-2-1,11-3-29,-34 8 1,-2 0-133,0 0-1,1 0 0,-1 0 1,0 0-1,1 0 1,-1 0-1,0 0 1,0 0-1,1 0 1,-1 0-1,0 0 0,1-1 1,-1 1-1,0 0 1,0 0-1,1 0 1,-1 0-1,0 0 0,0 0 1,1-1-1,-1 1 1,0 0-1,0 0 1,0 0-1,1-1 1,-1 1-1,0 0 0,0 0 1,0-1-1,0 1 1,0 0-1,1 0 1,-1-1-1,0 1 0,0 0 1,0 0-1,0-1 1,0 1-1,0 0 1,0-1-1,0 1 1,0 0-1,0 0 0,0-1 1,0 1-1,0 0 1,0-1 132,0-3-1321,0-2-3145</inkml:trace>
  <inkml:trace contextRef="#ctx0" brushRef="#br0" timeOffset="11688.34">1131 557 1824,'0'0'1351,"0"0"-372,0 0-147,0 0-11,0 0 5,0 0 39,0 3 3588,3 9-3543,6-8-833,1-1 0,-1 0-1,0 0 1,1-1 0,0-1-1,0 1 1,-1-2 0,1 1-1,0-1 1,0-1 0,9-1-77,18 1 33,-36 1-47,22 0-2765,-13-1 1609,-8 1 719,1-1 0,-1 1 1,0 0-1,1 0 0,-1 0 1,1 0-1,-1 1 0,0-1 0,1 1 1,-1-1-1,2 1 451,2 7-3825</inkml:trace>
  <inkml:trace contextRef="#ctx0" brushRef="#br0" timeOffset="13006.57">1541 396 1192,'0'0'1294,"0"0"-7,0 0-107,0 0-1,0 0 89,0 0-47,0 0-79,0 0-188,0 0-169,0 0-96,0 0-115,0 0-118,0 0-75,0 0-32,0 0-54,0 0-22,0 0 43,0 0 3,0 0-42,0 0-33,0 0-26,0 0 50,8 12 603,0-7-741,0 1 0,-1 0 0,0 0 0,0 0 0,-1 1 0,0 0 0,0 0 0,0 1 0,-1 0 0,0 0 0,-1 0 0,4 7-130,4 15 152,-1 1 0,-1 1 0,-1 2-152,0-1 9,1 0 1,7 13-10,6 4 1,-5-13 1,8 29-2,-21-51 4,-1-1 0,-1 1-1,0 0 1,-1 0-1,-1 0 1,0 9-4,-1-3 6,1 10 7,-2 0 0,-1-1 0,-2 1-13,3-23 3,0-1 1,-1 1 0,0-1 0,-1 1-1,1-1 1,-1 0 0,-1 0 0,1 0 0,-1 0-1,0-1 1,-1 0 0,1 0 0,-1 0-1,-3 2-3,-3 2-864,-1-1 0,-1 0 0,1-1 0,-2-1 0,1 0-1,-6 2 865,9-8-4841,9-1 871</inkml:trace>
  <inkml:trace contextRef="#ctx0" brushRef="#br0" timeOffset="14865.82">1284 373 512,'0'0'984,"0"0"-142,0 0 58,0 0 127,0 0-11,0 0-66,-11-10 1136,8 9 3553,1 8-5637,0-1-1,0 2 1,1-1-1,0 0 1,1 0 0,-1 0-1,1 0 1,1 1-1,0 3-1,0 11 34,-1 17 21,1-15-23,-1 0 0,-1-1-1,-1 1 1,-2 8-32,-13 31 41,13-43-44,4-19-18,0-1-32,0 9 39,0-6 140,0-10-62,0-331-792,0 338 682,0 0-6,0 0 20,0 0-58,0 0-59,0 0-20,0 0 30,0 0 15,0 2 29,0 3-431,0-4-3983,0-1 523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13.900"/>
    </inkml:context>
    <inkml:brush xml:id="br0">
      <inkml:brushProperty name="width" value="0.1" units="cm"/>
      <inkml:brushProperty name="height" value="0.1" units="cm"/>
      <inkml:brushProperty name="color" value="#E71224"/>
    </inkml:brush>
  </inkml:definitions>
  <inkml:trace contextRef="#ctx0" brushRef="#br0">60 3 3241,'0'0'1525,"0"0"-471,0 0-529,0 0-94,0 0 83,1-1-419,-1-1 9692,-1 2-8826,0 0-979,0 0-1,0 1 1,0-1-1,0 0 0,0 1 1,0-1-1,1 1 1,-1-1-1,0 1 1,0-1-1,0 1 1,0-1-1,1 1 0,-1 0 1,0-1-1,1 1 1,-1 0-1,0 0 1,1 0-1,-1-1 1,1 1-1,0 0 0,-1 0 1,1 0-1,-1 0 1,1 0-1,0 0 1,0 0-1,0 0 0,0 0 1,0 0-1,0 0 1,0 0 18,-1 39 116,1-31-167,0-8 30,0-1-58,0 0-6,0 0-4,6 0 86,1 0-1,-1-1 1,0 0 0,0 0 0,0 0 0,0-1 3,-4 1 4,0 1 1,0-1-1,0 0 0,0 0 0,0 0 1,0 0-1,0 0 0,-1 0 1,1-1-1,0 1 0,-1 0 0,1-1 1,-1 1-1,1-1 0,-1 0 1,0 0-1,0 1 0,0-1 0,1-1-4,-2 3 30,-1-1-1,1 1 1,0-1-1,0 1 1,-1-1-1,1 1 1,0-1-1,0 1 0,-1-1 1,1 1-1,-1-1 1,1 1-1,0 0 1,-1-1-1,1 1 1,-1 0-1,1-1 1,-1 1-1,1 0 0,-1 0 1,1 0-1,-1-1 1,1 1-1,-1 0 1,1 0-1,-1 0 1,0 0-1,1 0 1,-1 0-1,1 0 0,-1 0 1,1 0-1,-1 0 1,1 0-1,-1 0 1,0 1-30,-33-1-63,26 0 126,6 0-65,0 0-1,0 1 1,0-1 0,0 1 0,0-1 0,0 1 0,0 0 0,0 0 0,0 0 0,0 0 0,1 0 0,-1 0-1,0 0 1,1 1 0,-1-1 0,1 1 0,-1-1 0,1 1 0,0-1 0,-1 1 0,1 0 0,0 0 0,0 0-1,1-1 1,-1 1 0,0 0 0,0 0 0,1 0 0,-1 0 0,1 0 0,0 2 2,-3 9-39,2 1 1,-1-1-1,2 1 0,0 6 39,0-11-58,2-8 46,0 0 1,0 0-1,1-1 0,-1 1 0,0-1 0,0 0 1,0 1-1,1-1 0,-1 0 0,0 0 0,0 0 1,0-1-1,2 1 12,1 0-24,57-3 53,-64-15 231,-1 15-259,0 0-1,0 1 1,-1-1-1,1 1 1,-1-1-1,0 1 1,0 0-1,0 1 1,0-1-1,0 0 1,0 1-1,0 0 1,0 0-1,-1 1 1,1-1-1,-3 1 0,6 1-8,-1 1-1,1 0 0,-1 0 0,1 0 1,-1 0-1,1 0 0,0 0 1,0 0-1,0 0 0,0 0 1,1 1-1,-1-1 0,0 0 9,-8 34 135,9-22-3,0-13-39,17-16 50,-9 9-131,2-1-25,0 0 0,-1 0 0,0-1 0,-1 0 0,0 0 0,0-1 0,3-5 13,-11 14 2,0-1-1,1 1 1,-1 0-1,0-1 1,0 1-1,0-1 1,0 1 0,0-1-1,0 1 1,0 0-1,0-1 1,0 1 0,-1-1-1,1 1 1,0 0-1,0-1 1,0 1-1,0-1 1,-1 1 0,1 0-1,0-1 1,0 1-1,-1 0 1,1-1-1,0 1 1,0 0 0,-1-1-1,1 1 1,0 0-1,-1 0 1,1 0 0,0-1-1,-1 1 1,1 0-1,-1 0 1,1 0-1,0 0 1,-1-1 0,1 1-1,-1 0 1,1 0-1,0 0 1,-1 0-1,1 0 1,-1 0 0,1 0-1,-1 0 1,1 0-1,0 1 1,-1-1 0,1 0-2,-33 0-231,26 0 182,-27 5-149,32-4 193,1-1 1,0 0-1,0 1 1,0-1-1,0 1 1,0-1-1,0 1 1,0-1-1,0 1 1,0 0-1,0-1 1,0 1-1,0 0 1,0 0-1,1 0 1,-1 0-1,0 0 1,1 0-1,-1 0 1,0 0 0,1 0-1,-1 0 1,1 0-1,0 0 1,-1 0-1,1 0 1,0 1-1,0 0 5,0-2-69,0 0-33,0 0 25,0 0-24,0 0 26,1 0 1,-1 0-1,1-1 1,-1 1-1,1 0 1,-1 0-1,1 0 1,0 0-1,-1 0 1,1 0-1,-1 0 1,1 0-1,-1 1 1,1-1-1,0 0 1,-1 0-1,1 0 1,-1 1-1,1-1 1,-1 0 0,1 0-1,-1 1 1,1-1-1,-1 0 1,0 1-1,1-1 1,-1 1-1,1-1 1,-1 1-1,0-1 1,1 1-1,-1-1 1,0 1-1,0-1 1,1 1-1,-1-1 1,0 1-1,0-1 1,0 1-1,0-1 1,0 1-1,0-1 1,0 1-1,0 0 1,0-1-1,0 1 1,0-1-1,0 1 1,0-1-1,0 1 1,0 0-1,-1 0 75,1 5-946,0 12-4700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2:57:30.970"/>
    </inkml:context>
    <inkml:brush xml:id="br0">
      <inkml:brushProperty name="width" value="0.1" units="cm"/>
      <inkml:brushProperty name="height" value="0.1" units="cm"/>
      <inkml:brushProperty name="color" value="#E71224"/>
    </inkml:brush>
  </inkml:definitions>
  <inkml:trace contextRef="#ctx0" brushRef="#br0">2680 304 440,'0'0'2134,"0"0"-640,0 0-246,0 0-48,0 0-89,-1-1-1373,-14-10 9761,-395 8-8647,396 2-816,0 0-1,0-1 1,0-1 0,1 0-1,-1-1 1,1-1 0,0 0 0,-8-4-36,-15-5 59,17 8-24,0 2-1,0 0 1,0 1-1,-1 0 1,1 2-1,-1 1 1,-7 0-35,-1 0 65,1-1 0,-1-1 1,-1-2-66,-49-18 116,63 17-112,0 0 0,0 1-1,-1 0 1,1 1 0,-1 1-1,-10 0-3,-72 1 39,5-1 296,-20 6-335,65 1 606,-37 11-606,-33 3 357,28-11-217,3-1 174,-24 8-314,85-12 72,0-1-1,1-1 1,-1-2 0,0 0-1,-4-3-71,-62-1 146,-21-1-938,113 8-3479,0-1-2244</inkml:trace>
  <inkml:trace contextRef="#ctx0" brushRef="#br0" timeOffset="1346.75">682 0 1872,'0'0'1889,"0"0"-709,0 0-332,0 0-128,0 0-61,0 0 40,0 0 145,0 0 159,0 0-55,0 0-136,0 0-55,0 0-20,0 0-97,0 0-49,0 0-187,0 0-108,0 0-16,0 0 20,0 0 63,0 0-64,0 0-89,-2 0-76,-15 2-130,0 1 1,0 0-1,1 1 1,-1 1-1,1 1 1,1 0-1,-5 3-4,-28 9-8,28-11-16,0 1 0,-19 11 24,32-15-12,0 0 1,1 0-1,0 1 0,0 0 0,0 0 0,0 0 1,1 1-1,0 0 0,0 0 0,0 1 12,-23 20 2572,15-16-1794,12-5-719,0-1 0,1 1-1,0 0 1,0-1 0,0 1-1,2 5-58,-2-7 17,1 1 0,1 0 0,-1-1 0,1 1 0,0-1 0,0 1-1,0-1 1,1 0 0,-1 0 0,1 0 0,0 0 0,2 2-17,46 43 147,-15-17-47,-9-3-39,19 26-61,-39-46 6,-1 1 1,1 0-1,-2 0 1,1 0 0,-2 1-1,1-1 1,-1 1-1,1 6-6,-5-17-21,0 1 1,1-1-1,-1 1 1,1-1-1,-1 1 1,0-1-1,1 0 0,-1 1 1,1-1-1,-1 1 1,1-1-1,0 0 1,-1 0-1,1 1 0,-1-1 1,1 0-1,0 0 1,-1 0-1,1 1 0,-1-1 1,1 0-1,0 0 1,-1 0-1,1 0 1,0 0 20,23-1-2093,-16 1-1808,-8 0-2492</inkml:trace>
  <inkml:trace contextRef="#ctx0" brushRef="#br0" timeOffset="2436.09">153 965 5641,'0'0'2059,"0"0"-226,0 0-308,0 0-427,0 0-350,0 0-146,0-7-76,0-39 879,-2 51-1165,-1 0 1,0 0-1,0 0 1,0 0 0,0 0-1,-1 0 1,0-1-1,0 0-240,-23 31-53,14-13 53,0 0 1,1 1 0,2 0-1,0 0 1,2 1 0,0 1-1,2 0 1,0 0 0,2 0-1,1 0 1,1 0 0,1 11-1,1-14-3,0-2 7,0 1-1,1-1 0,2 6-3,-1-19 5,-1-1-1,1 1 1,0 0-1,1-1 1,-1 1-1,1-1 1,1 0-1,-1 0 1,1 0 0,0 0-1,2 2-4,12 11-18,1 0-1,7 4 19,-7-7-526,-19-15-415,0-1-1080,0 0-2329</inkml:trace>
  <inkml:trace contextRef="#ctx0" brushRef="#br0" timeOffset="3617.39">448 1152 3225,'0'0'2810,"0"0"-822,0 0-633,0 0-499,0 0-316,0 0-72,11-2 3894,40-11-3720,-39 10-587,18-4-12,0 1 0,1 1 1,0 2-1,11 1-43,-30 1 26,12 3-97,-24-2 79,1 0 1,0 1-1,-1-1 1,1 1-1,0-1 1,-1 1-1,1-1 0,0 1 1,-1 0-1,1-1 1,-1 1-1,1 0 1,-1-1-1,0 1 0,1 0 1,-1 0-1,0-1 1,1 1-1,-1 0 1,0 0-1,0 0 0,0-1 1,0 1-1,0 0 1,0 0-1,0 0 0,0 0 1,0 0-9,-1 4 38,1-1 1,-2 1-1,1-1 0,0 0 1,-1 1-1,0-1 1,0 0-1,0 0 0,0 0 1,-1 0-1,0 0 1,1 0-1,-1-1 0,-1 0 1,1 1-1,0-1 1,-1 0-1,0-1 0,0 1 1,0-1-1,0 1 0,-3 0-38,-10 6-78,-1-1 1,1 0-1,-1-2 0,-1 0 0,0-1 78,-54 14-283,70-19 284,2 0 22,1 0 29,0 0-27,14 0 82,22-1 19,-25 0-116,0 0 1,0 1-1,0 0 0,0 0 0,0 2 0,0-1 0,0 1 0,0 1 0,0 0 0,-1 0 0,2 2-10,-9-3 46,-1 0-1,0 1 0,1 0 1,-1-1-1,0 1 0,0 0 0,0 0 1,-1 0-1,1 1 0,-1-1 1,1 0-1,-1 0 0,0 1 1,-1-1-1,1 1 0,0-1 1,-1 1-1,0-1 0,0 1 0,0-1 1,0 1-1,0-1 0,-1 1 1,0-1-1,0 0 0,0 1 1,0-1-1,0 0 0,-1 1 0,1-1 1,-1 0-1,0 0 0,0 1-45,-16 9-46,-1 0-1,0-2 1,0 0-1,-1-1 1,-1-1 0,-10 3 46,-17 8-235,40-17-118,-1 0 0,1 0 0,-1-1 0,1 0 0,-1 0-1,0-1 1,0 0 0,-7-1 353,15-2-391,1 2-2676,0-1-3768,0 1 1785</inkml:trace>
  <inkml:trace contextRef="#ctx0" brushRef="#br0" timeOffset="4391.84">927 1292 4793,'0'0'2519,"0"0"-740,0 0-358,0 0-343,0 0-397,0 0-227,1 3-262,-1-1 0,0 1 0,0 0 0,0-1 0,0 1 0,0 0 0,0-1 0,-1 1 0,1-1-1,-1 3-191,-34 57 804,25-48-670,1 1 0,1 0 1,1 0-1,0 1 0,-4 15-134,10-29 1,1 0 0,-1 0 0,1-1 0,0 1 1,0 0-1,-1 0 0,1 0 0,0 0 0,1 0 0,-1 0 0,0-1 0,0 1 0,1 1-1,0-2-1,-1 0 1,1-1 0,-1 1-1,1 0 1,-1-1-1,1 1 1,0-1 0,-1 1-1,1-1 1,0 1 0,0-1-1,-1 1 1,1-1 0,0 0-1,0 1 1,0-1 0,-1 0-1,1 0 1,0 0 0,0 0-1,0 1 1,0-1 0,-1 0-1,1 0 1,0-1-1,0 1 1,13 1-18,0-1-1,-1-1 1,1 0-1,-1 0 1,1-2-1,-1 0 1,0 0-1,0-1 1,0-1-1,4-2 19,18-11-107,-1-1 0,4-5 107,-29 18-4,0 0 0,-1-1 0,0 0 0,0 0 0,-1-1 0,0 0 0,0-1 0,-1 1-1,0-1 1,1-3 4,-5 8 22,0-1 0,-1 0 0,0 0 0,0 1 0,0-1 0,0 0 0,0 0 0,-1 0 0,0 0 0,0 0 0,-1 0 0,1 0 0,-1 0 0,0 0 0,0 0 0,-1 1 0,0-1 0,1 0 0,-2 1 0,1-1 0,0 1 0,-1 0 0,0 0 0,0 0 0,0 0 0,0 0 0,-1 1 0,1-1 0,-1 1 0,0 0 0,-3-2-22,4 3-70,-1-1 0,1 1-1,-1 0 1,0 0 0,0 0 0,1 1 0,-1-1 0,0 1 0,0 0 0,0 0 0,-1 0-1,1 1 1,0-1 0,0 1 0,0 0 0,0 0 0,-1 1 0,1-1 0,0 1-1,0 0 1,0 0 0,-1 1 70,-2 1-271,0 0 0,1 0 1,-1 1-1,0 0 0,1 1 0,0-1 0,0 1 0,1 1 0,-1-1 0,1 1 1,-3 3 270,-3 5-1570,0 1 0,1 0 1,-7 16 1569,13-23-2421</inkml:trace>
  <inkml:trace contextRef="#ctx0" brushRef="#br0" timeOffset="4961.65">1440 1337 3569,'0'0'1795,"0"0"-284,0 0 76,0 0 173,0 0-259,0 0-401,14 0 716,154 0 719,-56 0-5199,-103-2 725,-5-8-2014</inkml:trace>
  <inkml:trace contextRef="#ctx0" brushRef="#br0" timeOffset="5694.21">1840 1123 4097,'0'0'5158,"0"0"-2849,0 0-861,0 0-344,0 0-363,0 0-172,0 0-145,20 0 867,43-1-1007,5 0-317,-1 2-1,0 3 0,0 3 0,13 6 34,-112 2-21,22-10 16,1 0 0,0 0 0,0 1 0,0 0 0,1 1 0,-1-1 0,2 2 1,-1-1-1,1 1 0,0 0 0,-4 7 5,-11 20 60,0 0 0,-6 19-60,-8 12 70,25-49-44,0-1 1,-1 0-1,0-1 1,-2 0-1,-11 10-26,25-25-67,0 0-1,0 0 1,0 0-1,0 0 1,0 0-1,0 0 1,1 0 0,-1 0-1,0 0 1,0 0-1,0 0 1,0 0-1,0 0 1,0 0 0,0 0-1,1 0 1,-1 0-1,0 0 1,0 1-1,0-1 1,0 0 0,0 0-1,0 0 1,0 0-1,0 0 1,0 0-1,1 0 1,-1 0-1,0 0 1,0 0 0,0 1-1,0-1 1,0 0-1,0 0 1,0 0-1,0 0 1,0 0 0,0 0-1,0 0 1,0 0-1,0 1 1,0-1-1,0 0 1,0 0 0,0 0-1,0 0 1,0 0-1,0 0 1,0 0-1,0 1 1,0-1-1,0 0 1,0 0 0,0 0-1,0 0 1,0 0-1,0 0 1,-1 0-1,1 0 1,0 1 0,0-1-1,0 0 1,0 0-1,0 0 1,0 0-1,0 0 68,16 0-1745,-6-1-778,4 1-3438</inkml:trace>
  <inkml:trace contextRef="#ctx0" brushRef="#br0" timeOffset="6464.61">2683 1131 5153,'0'0'1846,"0"0"-395,0 0-162,0 0-287,0 0-194,0 0 27,14-17 3934,-14 17-4744,0 0 0,1-1 0,-1 1 1,0 0-1,0 0 0,0-1 0,0 1 0,1 0 0,-1 0 0,0-1 1,0 1-1,0 0 0,1 0 0,-1 0 0,0 0 0,0-1 0,1 1 1,-1 0-1,0 0 0,0 0 0,1 0 0,-1 0 0,0 0 0,0 0 1,1 0-1,-1 0 0,0 0 0,1 0 0,-1 0 0,0 0 0,0 0 1,1 0-1,-1 0 0,0 0 0,1 0 0,-1 0 0,0 0 0,0 0 1,1 0-1,-1 1 0,0-1 0,1 0-25,-2 15 501,-11 22 68,-18 14-82,-3-2-1,-27 32-486,16-24 47,-18 36-47,60-90-5,0 0-1,0 0 1,0 1 0,0-1 0,1 0-1,0 1 1,-1-1 0,1 1 0,1 0-1,-1-1 1,0 1 0,1 0 0,0-1-1,0 1 1,0 0 0,0 0 0,1-1-1,-1 1 1,1-1 0,0 1 0,0 0 5,1 0-6,1 0-1,-1-1 1,1 1 0,0-1 0,-1 0 0,1 1 0,1-1 0,-1-1 0,0 1 0,1 0 0,-1-1 0,1 0 0,0 0 0,0 0 0,0 0 0,0-1 0,3 2 6,3 0-73,1 0 1,-1-1-1,0 0 1,1-1-1,0 0 1,-1 0-1,1-1 1,-1 0 0,1-1-1,0 0 1,4-2 72,4-2-277,0 0 1,-1-1-1,1-1 1,-1-1-1,12-7 277,7-1-574,-24 11-2335,-1 0-5061,-17 7 1781</inkml:trace>
  <inkml:trace contextRef="#ctx0" brushRef="#br0" timeOffset="7165.95">2452 1331 1512,'0'0'2285,"0"0"-1354,0 0-657,0 0 28,0 0 254,0 0 264,-1-4 94,-1-2-555,-2-7 3532,4 12-3188,0 1-127,0 0-40,0 0 67,0 0 53,0 0-13,0 0-37,0 0-521,0-1-1,0 1 0,0 0 0,0 0 1,0-1-1,0 1 0,0 0 0,0-1 1,0 1-1,0 0 0,0-1 0,0 1 1,0 0-1,0-1 0,0 1 0,0 0 1,0-1-1,0 1 0,0 0 0,0 0 1,1-1-1,-1 1 0,0 0 0,0-1 1,0 1-1,1 0 0,-1 0 0,0 0 1,1-1-85,121 1 398,106 15-398,-218-14-71,10 3 81,-20-4-70,1 1-1,-1-1 0,1 0 0,0 1 0,-1-1 0,0 1 0,1-1 0,-1 1 0,1-1 0,-1 1 1,1-1-1,-1 1 0,0 0 0,0-1 0,1 1 0,-1-1 0,0 1 0,0 0 0,0-1 0,1 1 1,-1 0-1,0-1 0,0 1 0,0 0 0,0-1 0,0 1 61,0 1-319,0-1 0,0 1 0,0 0 0,1-1 0,-1 1 0,1-1 0,-1 1 0,1-1 0,0 0 0,-1 1 1,1-1-1,0 0 0,0 1 0,0-1 0,0 0 0,0 0 0,0 0 0,1 1 319,8 5-5287</inkml:trace>
  <inkml:trace contextRef="#ctx0" brushRef="#br0" timeOffset="7788.18">3176 1501 6969,'0'0'2638,"0"0"-305,0 0-422,0 0-432,0 0-275,0 0-196,4-1-191,-1 0-662,-1 0 0,1 0 0,-1 1 0,1 0 0,0-1 0,-1 1 0,1 0 0,0 0 0,-1 1 0,1-1 0,0 0 0,0 1-155,-2 0 35,1 0 1,-1-1-1,0 1 0,0 0 0,0 0 0,0 0 0,0 0 0,0 0 0,0 0 0,0 0 0,0 0 0,-1 1 1,1-1-1,0 0 0,-1 0 0,1 1 0,-1-1 0,1 0 0,-1 1 0,0-1 0,1 0 0,-1 1 0,0-1 1,0 1-1,0-1 0,0 0 0,0 1 0,-1 0-35,1 1 6,0 1 0,0-1 0,0 0 0,-1 0 0,0 0 0,0 0 0,0 0 0,0 0 0,0 0-1,0 0 1,-1-1 0,1 1 0,-1 0 0,0-1 0,0 1 0,0-1 0,0 0 0,0 1 0,-3 0-6,-4 4-155,0-1 0,-1 0-1,1-1 1,-1 0 0,-1 0 155,-30 17-2284,38-19 1134,3-3-2139,0 0-1149</inkml:trace>
  <inkml:trace contextRef="#ctx0" brushRef="#br0" timeOffset="8320.84">3672 1373 5753,'0'0'2367,"0"0"-824,0 0-166,0 0-125,0 0-415,0 0-211,-11 27-129,-37 87-189,29-63-51,17-29 86,3-7-58,2-14-268,-1 0 0,1 0 0,0 0 1,0 0-1,0-1 0,0 1 0,0-1 1,0 0-1,0 1 0,0-1 0,0-1 1,3 1-18,-3 0 9,10 0-38,0-1 1,1 0-1,-1 0 0,0-2 1,1 1-1,-1-2 1,3-1 28,-7 1-38,0 0 0,0 0 0,-1-1 1,1 0-1,-1-1 0,0 0 0,-1 0 1,0-1-1,0 0 0,3-3 38,-7 6-1,0-1-1,0 1 0,-1-1 0,1 0 1,-1 1-1,0-1 0,0 0 0,0 0 1,-1 0-1,0-1 0,0 1 1,0 0-1,-1 0 0,1-1 0,-1-1 2,0 2 5,-1 1 0,1 0 1,0-1-1,-1 1 0,0 0 0,0-1 0,0 1 0,-1 0 0,1 0 0,-1 0 0,0 0 0,0 0 0,-1 0 0,1 1 0,-1-1 0,1 1 1,-1 0-1,-1-1-5,-4-2-72,0 0 1,0 0 0,-1 1 0,0 0-1,0 0 1,-1 1 0,1 0 0,-1 1-1,0 0 1,0 1 0,0 0 0,0 0 0,0 1-1,0 0 1,-1 1 0,1 0 0,-9 2 71,14-1-48,1-1 1,-1 1-1,1 0 0,-1 1 1,1-1-1,0 1 1,-1 0-1,1 0 1,0 1-1,0-1 0,0 1 1,1 0-1,-2 0 48,-6 8-551,1-1 1,-1 1-1,-2 6 551,3-5-923,-8 10-2715</inkml:trace>
  <inkml:trace contextRef="#ctx0" brushRef="#br0" timeOffset="8980.44">4000 1024 6585,'0'0'1667,"0"0"-166,0 0 92,0 0-162,0 0-234,0 0-62,10 5-95,9 3-533,0 1-1,0 1 1,-1 1 0,-1 1-1,0 0 1,-1 1 0,6 6-507,-14-11 61,-1 0-1,0 0 1,0 0 0,0 1-1,-1 0 1,-1 1 0,1-1 0,-2 1-1,1 0 1,-1 0 0,-1 1-1,0-1 1,0 1 0,-1 0-1,0 0 1,-1 0-61,0 2 13,0 0 0,0 0 0,-1-1 1,-1 1-1,0 0 0,-1 0 0,0-1 0,-1 1 0,-1-1 0,1 0 1,-2 0-1,0 0 0,-1 0-13,-14 21-37,-2-1 1,-1-2-1,-2 0 0,0-2 1,-2 0-1,-4 0 37,-12 10-1401,-2-2 0,-2-2 1,-36 18 1400,51-34-3925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23.626"/>
    </inkml:context>
    <inkml:brush xml:id="br0">
      <inkml:brushProperty name="width" value="0.1" units="cm"/>
      <inkml:brushProperty name="height" value="0.1" units="cm"/>
    </inkml:brush>
  </inkml:definitions>
  <inkml:trace contextRef="#ctx0" brushRef="#br0">11 369 1064,'0'0'1071,"0"0"-313,0 0-157,0 0-65,0 0-113,-10 23 6733,11-53-22,-1 15-7054,2-1 0,0 1-1,0 0 1,2 0-1,1-3-79,1-5 103,-1-1 0,-1 1 0,-1-1 0,0 0 0,-2 0 0,-3-24-103,2 18 68,5 7-8,0-2 369,16 46-413,38 74 7,-37-64-7,-2 1 1,-2 1-1,11 25-16,-12-9 40,-1 1 0,7 45-40,-22-93 0,0 9 3,2 0-1,0-1 0,0 0 1,1 1-1,0-1 0,1 0 0,1 1-2,-3-11 498,-1-7-272,-1-15-190,0 13-3,2-4 14,1 0 0,1 1 1,0-1-1,2-3-47,12-31 72,2-28 158,3-29-230,-8 30 203,15-34-203,-28 84 51,-3 23-35,0 1-3,0 0-3,0 0 4,0 0 12,0 0-66,0 0-67,0 0-109,0 0-195,0 0-492,0 0-1317,0 0-2173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25.633"/>
    </inkml:context>
    <inkml:brush xml:id="br0">
      <inkml:brushProperty name="width" value="0.1" units="cm"/>
      <inkml:brushProperty name="height" value="0.1" units="cm"/>
    </inkml:brush>
  </inkml:definitions>
  <inkml:trace contextRef="#ctx0" brushRef="#br0">24 31 4033,'0'0'3567,"0"0"-1725,0 0-554,0 0-214,0 0-309,0 0-159,2-5-13,7-15 1,-7 15 15,-2 5-27,0 0-28,0 0-45,0 0-80,0 0-121,0 0-105,0 0-54,0 19 301,-2 68-25,-12 69-425,7-78 776,3 69-776,4-146 15,0-1 19,0 0-7,0 0 49,0 0 38,0 0-13,0 0 14,0 0-27,0 0-32,0 0-10,-2 5-34,1 0 0,-1 0 0,1 0 0,0 0 0,0 0 0,-1 4-12,3-9 20,-1 1-1,0 0 0,1-1 0,-1 1 0,1-1 1,-1 1-1,1-1 0,-1 1 0,1-1 0,-1 1 1,1-1-1,-1 1 0,1-1 0,-1 1 0,1-1 1,0 0-1,-1 0 0,1 1 0,0-1 0,-1 0 1,1 0-1,0 0 0,-1 1 0,1-1 0,0 0 1,0 0-1,-1 0 0,1 0 0,0 0 0,0-1-19,32 1 214,-21 0-86,222 0 692,-234 0-800,0 0 16,0 0-16,0 0-8,0 0-100,0 0-109,0 0-170,0 0-251,0-9-2302,0 3-653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26.468"/>
    </inkml:context>
    <inkml:brush xml:id="br0">
      <inkml:brushProperty name="width" value="0.1" units="cm"/>
      <inkml:brushProperty name="height" value="0.1" units="cm"/>
    </inkml:brush>
  </inkml:definitions>
  <inkml:trace contextRef="#ctx0" brushRef="#br0">1 0 3185,'0'0'2463,"0"0"-757,0 0-536,0 0-321,0 0-308,0 0-101,0 2 6223,7 5-6286,23-4 506,0-1 1,1-1-1,18-3-883,4 1 154,-52 1-146,-1 0 5,0 0 3,0 0 16,0 0-44,0 0-87,0 0-138,0 0-127,0 0 17,0 0-86,1-2-1289,-3 1-3158,-6-2-5093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27.538"/>
    </inkml:context>
    <inkml:brush xml:id="br0">
      <inkml:brushProperty name="width" value="0.1" units="cm"/>
      <inkml:brushProperty name="height" value="0.1" units="cm"/>
    </inkml:brush>
  </inkml:definitions>
  <inkml:trace contextRef="#ctx0" brushRef="#br0">1 4 1504,'0'0'1729,"0"0"-354,0 0-364,0 0-183,0 0-4,0 0 28,2 0 7508,4 0-4294,36 0-3873,145 0 628,-182 1-1008,6 2 731,-6-5-7186,-2-3-370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30.186"/>
    </inkml:context>
    <inkml:brush xml:id="br0">
      <inkml:brushProperty name="width" value="0.1" units="cm"/>
      <inkml:brushProperty name="height" value="0.1" units="cm"/>
    </inkml:brush>
  </inkml:definitions>
  <inkml:trace contextRef="#ctx0" brushRef="#br0">348 85 6241,'0'0'1946,"0"0"-668,0 0-533,0 0-122,0 0-103,0 0-2,0 0 132,0 0 104,0 0-54,0 0-81,0 0-91,-6-15 1252,-31-16-1510,34 28-248,1 0 0,-1 0-1,0 0 1,0 0 0,0 1 0,0-1-1,-1 1 1,1 0 0,-1 0 0,0 0-1,1 0 1,-1 0 0,0 1 0,0 0-1,0 0 1,0 0 0,0 0 0,-4 1-22,5-1-7,-1 1 0,0 0 0,1 0 0,-1 0 0,0 0 1,1 1-1,-1 0 0,0-1 0,1 1 0,-1 0 0,1 1 1,0-1-1,-1 1 0,1 0 0,0-1 0,0 1 0,0 1 0,0-1 1,0 0-1,0 1 0,1-1 0,-1 1 0,1 0 0,0 0 0,0 0 1,0 0-1,0 0 0,0 1 0,1-1 7,-4 4-1,-4 7 36,1 0 0,0 0 0,1 1-1,0 0 1,1 1 0,0 2-35,4-8 7,1 0 1,0 0-1,0 0 1,1 0-1,1 10-7,-1 2-14,1-21 6,-1 0 1,1 0 0,-1 0-1,1 0 1,0 0 0,-1 0-1,1 0 1,0-1 0,0 1-1,-1 0 1,1 0 0,0-1-1,0 1 1,0 0 0,0-1-1,0 1 1,0-1 0,0 1-1,0-1 1,0 0 0,0 1-1,0-1 1,1 0 0,-1 0-1,0 0 1,0 0 0,0 0-1,1 0 8,36 2-30,-37-2 56,26 0 243,-17-1-194,1 1 0,-1 0 1,0 1-1,0 0 1,5 1-76,-12-1 12,0 0 0,0 0 0,0 0 0,0 1 0,0-1 0,0 1 0,0-1 0,0 1 0,-1 0 0,1 0 0,-1 1 0,1-1 0,-1 0 0,0 1 0,0-1 0,0 1 0,0 0 0,1 2-12,5 9 67,-1-1 0,0 1 0,-1 1 0,-1-1 1,0 1-1,-1 0 0,-1 0 0,0 1 0,-1-1 0,0 1 0,-1-1 0,-1 2-67,0-7 8,1 1-1,-2 0 0,1 0 0,-2 0 0,1-1 0,-1 1 0,-1 0 1,0-1-1,0 0 0,-1 0 0,-4 7-7,5-13-1,0 0-1,0 0 1,0 0 0,0-1-1,-1 1 1,0-1 0,1 0-1,-1 0 1,0-1 0,-1 1-1,1-1 1,0 0-1,-1 0 1,1 0 0,-1 0-1,1-1 1,-1 0 0,0 0-1,0 0 1,-1-1 1,-18 3-16,-1-2 1,1-1-1,-18-2 16,-6 0-14,46 2 15,1 0-1,-1 0 1,0 0-1,1 0 1,-1 0-1,0-1 1,1 1-1,-1 0 1,0-1-1,1 0 1,-1 1-1,1-1 1,-1 0-1,1 0 1,-1 0-1,1 0 1,0 0-1,-1 0 1,1 0-1,0 0 1,0 0-1,0-1 1,0 1-1,0-1 1,0 1-1,0 0 1,0-1-1,1 0 1,-1 0-1,-20-23-4148,9 17 111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20:57:33.505"/>
    </inkml:context>
    <inkml:brush xml:id="br0">
      <inkml:brushProperty name="width" value="0.1" units="cm"/>
      <inkml:brushProperty name="height" value="0.1" units="cm"/>
    </inkml:brush>
  </inkml:definitions>
  <inkml:trace contextRef="#ctx0" brushRef="#br0">0 125 1016,'0'0'1673,"0"0"-310,0 0-163,0 0-77,0 0-138,0 0-25,2-6-85,2-4-1572,3-15 10174,-7 13-8281,0 11-1144,7-22 775,-7-25-449,0 51-371,-1 86 152,-5 18-159,0-5 52,5 51-52,2-80 6,-1-72-11,1 0 0,-1 0 0,1 0 0,0 0 0,-1 0 0,1 0 0,0 0 0,0 0-1,-1 0 1,1 0 0,0-1 0,0 1 0,0 0 0,0 0 0,0-1 0,0 1 0,0-1 0,0 1-1,1-1 1,-1 0 0,0 1 0,0-1 0,0 0 0,0 0 0,1 0 0,-1 1 0,0-1-1,0-1 1,0 1 0,0 0 0,1 0 0,-1 0 0,1-1 5,1 1-8,0 0 1,0 0-1,1 0 1,-1-1-1,0 0 1,0 1-1,0-1 1,0 0-1,1-1 1,-2 1-1,1 0 1,2-2 7,4-10 80,0 0 0,-1 0 0,0-1 1,-2 0-1,1 0 0,-2-1 0,0 0 1,0 0-1,1-11-80,5-12 10,-5 16-5,-1 4 0,1 0-1,1 1 0,0-1 1,1 1-5,-4 31-73,-1-1 0,1 0 0,1 0 0,5 10 73,-5-12-27,28 101 113,-25-85-90,-7-21 12,1 0 1,0 0-1,0 0 0,1 0 0,0 0 1,2 3-9,-4-7-10,1 0 0,-1-1-1,1 1 1,-1-1 0,1 1 0,0-1 0,0 0 0,-1 0 0,1 0 0,0 0 0,0 0 0,0 0 0,0 0 0,0 0 0,0-1 0,0 1 0,0-1 0,1 0 0,-1 1 0,0-1-1,0 0 1,1 0 10,6 0-7,3 0-14,1 0 0,-1-1-1,12-2 22,-19 1-1,0 1-1,0-1 1,-1 1-1,1-1 1,0-1-1,-1 1 1,0-1-1,1 1 0,-1-1 1,0 0-1,1-2 2,10-11 49,0 0 0,-1-1 0,-1-1 0,7-11-49,-8 10 35,1 1 0,1 0 0,1 1 0,10-9-35,-21 22 10,0 0-1,-1 0 1,0 0-1,1 0 1,-1 0-1,-1-1 0,1 0 1,-1 1-1,1-1 1,-1 0-1,-1 0 1,1-2-10,2-8 65,-2-1 1,0 1-1,0-9-65,-1 8 20,1 0 0,0 0 0,3-8-20,-5 20-2770,-6 9-3128,2 0 5384,-10 7-5573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37:03.019"/>
    </inkml:context>
    <inkml:brush xml:id="br0">
      <inkml:brushProperty name="width" value="0.1" units="cm"/>
      <inkml:brushProperty name="height" value="0.1" units="cm"/>
      <inkml:brushProperty name="color" value="#E71224"/>
    </inkml:brush>
  </inkml:definitions>
  <inkml:trace contextRef="#ctx0" brushRef="#br0">130 158 760,'0'0'1933,"0"0"-748,0 0-409,0 0-114,0 0-210,0-13 5642,0-4-4560,-3-62 152,-4 52 1357,5 5-2702,1 41 324,-1 26-27,-5 23-638,3-22 727,0 24-727,3 36 413,-1 2 311,6 5-724,6 153 312,-1-112 57,4 141-221,2 8-46,0 1 18,-15-254-124,2 1 0,2-1 0,3 0 0,10 37 4,-9-37 1,-1 1 1,-3-1-1,-2 1 1,-2-1-1,-3 7-1,1 43-6,4 9 5,0-30 17,-3 0 1,-8 48-17,8-113 0,0 0-1,0 0 1,1-1 0,1 5 0,1 22 9,-2-39 24,0-1-18,0 0-6,0 0 5,0 0-5,0 0-4,0 0-29,0 0-114,0-11-1065,0-94-5272,0 64-629</inkml:trace>
  <inkml:trace contextRef="#ctx0" brushRef="#br0" timeOffset="833.04">1 2742 888,'0'0'4097,"0"0"-2183,0 0-789,0 0 16,0 0 4,0 0 10,0-8 3137,1 10-4169,0 0 1,0 1-1,0-1 1,0 0-1,0 0 1,0 0-1,1 0 0,-1 0 1,1 0-1,0 0 1,0 1-124,9 10 406,2 11-153,-1 0 0,-1 1 0,-1 0-1,-1 1 1,3 17-253,-1-7 271,0-2 0,11 21-271,-18-49 24,0 0 1,0 0 0,0 0-1,1-1 1,-1 0 0,1 0-1,0 0 1,1 0-25,-4-5 16,-1 0 42,1 0-10,-1-1 0,1 1 1,0-1-1,0 1 0,-1-1 1,1 0-1,-1 0 1,1 0-1,-1 0 0,1 0 1,-1 0-1,1 0 0,-1 0 1,0-1-1,1 1 1,0-2-49,22-29 244,-12 15-152,50-67 283,5-15-375,-45 66 24,-22 33-30,0 0 0,0 0 0,0 1 0,0-1 0,0 0-1,0 0 1,0 0 0,0 1 0,0-1 0,0 0 0,0 0 0,0 0 0,0 1 0,0-1-1,0 0 1,0 0 0,0 0 0,0 1 0,0-1 0,0 0 0,1 0 0,-1 0-1,0 0 1,0 1 0,0-1 0,0 0 0,0 0 0,0 0 0,1 0 0,-1 0-1,0 1 1,0-1 0,0 0 0,0 0 0,1 0 0,-1 0 0,0 0 0,0 0 0,0 0-1,1 0 1,-1 0 0,0 0 0,0 0 0,0 0 0,1 0 0,-1 0 0,0 0-1,0 0 1,0 0 0,1 0 0,-1 0 0,0 0 0,0 0 0,0 0 0,1 0 0,-1 0-1,0 0 1,0 0 0,0-1 0,0 1 0,1 0 0,-1 0 6,0 1-75,0-1 1,0 1-1,0-1 0,0 1 1,-1 0-1,1-1 1,0 1-1,0 0 0,0-1 1,0 1-1,-1-1 1,1 1-1,0-1 1,-1 1-1,1-1 0,0 1 1,-1-1-1,1 1 1,-1-1-1,1 1 0,-1-1 1,1 0-1,-1 1 1,1-1-1,-1 0 0,1 1 1,-1-1-1,1 0 1,-1 0-1,1 1 1,-1-1-1,0 0 0,1 0 1,-1 0-1,0 0 75,-8 0-3942,2 0-4872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37:07.581"/>
    </inkml:context>
    <inkml:brush xml:id="br0">
      <inkml:brushProperty name="width" value="0.1" units="cm"/>
      <inkml:brushProperty name="height" value="0.1" units="cm"/>
      <inkml:brushProperty name="color" value="#E71224"/>
    </inkml:brush>
  </inkml:definitions>
  <inkml:trace contextRef="#ctx0" brushRef="#br0">1 421 4417,'0'0'2007,"0"0"-452,0 0-229,0 0-27,0 0 16,0 0-121,0 0-252,0 0-191,0 0-30,0 0-26,0 0-59,0 0-41,0 0-119,0 0-149,0 0-108,0 0-29,0 0-7,0 0 8,23 0 581,-5-2-565,-1 0 0,1 0 1,-1-2-1,0 0 0,3-2-207,-3 1 19,0 1 0,1 0 1,-1 1-1,0 1 0,4 1-19,69 2 257,99-3 548,-170 0-617,0 0 0,0-2 0,-1 0 0,8-4-188,-7 2 46,1 1-1,-1 1 1,1 1 0,2 1-46,-6 1 23,-1 0 0,0 2 0,0 0 0,0 1 0,0 0 0,0 1 0,0 1 0,-1 0 1,7 3-24,-7-3 2,0-1 0,0 0 1,0-1-1,0-1 0,1 0 1,-1-1-1,12-2-2,-6 2 3,0 0 0,0 0 0,13 4-3,6 0 124,0-1 0,0-1 0,25-4-124,30 1 305,313 4 100,-265-3-304,155-6 50,-183 6-130,42 2 15,0-8 0,13-8-36,-7 1 271,0 7 0,46 8-271,-33 0-23,-73-2 33,175-1 218,0-12-228,-70 3 261,49 12-261,-79-1 43,226 22-9,-237-10-28,-159-13-5,2 0 1,0 1-1,-1-1 1,1 1-1,-1 1 0,1 0 1,-1 0-1,0 0 0,0 1 1,0 1-1,0-1 1,4 3-3,1 1 5,0-1 0,1-1 0,-1 0 0,1-1 0,0-1 0,0 0 0,8 0-4,21 6 4,67 16 3,1-4-1,0-6 0,2-5 0,71-3-6,22-9 5,260 6 14,-326 9-11,-48-13-9,23 1-3,0-4-1,38-10 5,27-12-29,-156 21 11,1-1 0,-1-2 0,-1 0 1,2-3 17,45-12-36,-10 5-25,14-3-99,33-3 160,-83 20-20,-1 1 1,1 1-1,0 1 1,-1 1-1,2 1 20,29 14-9,-8-2 1,-2-3-4,-31-7-6,-1-1 0,1 0 1,0-1-1,0 0 0,0-1 0,1-1 18,57-1-181,-26 0-1400,-12 0-3655,-33-4-2625,0 2-1661</inkml:trace>
  <inkml:trace contextRef="#ctx0" brushRef="#br0" timeOffset="1105.97">8540 1 6769,'0'0'2246,"0"0"-421,0 0-366,0 0-255,0 0-204,0 0-113,-2 3 5117,5 0-6343,13 10 484,-2 1 0,1 1 0,-2 0 0,0 1 0,0 0 0,8 16-145,29 37 288,-17-31-268,-20-24 4,0 0 0,-1 1-1,-1 1 1,0 0 0,-1 1 0,0 0-1,-1 2-23,17 33 123,-25-51-100,-1 0 1,0 0-1,0 1 0,1-1 1,-1 0-1,0 1 0,0-1 1,0 1-1,-1-1 0,1 0 1,0 1-1,0-1 0,-1 0 1,1 0-1,-1 1 0,1-1 1,-1 0-1,0 1-23,-16 28-74,10-19 99,-38 72-55,-8 16-734,-5-3 0,-51 66 764,107-160-126,0 1-26,1-1 1,-1 0-1,1 0 1,-1 0-1,0 0 1,0 0-1,0 0 1,0-1-1,0 1 1,0-1-1,0 1 1,0-1-1,-1 0 1,1 0-1,-1 0 152,2-2-2484,1-4-2077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38:46.264"/>
    </inkml:context>
    <inkml:brush xml:id="br0">
      <inkml:brushProperty name="width" value="0.1" units="cm"/>
      <inkml:brushProperty name="height" value="0.1" units="cm"/>
      <inkml:brushProperty name="color" value="#E71224"/>
    </inkml:brush>
  </inkml:definitions>
  <inkml:trace contextRef="#ctx0" brushRef="#br0">1 15 288,'0'0'1752,"0"0"-674,0 0-475,0 0-319,0 0-180,1-11 149,0 8 3739,0 2 4192,3 1-8019,0 1 0,0-1 0,0 1 0,0-1 0,0 1-1,0 0 1,0 1 0,0-1 0,0 1 0,-1-1 0,1 1 0,-1 0-1,1 1 1,0-1-165,4 3-9,-4-2 54,2-1 0,-1-1 0,0 1 0,0 0 0,0-1-1,1 0 1,-1-1 0,1 1 0,-1-1 0,5 0-45,-4 0 86,0 0-1,0 0 1,0 1 0,0 0 0,1 0 0,-1 1 0,5 2-86,26 10 532,35 10-532,-69-23 8,22 7 57,1-1 0,1-2 0,21 3-65,-29-6 19,0 2-1,0 0 1,0 1 0,-1 0 0,12 7-19,87 43 80,-90-37-36,0 1 0,11 12-44,-36-30 50,0 0-1,0 1 1,0-1-1,0 0 1,1-1-1,-1 1 1,0 0-1,0 0 1,0-1-1,1 0 1,-1 1-1,1-1-49,0 0 26,-1 0-1,1 1 1,-1-1-1,0 1 1,1-1-1,-1 1 1,0 0-1,1 0 1,-1 0-1,0 0 1,0 0-1,0 1 1,0-1-1,0 1 1,0-1-1,1 2-25,19 17 587,-22-19-513,0-1-18,0 0-29,23 21 200,-15-12-181,0-1 0,1 0 1,0 0-1,0-1 0,0-1 0,1 1 1,0-1-1,0-1 0,0 0 1,1 0-1,0-1 0,0-1 0,10 3-46,58 17 107,-59-18-87,29 6 6,0 1 0,26 13-26,43 26 7,-41-13-8,-45-20 2,2-2-1,0-1 1,11 2-1,-23-9-4,-2 0 0,1 2 0,-1 0 0,-1 2 4,43 21-8,-40-22-56,0 1 0,15 11 64,29 17-95,-42-25 89,-1 0 0,-1 2-1,0 0 1,-1 1-1,0 1 7,-3-1-1,19 6-16,-30-19 9,0 1 0,1-2 0,-1 1 1,1-1-1,0 0 0,0 0 1,7 1 7,64 17-25,-31-9 16,140 58-14,-179-69 20,-8-2 2,1 0 0,-1 1 0,1-1 0,-1 1 0,0-1 0,1 1 0,-1-1 0,0 1 0,1 0 0,-1 0 0,0-1 0,0 1 0,1 1 1,18 2-23,4 6 19,1 1-1,15 11 5,26 12-8,-26-13-16,40 21-160,70 23 184,-131-56-29,-1 0 1,15 10 28,24 12-128,11-1 97,-13-7 27,-1 3 0,6 6 4,-30-18-41,84 45-189,-45-25 147,-48-25 65,1 0 0,12 3 18,-14-6-11,1 2-1,-1 0 1,0 2 11,-13-7-37,0 0 0,1 0 0,0 0 0,7 1 37,20 7-100,-30-9 98,1-1 1,-1 1-1,1-1 1,0 0 0,0 0-1,2 0 2,-3-1-1,0 0-1,0 1 1,-1-1 0,1 1-1,-1 1 1,1-1-1,0 1 1,-1-1-1,0 1 1,3 2 1,6 2-2,-1 0 0,1-1 0,0-1 0,0 0 0,0-1 0,0 0 0,0-1 0,1-1 0,1 0 2,19 4-7,-24-4 5,1 1 0,-1 0 1,1 0-1,-1 2 1,0-1-1,0 1 0,0 0 1,-1 1-1,9 6 2,-7-5 0,1 0-1,-1-1 0,1 0 1,0-1-1,0 0 1,5 0 0,38 13 2,24 7 6,21 6 5,-1 5 1,-2 4 0,31 20-14,-12-11 79,-92-38-76,-12-5 1,0-1-1,-1 2 1,0 0 0,0 0-1,0 1 1,2 2-4,-12-8 5,1-1-3,5 4-2,-1 0 0,1-1 0,0 0 0,0 0 0,0-1 0,0 0 0,9 4 0,50 16 2,-40-14-1,0 1 1,-1 1-1,0 1 1,1 3-2,24 1 0,-38-11 0,1 0 0,-1-1 1,0 0-1,1 0 0,1-2 0,-1 1 0,-1 1 0,1-1 0,0 2 0,-1 0 0,2 1 0,118 46 7,-74-25-1,-19-8 3,1-2 1,8 1-10,-36-12 10,-1 0 0,0 0 0,0 1-1,10 7-9,26 13 54,58 21 459,-59-29-397,-8-4-89,1-1 0,14 2-27,135 33 55,-118-25-10,3 6-45,15 5 4,-54-18 9,9 1 20,57 19-15,38-9 68,-42 5-29,-64-22-49,-1 0 1,-1 2-1,0 2 0,-1 0 0,7 6-8,11 19 15,-17-25-10,-21-11 0,0 1 0,0 0 1,0 1-1,0 0 1,-1 1-1,1 1-5,14 10 92,0 0-1,1-1 1,0-2 0,1 0-1,1-2 1,19 7-92,-3 0 180,-21-9-86,-1 2 0,0 1 0,7 6-94,-6-5 11,0 1 0,21 8-11,7-2 125,21 5-125,36 15 324,61 22-212,-67-26-49,19 1 42,-79-27-68,-1 2 0,-1 2 0,31 15-37,-41-15 21,0-3 1,1 0-1,18 4-21,-41-15 10,1 1 1,-1 0-1,1 0 0,-1 1 1,0 0-1,0 0 0,0 0 1,-1 1-1,1 0 0,-1 0 0,2 2-10,36 24-1,-28-19 14,0 0 0,1-2 0,0 0-1,1-1 1,3 1-13,0-1 3,-14-6 0,1 1 0,-1-1 0,0 1 0,0 0 0,0 0 0,0 1 0,0 0 0,0 0 0,-1 1 0,0-1-1,0 1 1,0 0 0,3 6-3,28 30-21,-31-35-4111,-9-21-1306,-7-3-3711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38:51.567"/>
    </inkml:context>
    <inkml:brush xml:id="br0">
      <inkml:brushProperty name="width" value="0.1" units="cm"/>
      <inkml:brushProperty name="height" value="0.1" units="cm"/>
      <inkml:brushProperty name="color" value="#E71224"/>
    </inkml:brush>
  </inkml:definitions>
  <inkml:trace contextRef="#ctx0" brushRef="#br0">0 0 1192,'0'0'1881,"0"0"-577,0 0-293,0 0-175,0 0-165,0 0-156,0 0 3,0 0 29,0 0-24,0 0-11,0 0 9,0 0-124,0 0-3,0 0 140,0 0 126,0 0-17,0 0-146,0 0-97,0 0-45,0 0-26,0 0-19,0 0-26,0 0-21,0 0-57,0 0-51,0 0 20,0 0 18,27 4 1041,-21 3-1060,1 0 0,0 0 0,0 0 0,0-1 0,1 0 1,0 0-1,0-1 0,1 0 0,-1-1 0,1 1 0,5 0-174,20 7 519,1-1 0,19 2-519,-17-4 253,-11-2-83,-6-3-63,0 2-1,0 0 1,0 1 0,-1 1 0,15 8-107,-18-7 80,0-1 0,0 0 0,0-1 0,1-1 0,0-1 0,17 3-80,-8 2 227,-23-9-214,0 1 0,0-1 0,0 0-1,0 1 1,0-1 0,1-1 0,-1 1 0,0 0 0,0-1 0,3 0-13,7 2 31,0 0 0,-1 1 0,1 0 0,-1 0 0,1 2 0,-1-1 0,2 3-31,5 1 310,30 10-3,35 8-307,-29-5 254,-14-3-51,-21-12-93,-14-5-74,0 1 0,0 0 1,0 0-1,-1 0 0,1 1 0,-1 0 1,0 0-1,0 0 0,2 2-36,-4-3 8,0 0 0,1 0 0,-1-1 0,1 1 0,0-1 0,-1 1 0,1-1 0,2 0-8,29 12 73,-27-8-56,0-2-1,0 1 0,0-1 0,1 0 0,-1-1 1,5 1-17,23 7 22,-5-2-8,-27-8-10,1 1 0,-1 0 0,1 0 0,-1 1-1,1-1 1,-1 1 0,0 0 0,0 0 0,0 1 0,0-1-1,2 2-3,5 11-43,-22-4-73,5-6 119,-54 42-248,60-45 248,0-1 9,0-1-6,0 0-18,0 0-29,0 0-10,0 0-1,0 0 28,0 0 3,0 0 62,0 0-22,0 0-14,0 0-10,1 0 8,0 0 0,0 0 0,0 1-1,0-1 1,0 0 0,1 1 0,-1-1 0,0 1 0,0-1 0,0 1-1,0 0 1,0-1 0,0 1 0,-1 0 0,1 0 0,0 0 0,0 0-1,0-1 1,0 2-3,-1 1 100,-11-12-87,-1-2-32,0 0 1,-1 1-1,0 1 1,-1 0-1,-1 0 19,-31-21 5,40 26-25,0 1 1,0 0 0,-1 0 0,1 0 0,0 1-1,-1 0 1,0 0 0,1 1 0,-1 0 0,0 0-1,0 1 1,-4-1 19,4 1-13,1 0-1,-1 0 1,1-1 0,0 0-1,-1 0 1,1-1 0,0 0-1,0 0 1,0 0 0,0-1-1,1 0 1,-1 0 0,1 0-1,-1-1 1,1 0 13,-4-2 1,1 0-1,-1 0 1,0 1 0,-1 0-1,1 1 1,-1 0 0,0 0-1,0 1 1,-2 0-1,0 0-30,0-1-1,0-1 1,0 0 0,1-1 0,-10-5 30,12 6-14,-1 0 1,0 0 0,0 1 0,-1 0 0,1 1-1,-6-1 14,4 1-27,0 0 0,0-1-1,0-1 1,1 0 0,-3-2 27,10 5-12,-1 0 0,1 0 0,-1 1 0,0-1 0,1 1 0,-1 0 0,-1 0 12,1 1-21,1-1 0,0 0 0,-1 0 0,1-1 0,0 1 0,0-1 0,-1 0 0,2 0 0,-3-1 21,-1-1-14,0 0-1,0 0 0,-1 1 0,1 0 0,-1 0 0,0 1 0,0 0 0,0 0 0,0 1 1,0 0-1,-7 0 15,-26-4-58,27 3 48,8 1 1,0 0-1,0 0 1,0-1 0,0 0 0,0 0 0,-3-2 9,57 26 107,29 15 363,11-1-470,-76-31 5,-1 1 1,1 0-1,-1 1 0,0 1 0,1 1-5,1 0 2,0 0-1,0-1 1,7 2-2,22 8-3,-21-9 8,0 0-1,-1 1 1,0 1 0,9 7-5,-18-12 5,1 1 0,1-2 1,-1 1-1,1-2 0,0 0 1,0 0-1,0-1 0,2-1-5,60 19 21,104 38 4,-99-28 71,1-3 1,2-4-1,33 3-96,-60-22 240,-45-5-230,1 0-1,0 1 0,0 1 1,-1 0-1,2 1-9,6 1-89,-13-3-297,-1 0-1,0 0 1,1 0-1,-1 1 1,0 0 0,0 0-1,0 0 1,0 1 0,0-1-1,3 4 387,-5-1-3241,-3 1-2752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38:54.966"/>
    </inkml:context>
    <inkml:brush xml:id="br0">
      <inkml:brushProperty name="width" value="0.1" units="cm"/>
      <inkml:brushProperty name="height" value="0.1" units="cm"/>
      <inkml:brushProperty name="color" value="#E71224"/>
    </inkml:brush>
  </inkml:definitions>
  <inkml:trace contextRef="#ctx0" brushRef="#br0">0 15 1584,'0'0'1270,"0"0"-253,0 0-148,0 0-138,0 0-154,2-12 3883,0 9 1251,3 4-5631,0 1 0,0-1-1,0 1 1,0 0-1,-1 0 1,1 1-1,-1-1 1,1 1-1,-1 0 1,0 0 0,0 1-1,-1-1 1,1 1-1,-1 0 1,2 1-80,31 25 594,11-4 439,41 15-1033,-32-15 236,7 6-236,89 46 762,-94-53-711,-6-3-24,20 20 447,-47-27-415,0-1 0,0-2 0,1 0 1,1-2-1,27 8-59,11 6 195,-51-17-159,2-1 1,-1 0-1,11 1-36,40 12 58,-42-11 4,0-1 1,17 1-63,-21-3 5,0 1 0,0 1 1,-1 0-1,0 1 0,0 1 1,-1 1-1,5 4-5,54 27 4,-46-26 2,-19-9-4,1 0 0,-1-1 0,1 0 1,12 3-3,-14-5-2,0 1 1,0 0 0,-1 1 0,1 0-1,-1 1 1,0 0 0,5 5 1,14 7 9,-8-5-9,-18-10 0,1 0 0,0-1 0,0 1 0,0-1 0,0 0 0,0 0 0,1-1 0,-1 1 0,0-1 0,1 0 0,3 0 0,5 2 0,0 1 1,-1 0 0,0 0-1,1 1 1,-2 1 0,1 0 0,10 7-1,-7-4-1,0-1 0,0-1 0,1 0 0,3 0 1,-6-2-3,0 1 0,-1 0 0,0 0 0,0 1 0,-1 1 0,5 4 3,-4-3-57,0-1-1,0-1 0,0 0 0,1 0 0,12 3 58,-18-7-190,2-1 78,1 2 0,-1-1 0,0 1 0,0 1 0,2 1 112,-8-4-496,0 0-1,0 1 1,0-1 0,0 1 0,-1 0 0,0-1 0,1 1 0,-1 0-1,0 1 1,0-1 496,2 9-7129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0:57.402"/>
    </inkml:context>
    <inkml:brush xml:id="br0">
      <inkml:brushProperty name="width" value="0.1" units="cm"/>
      <inkml:brushProperty name="height" value="0.1" units="cm"/>
      <inkml:brushProperty name="color" value="#E71224"/>
    </inkml:brush>
  </inkml:definitions>
  <inkml:trace contextRef="#ctx0" brushRef="#br0">219 48 3345,'0'0'1611,"0"0"-490,0 0-325,0 0-85,0 0 1,0 0 41,-4-5 7901,1 5-9436,-9 10 855,1 1 0,1 0 1,-1 1-1,2 0 0,0 0 0,1 1 1,0 0-1,0 1 0,0 4-73,-4 4 137,-4 8 88,1 2 0,1 0 0,2 1-1,2 0 1,-6 30-225,7-13 215,2-1 1,3 1-1,1 40-215,3 62 269,1-146-260,0-1-1,0 1 0,0 0 1,1-1-1,0 1 0,0-1 1,0 1-9,9 28 28,-4-15 119,-3-15-7380,-4-4-1827</inkml:trace>
  <inkml:trace contextRef="#ctx0" brushRef="#br0" timeOffset="901.65">287 608 3105,'0'0'1512,"0"0"-180,0 0-141,0 0-104,0 0-23,0 0-42,0 0-95,0 0-110,0 0-111,0 0-127,0 0-87,0 0-51,0 0-22,0 0-66,0 0-66,0 0-38,0 0-19,0 0 24,12 0 440,270-6 1768,-282 6-2442,0 0 34,0 0 24,0 0-24,0 0-42,0 0-72,0 0-118,0 0-106,0 0-106,0 0-214,0 0-372,0 0-515,0 13-5655,0-3 362</inkml:trace>
  <inkml:trace contextRef="#ctx0" brushRef="#br0" timeOffset="1949.87">661 231 3425,'0'0'2978,"0"0"-674,0 0-739,0 0-440,0 0-234,0 0-144,3 0-130,39-12 1636,-34 9-2026,1 0 1,-1 1-1,1 0 0,-1 0 0,1 1 0,8-1-227,-1 2 74,-9 0-40,0-1 0,0 2-1,0-1 1,0 1 0,0 0 0,0 0-1,0 1-33,-4-1 9,-1 0-1,0 0 0,0 0 0,0 0 1,0 1-1,0-1 0,0 1 0,0-1 0,0 1 1,-1 0-1,1 0 0,-1-1 0,1 1 1,-1 0-1,0 0 0,1 1 0,-1-1 1,0 0-1,-1 0 0,1 1 0,0-1 1,-1 0-1,1 1-8,1 6 32,-1-1-1,0 1 1,0-1 0,-1 1 0,0-1 0,-1 1-1,1-1 1,-2 1 0,1-1 0,-1 0 0,-1 1-1,1-1 1,-1 0 0,-1 0 0,0-1 0,0 1-1,0-1 1,-1 0 0,-2 3-32,4-6 16,0 0 0,0-1-1,0 1 1,0-1 0,-1 1 0,1-1 0,-1 0 0,0-1-1,0 1 1,0-1 0,0 1 0,0-1 0,-1-1-1,1 1 1,-4 0-16,7-2 6,1 0-1,0 0 3,0 0-9,0 0-42,0 0-33,0 0-39,6 0-85,1 1 209,0 0 0,0 0 0,1 0 0,-1 1 0,-1-1-1,1 2 1,0-1 0,0 1 0,-1 0 0,0 1 0,0-1 0,0 1-1,0 0 1,0 1 0,-1-1 0,1 1 0,-1 0 0,-1 1 0,1-1-1,0 3-8,2 0 23,-1 1-1,-1 0 0,0 1 0,0-1 0,-1 1 0,0 0 1,-1 0-1,0 0 0,0 1 0,-1-1 0,-1 1 0,1-1 1,-2 6-23,0-3 41,0 0 0,-2 0 0,1 0 0,-2 0 0,0-1 0,-3 12-41,4-19 8,0 0 1,-1 1 0,1-1-1,-1 0 1,0 0 0,0-1-1,-1 1 1,1-1-1,-1 1 1,0-1 0,0 0-1,0 0 1,-1-1-1,1 1 1,-1-1 0,-3 1-9,4-2 14,-1 0 1,1-1-1,-1 1 1,1-1-1,-1 0 1,1-1-1,-1 1 1,1-1-1,-1 0 1,0 0-1,1 0 0,-1-1 1,1 0-1,-1 0 1,0 0-1,1 0 1,0-1-1,-1 1 1,1-1-1,0 0 1,-1-1-15,1 0-2,0 0 0,0 0-1,-1 0 1,1 1 0,-1-1 0,1 1 0,-1 0 0,0 1 0,0-1-1,0 1 1,0 0 0,0 0 0,0 1 0,0-1 0,0 1 2,5-2-73,0 2-7230,0 5 2854</inkml:trace>
  <inkml:trace contextRef="#ctx0" brushRef="#br0" timeOffset="2572.92">1091 799 5633,'0'0'2770,"0"0"-577,0 0-624,0 0-527,0 0-333,0 0-203,27 0 1066,-25-1-1538,1 1 0,-1 0-1,0 0 1,1 0 0,-1 0-1,0 0 1,1 1 0,-1-1 0,0 1-1,0 0 1,0-1 0,1 1 0,-1 0-1,0 0 1,0 0 0,0 0-1,0 1 1,0-1 0,-1 1 0,1-1-1,0 1 1,-1-1 0,1 1 0,-1 0-1,1 0 1,-1 0 0,0 0-1,0 0 1,0 0 0,0 0 0,0 0-1,0 1 1,0-1 0,-1 0 0,1 0-1,-1 1 1,0-1 0,0 1-34,2 3-55,-1 1 1,0-1-1,-1 1 1,1-1-1,-1 0 1,0 1-1,-1-1 1,0 1-1,0-1 1,0 0-1,-1 1 1,0-1-1,0 0 1,0 0-1,-1 0 1,0-1-1,0 1 1,0-1 0,-1 1-1,0-1 1,0 0-1,0 0 1,-1-1-1,1 1 1,-1-1-1,0 0 1,-1-1-1,1 1 1,-1-1-1,1 0 1,-1 0-1,0-1 1,0 1-1,-3 0 55,7-3-92,0 0-1,0 0 1,0 1-1,0-1 0,0 0 1,1 0-1,-1-1 1,0 1-1,0 0 0,0-1 1,-1 0 92,3 1-90,-1 0 0,1 0-1,-1 0 1,1-1 0,0 1 0,-1 0 0,1 0-1,-1-1 1,1 1 0,0 0 0,0-1 0,-1 1 0,1 0-1,0-1 1,-1 1 0,1-1 0,0 1 0,0 0-1,0-1 1,0 1 0,-1-1 0,1 1 0,0-1 0,0 1-1,0 0 1,0-1 0,0 1 0,0-1 0,0 1 0,0-1-1,0 1 1,0-1 0,0 1 0,0-1 0,1 1-1,-1 0 1,0-1 0,0 1 0,0-1 0,1 1 0,-1 0-1,0-1 1,0 1 0,1-1 0,-1 1 0,0 0-1,1 0 1,-1-1 0,1 1 90,5-6-4209</inkml:trace>
  <inkml:trace contextRef="#ctx0" brushRef="#br0" timeOffset="3189.81">1510 367 3593,'0'0'1924,"0"0"-166,0 0-294,0 0-262,0 0-145,0 0-78,0 0-73,0 0-113,0 0-51,0 0-21,0 0-61,0 0-142,0 5 165,1 96 215,0 27-745,-11 69-153,-1-85-79,11-111-37,0-1-82,0 0-156,0 0-253,0 0-257,0 0-26,0 0 205,7-4-2899,-3 1-753</inkml:trace>
  <inkml:trace contextRef="#ctx0" brushRef="#br0" timeOffset="3837.63">1770 333 2985,'0'0'1431,"0"0"-120,0 0-99,0 0-7,0 0 4,0 0-122,0 9 5888,0 34-6842,-3 119 221,-9 22-354,-1-37 152,11-118-7044,2-42 2099</inkml:trace>
  <inkml:trace contextRef="#ctx0" brushRef="#br0" timeOffset="4610.99">1974 0 6281,'0'0'2497,"0"0"-653,0 0-623,0 0-371,0 0-229,0 0-139,-1 12 4177,-1 14-3947,4-21-678,-1 0 0,1-1 0,1 0 0,-1 1 0,1-1 1,-1 0-1,1 0 0,0-1 0,1 1 0,-1-1 0,1 1-34,12 15 54,1 4-32,-1 1 1,-2 0-1,0 1 0,-2 1 0,0 0 1,-2 0-1,-1 1 0,-2 0 1,0 1-1,-2 0 0,0 0 0,-2 0 1,-1 8-23,-2 2 24,1-16-12,0-1 1,-2 1 0,-1-1-1,0 1 1,-1-1 0,-2 0-1,0 0 1,-3 5-13,-12 20-238,-3 0 0,-1-2 0,-3-1 0,-1-1 0,-2-2 0,-5 3 238,12-21-978,23-22 394,0 0-258,0 0-390,11 0-3190,4-3-1110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4:46.210"/>
    </inkml:context>
    <inkml:brush xml:id="br0">
      <inkml:brushProperty name="width" value="0.1" units="cm"/>
      <inkml:brushProperty name="height" value="0.1" units="cm"/>
      <inkml:brushProperty name="color" value="#66CC00"/>
    </inkml:brush>
  </inkml:definitions>
  <inkml:trace contextRef="#ctx0" brushRef="#br0">267 45 3649,'0'0'2760,"0"0"-52,0 0-627,0 0-414,0 0-322,0-4-213,0-36 2701,0 40-3449,0 0-32,0 0-9,0 0-70,0 0-78,0 0-67,0 21-54,-9 441 895,7-242-817,3-117-90,0-88 21,2-22 260,0-27-11,-2 4-174,0 21-134,0 0 0,-1 0 0,0-1-1,-1 1 1,0 0 0,-1-2-24,0 7-6,-1 0-1,-1 0 0,1 0 1,0 0-1,-1 1 0,0-1 1,0 1-1,0 0 1,0 0-1,0 0 0,-1 1 1,1-1-1,-1 1 7,-17-12-43,13 7 35,0 1 0,0 0 0,-1 1 0,-6-3 8,9 5 6,1 0 1,-1 0-1,0 1 1,0 0-1,0 0 0,0 1 1,-1 0-1,1 0 1,0 1-1,-5 0-6,11 0-47,-11 18-291,8-6 326,-25 84 15,27-84-2,0 0-1,1 0 1,0 0 0,0 0-1,2-1 1,-1 1 0,2 5-1,0-12-4,-1 1 0,1-1 0,0 0 1,1 1-1,-1-1 0,1 0 1,2 2 3,-2-4 4,-1 1 1,0 0 0,0 0 0,0 0-1,0 0 1,-1 0 0,1 0-1,-1 1 1,0-1 0,0 4-5,0-7 7,1 1-7,2-1-11,-1 0 1,1-1-1,0 0 1,0 1 0,-1-1-1,1 0 1,0-1 0,0 1-1,1-1 11,2 0 31,93 1 18,-98 0-46,0-1 0,0 1 1,0-1-1,0 0 0,-1 0 0,1 1 0,0-2 0,0 1 1,-1 0-1,1 0 0,-1 0 0,1-1 0,-1 1 0,0-1 1,1 1-1,-1-1 0,0 1 0,0-1 0,0 0 0,0 0 0,0 0 1,0 1-1,-1-1 0,1 0 0,-1 0 0,1-1-3,0-1 11,1 0-1,0 0 1,0 1 0,0-1-1,0 1 1,1-1-1,-1 1 1,2-1-11,-4 3-92,0 1-67,0 0-17,0 0 4,0 0-45,0 0-14,0 6-515,0 1-91,0 1-1,0 0 1,-1-1-1,0 1 1,0-1-1,-1 0 1,0 1-1,0-1 1,-1 0-1,-2 4 838,-11 14-9532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1:04.365"/>
    </inkml:context>
    <inkml:brush xml:id="br0">
      <inkml:brushProperty name="width" value="0.1" units="cm"/>
      <inkml:brushProperty name="height" value="0.1" units="cm"/>
      <inkml:brushProperty name="color" value="#E71224"/>
    </inkml:brush>
  </inkml:definitions>
  <inkml:trace contextRef="#ctx0" brushRef="#br0">287 82 4729,'0'0'1720,"0"0"-301,0 0-13,0 0-84,0 0-328,0 0-224,-10 11-93,-82 80 1764,74-71-2170,1 1-1,1 0 1,0 1-1,2 0 1,1 2-1,1-1 1,0 2 0,2-1-1,1 2 1,1-1-1,1 1 1,1 5-271,-6 42 180,4 1 1,3 0 0,4 56-181,1-122-7,1 1 0,0-1 0,1 0 0,0 0 0,0 0 0,1 0 0,0 0-1,0 0 1,1 0 0,0-1 0,0 0 0,1 0 0,0 0 0,0-1 0,1 1 0,0-1 0,0 0 0,0-1 0,1 0 0,-1 0 0,1 0 0,1-1 0,-1 1 0,0-2 0,3 1 7,-4-3-949,-4-12-7167,-2 8 7781,0-13-6699</inkml:trace>
  <inkml:trace contextRef="#ctx0" brushRef="#br0" timeOffset="887.16">518 408 4033,'0'0'2258,"0"0"-318,0 0-58,0 0-405,0 0-455,0 0-356,3 0-202,6-3 34,-1 1 1,1-2 0,-1 1 0,7-5-499,-3 2 324,1 0 0,-1 1 0,9-2-324,-6 3 34,1 0-1,-1 1 1,1 1-1,-1 0 1,1 2 0,0-1-1,-1 2 1,1 0 0,5 1-34,-19-1 14,1 0 0,0 0 1,-1 0-1,0 1 1,1-1-1,-1 0 0,0 1 1,1 0-1,-1-1 0,0 1 1,0 0-1,-1 0 1,1 0-1,0 1 0,-1-1 1,1 0-1,-1 0 0,1 1 1,-1-1-1,0 1 1,0-1-1,-1 1 0,1 0 1,0-1-1,-1 2-14,3 10 131,-1 0 0,-1 0 0,-1 0 0,0 9-131,0-8 56,0-8-31,-1-1 0,1 1 0,-1 0 1,0-1-1,-1 1 0,1-1 1,-1 1-1,0-1 0,-1 0 1,0 0-1,0 0 0,-1 2-25,-3 2 14,0-1 0,-1 0 0,0-1 1,-1 0-1,1 0 0,-10 6-14,1-3-32,0-1 0,0 0 0,-1-1 0,0-1 0,-1-1 0,0-1 0,-6 1 32,21-3-230,11-1 2,13 1 135,5-4 75,84 3 49,-97-2-27,0 1 0,0 0 0,-1 0-1,1 1 1,-1 1 0,0 0 0,10 5-4,-19-8-56,0 0 1,0 0-1,-1 0 0,1 0 1,0 0-1,-1 0 1,1 0-1,0 0 1,-1 1-1,0-1 1,1 1-1,-1-1 0,0 1 1,1-1-1,-1 1 1,0 0-1,0 0 1,-1-1-1,1 1 0,0 0 1,-1 0-1,1 0 1,-1 0-1,1 0 1,-1 0-1,0 0 0,0 0 56,0-1-1000,0-1-1151,0 0-2591</inkml:trace>
  <inkml:trace contextRef="#ctx0" brushRef="#br0" timeOffset="1510.81">1261 650 1584,'0'0'4243,"0"0"-2464,0 0-455,0 0 203,0 0-181,0 0-262,3 5-275,17 30 847,-14-28-1464,-2 1-1,1-1 1,-1 1-1,0 0 0,0 0 1,-1 0-1,0 1 1,-1-1-1,0 1 0,0 0 1,-1-1-1,0 5-191,0-7 13,-1 1 0,-1-1 0,1 0 0,-1 0 1,0 0-1,0 0 0,-1 0 0,0 0 0,0 0 0,0 0 0,-1-1 0,0 1 0,0-1 0,0 1 0,-1-1 0,1 0 0,-1-1 1,0 1-1,-1-1 0,1 1 0,-2-1-13,-7 9-201,0-2 0,0 1 0,-1-2 0,-1 0 0,0-1 1,0 0-1,-1-1 0,-3 1 201,21-14-4272,21-20 1756,3 5-1220</inkml:trace>
  <inkml:trace contextRef="#ctx0" brushRef="#br0" timeOffset="2443.71">1993 147 4481,'0'0'3657,"0"0"-1716,0 0-740,0 0-161,0 0-329,0 0-342,-8 14-199,-30 45-45,30-48-41,0 0 0,-1-1 0,0 0 1,-3 2-85,-13 14 328,-20 30 713,3 2 0,1 2-1041,28-38 171,0 1-1,1 0 1,2 1 0,0 0 0,2 0-1,0 1 1,0 9-171,5-11 8,1 1-1,1-1 1,2 10-8,-1-3-8,0-28 4,0 1 0,1-1 0,-1 1 1,0-1-1,1 1 0,-1-1 0,1 0 1,0 1-1,0-1 0,0 0 0,0 0 1,0 1-1,1-1 0,-1 0 0,1 0 0,-1 0 1,1-1-1,0 1 0,-1 0 0,2 0 4,1 1 11,0-1-1,0 1 0,0-1 0,1 0 0,-1 0 0,1 0 1,-1-1-1,1 0 0,0 0 0,3 1-10,2-1 39,0 0 1,0-1-1,0 0 1,1 0-1,-1-1 0,0 0 1,0-1-1,0 0 0,0-1 1,2-1-40,5-2-12,1-2 0,-1-1 0,0 0 0,0-1 0,-1 0 0,-1-2 0,12-10 12,-25 20 8,-1 0-1,0 0 1,0-1 0,0 1 0,0 0-1,0-1 1,0 1 0,0 0 0,-1-1 0,1 1-1,-1-1 1,0 1 0,0-1 0,0 1-1,0-1 1,0 1 0,-1-1 0,1 1 0,-1 0-1,1-1 1,-1 1 0,0-1 0,0 1-1,0 0 1,0 0 0,0 0 0,-1 0-1,1-1 1,0 2 0,-1-1 0,0 0 0,0 0-1,1 0 1,-1 1 0,-2-2-8,-10-2-77,1 1-1,-1 0 1,0 1 0,0 1 0,-1 0 0,1 0-1,0 2 1,-1 0 0,1 1 0,0 0-1,-7 2 78,16-2-23,1 1 0,-1 0 0,1 0 0,0 0 0,0 1 0,0 0 0,0-1 0,0 1 0,1 0 0,-1 1 0,1-1 0,0 1-1,0-1 1,0 1 0,0 0 0,1 0 0,-2 3 23,-3 5-9,0 1-1,1 0 0,0 1 1,1-1-1,0 3 10,5-15-61,0-1 0,-1 1 0,1 0 0,0 0 0,-1-1 0,1 1 0,0 0 0,0 0 0,0-1 0,0 1 0,0 0 0,0 0 0,0 0-1,0-1 1,0 1 0,0 0 0,0 0 0,1 0 0,-1-1 0,0 1 0,0 0 0,1 0 0,-1-1 0,1 1 0,-1 0 0,0-1 0,1 1 0,-1-1 0,1 1 61,21 2-4255,-15-3 3265,13 0-4644</inkml:trace>
  <inkml:trace contextRef="#ctx0" brushRef="#br0" timeOffset="3191.81">2431 1 8122,'0'0'2563,"0"0"-871,0 0-699,0 0-372,0 0-178,0 0-56,0 3 2909,0 15-2954,2-12-280,-1 0 1,1 0-1,1 0 0,-1 0 1,1 0-1,0 0 1,0-1-1,1 1 1,-1-1-1,1 0 1,0 0-1,1 0 0,0-1-62,9 13 86,-5-3-71,1-1 0,-2 1-1,0 1 1,0-1 0,-2 1-1,1 1 1,-2-1 0,0 1 0,-1 0-1,-1 0 1,0 0 0,-1 1 0,-1-1-1,-1 1 1,0-1 0,-1 1-1,-1-1 1,0 0 0,-1 0 0,-1 0-1,0 0 1,-2 0 0,1-1-1,-2 0 1,0 0 0,-7 10-15,-28 41-315,-4-2 0,-34 37 315,-112 114-2898,166-187 2196,3-5-1489,22-21-619,1-2-2993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26.094"/>
    </inkml:context>
    <inkml:brush xml:id="br0">
      <inkml:brushProperty name="width" value="0.1" units="cm"/>
      <inkml:brushProperty name="height" value="0.1" units="cm"/>
      <inkml:brushProperty name="color" value="#E71224"/>
    </inkml:brush>
  </inkml:definitions>
  <inkml:trace contextRef="#ctx0" brushRef="#br0">0 6 1360,'0'0'1381,"0"0"-427,0 0-180,0 0 58,0 0 66,1-1 1731,2-3 9952,-1 3-11608,0 1-3389,4 2 2437,0-1 1,-1 1-1,1 0 1,-1 1-1,0-1 1,0 1 0,0 0-1,0 0 1,0 0-1,1 2-21,47 44 153,-28-25-105,21 20 848,29 39-896,-41-44 131,1-2-1,2-1 1,12 7-131,-31-27 42,-1 1 0,0 1 0,-1 0 1,4 7-43,30 35 80,41 24 302,-29-27-227,-31-30-63,-2 2-1,23 28-91,10 15 240,4-1-240,45 51 150,-79-86-87,18 23 75,-19-20-123,1-2-1,2-1 0,1-2 1,5 1-15,30 34 194,10 16-194,-15-15 20,-26-25 21,-2 1 0,5 12-41,48 61 20,-19-29 141,28 50-161,-94-132 0,30 38 71,1-2 0,7 4-71,48 58 126,-60-70-55,1-1 0,9 6-71,-7-7 111,-1 1-1,2 7-110,94 109 646,-111-130-533,50 48 193,-41-42-217,-1 1 0,23 30-89,-34-36 9,76 99 27,84 85 127,-129-159 28,31 25-191,28 14 33,7 18 31,-67-64-45,-2 2-1,31 39-18,-72-79-2,-1 0 0,1 0 0,0 0 0,-1 0 0,1-1-1,0 1 1,0-1 0,0 1 0,0-1 0,1 0 0,-1 0-1,0 0 1,0 0 0,1 0 0,-1 0 0,0 0 0,1-1 0,0 1 2,3 4-7,-6-5 5,0 1 0,0 0 0,1-1 0,-1 1 0,1-1 0,-1 1 1,0-1-1,1 1 0,-1-1 0,1 1 0,-1-1 0,1 0 0,-1 1 1,1-1-1,-1 1 0,1-1 0,-1 0 0,1 0 0,0 1 0,-1-1 0,1 0 1,-1 0-1,1 0 0,0 0 0,-1 0 0,1 0 0,0 0 2,0 0-25,-1 0-80,0 0-229,0 0-269,0 0-380,0 0-601,0-1-1320,0-6-2687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0:32.069"/>
    </inkml:context>
    <inkml:brush xml:id="br0">
      <inkml:brushProperty name="width" value="0.1" units="cm"/>
      <inkml:brushProperty name="height" value="0.1" units="cm"/>
      <inkml:brushProperty name="color" value="#E71224"/>
    </inkml:brush>
  </inkml:definitions>
  <inkml:trace contextRef="#ctx0" brushRef="#br0">1 57 2921,'0'0'1415,"0"0"62,0 0-20,0 0-229,0 0-165,4-6-106,14-18-71,-14 18-77,-4 6-186,0 0-172,0 0-71,0 0 28,0 0 23,0 0-74,0 0-74,0 0-56,0 0-38,0 0-13,0 0 0,0 0 53,0 0 129,0 0 67,0 0 25,0 0 16,0 0-16,0 0-77,0 0-51,0 0 18,0 0 5,0 0-58,0 0-78,0 0-67,0 0-30,0 0 18,0 0-27,0 0 29,0 0-3,0 0-33,0 0-10,0 0-22,0 0-39,0 0 10,0 0-19,0 0 7,0 0 23,0 0-19,0 0 18,0 0-17,0 0 35,0 0 21,0 0 16,0 0-16,0 0 8,0 0-31,0 0-47,24 0-18,112 3 238,-9-1 400,29-7-634,91-4 765,8 11-765,-53 0 183,103 6-22,-166-7 67,221-5 289,-66-4 137,64-4 67,198 12 119,-523 2-759,-1 1-1,0 2 1,23 6-81,41 6 124,-36-6-16,-36-6-51,1-2 1,0 0 0,9-1-58,48 0 55,-34 0-42,1-2 0,30-5-13,-27-3 15,-31 3-13,1 2 1,0 1 0,7 0-3,73-2 174,57-11-174,-57 4 343,57 3-343,400 8 547,-473 3-515,14 3-23,38-3 39,-138-3-83,0 0 7,0 0-20,0 0 4,0 0 16,0 0-14,0 0 20,0 0 12,0 0-10,0 0-16,0 0 21,0 0-2,0 0-29,0 0 14,0 0-57,0 0-70,0 0-105,0 0-58,0 0-39,0 0 9,0 0-33,0 0-74,-16-1-4260,6-4 386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02.228"/>
    </inkml:context>
    <inkml:brush xml:id="br0">
      <inkml:brushProperty name="width" value="0.1" units="cm"/>
      <inkml:brushProperty name="height" value="0.1" units="cm"/>
    </inkml:brush>
  </inkml:definitions>
  <inkml:trace contextRef="#ctx0" brushRef="#br0">1872 7 544,'0'0'755,"0"0"-2,0 0-31,0 0 29,0 0-60,13-5 90,-11 4 4232,-2 1 5444,-8 1-10443,0 0-1,-1 1 1,1 0 0,0 0-1,0 1 1,0 0 0,1 0-1,-1 1 1,1 0 0,-1 1-1,0 1-13,-16 10 6,0 2-1,-13 13-5,6 1 91,1 1 0,1 1 0,-23 38-91,18-26 15,-18 14 267,34-41-150,1 2 0,-5 7-132,-6 10 51,13-17 4,0 0 0,1 1 0,2 0 0,-7 15-55,15-23-6,1 0-1,0 0 1,2 0 0,-1 1 0,1-1 0,1 1 0,1-1 0,1 9 6,0 24-10,-2-39 12,0 0 0,0 0 0,1 0 0,0 0 0,1 0 0,0 0 0,0 0 1,1-1-1,2 6-2,10 18 67,1 0 1,15 20-68,7 11 159,-1 10 41,-2 5-200,-30-67 12,1 0-1,0-1 1,0 0-1,1 0 0,0 0 1,1 0-12,17 21 69,-17-17-52,-1 1 1,0 0-1,-1-1 1,0 2-1,-1-1 1,0 1-1,1 11-17,7 20 36,-8-29-14,-1 0 0,0 1 0,-1 0 0,-1 0-1,-1 0 1,-1 10-22,0-23 7,-1-1-1,0 1 0,0-1 1,-1 1-1,1-1 1,-1 1-1,0-1 0,0 0 1,-1 0-1,1 0 1,-1 0-1,0 1-6,-42 48 27,34-41-19,7-7 20,1-1 1,-1 0-1,0 0 0,-1 0 0,1 0 0,-1-1 0,0 0 0,0 0 1,0 0-1,0 0 0,0-1 0,0 0 0,-1 0 0,1 0 1,-1-1-1,0 0 0,-1 0-28,-1 1-2,1-1 0,-1 1 0,1 1 0,0-1 0,0 1 0,0 1 0,0-1 0,-4 4 2,12-5-33,1 1-1,0-1 1,0 0 0,-1 1 0,1-1-1,1 0 1,-1 0 0,0-1 0,0 1-1,1 0 1,-1-1 0,3 2 33,-1-1-34,6 7 43,0-1 0,-1 2 1,0-1-1,-1 1 0,0 0 1,4 8-10,18 21 65,-21-27-76,-2-5 33,0 1 1,0 1-1,-1-1 1,0 1 0,-1 0-1,0 0 1,-1 1-1,2 4-22,0 9 66,-2 0 0,0 0 0,-2 1 0,0-1-1,-2 1 1,-1-1 0,0 1 0,-2 1-66,-9 50 164,-7 14-164,-3 12 293,17-74-202,2 0-1,0 1 0,1 11-90,-8 391 562,13-405-544,0 0 0,2 0 1,1-1-1,1 0 0,0 0 0,2 0 1,8 13-19,-11-23-4,5 13 84,0 0 1,2-1-1,1-1 0,7 8-80,-16-25 23,0 0 0,1-1-1,1 1 1,-1-1 0,1 0 0,0-1 0,1 0-1,0 0 1,0 0 0,0-1 0,3 1-23,16 12 22,-24-15-10,0-1 0,0 1 0,0-1-1,0 0 1,0 0 0,0-1 0,1 1 0,-1-1 0,1 1-1,-1-1 1,1 0 0,0 0 0,2 0-12,0 1 338,2 0-3000,-7-8-4960,-6-7-5582</inkml:trace>
  <inkml:trace contextRef="#ctx0" brushRef="#br0" timeOffset="1608.16">17 1483 1608,'0'0'4077,"0"0"-1667,0 0-687,0 0-420,0 0-307,0 0-196,0 0-139,0 0-5,0 0 1,0 0-1,0 0 2,0 0-17,0 0-101,0 0-118,0 0-153,0 0-131,0 3-77,-17 594 1062,17-586-1221,0-17-300,0-15-5081,0 17-391</inkml:trace>
  <inkml:trace contextRef="#ctx0" brushRef="#br0" timeOffset="2463.73">314 1623 3385,'0'0'1837,"0"0"-255,0 0 8,0 0 114,0 0-122,0 0-321,-2 10-335,-14 85 396,3 1-1,5 0 1,4 50-1322,4-144-1,0-1 1,1 1-1,-1-1 1,0 0 0,1 1-1,-1-1 1,0 0-1,1 0 1,0 1-1,-1-1 1,1 0-1,0 0 1,-1 0-1,1 1 1,0-1 0,0 0-1,0 0 1,0-1-1,0 1 1,0 0-1,0 0 1,1 0-1,-1-1 1,0 1-1,0 0 1,0-1 0,1 1-1,-1-1 1,0 0-1,1 1 1,-1-1-1,1 0 1,-1 0 0,8 2 33,1-1-1,0-1 1,-1 0 0,8 0-33,-2-1 8,-10 0 0,0 0-1,-1 0 1,1-1 0,0 1 0,-1-1-1,1 0 1,-1-1 0,0 1 0,0-1-1,1 1 1,-2-1 0,1-1 0,0 1-1,-1 0 1,1-1 0,-1 0 0,0 0-1,0 0-7,5-6 15,-1-1-1,0 0 0,0 0 1,-1 0-1,-1 0 0,3-9-14,-3-1 37,-1 1-1,-1-1 1,-1-1 0,-1 1-1,0 0 1,-2 0-1,-1-5-36,2 25 0,-1-8 9,0 1 0,-1-1 0,0 1 0,0 0 0,-1 0 0,0 0 0,-4-7-9,5 10 6,-1 0 1,0 0-1,0 0 1,0 1-1,-1-1 1,1 1 0,-1 0-1,0 0 1,0 0-1,0 1 1,-1-1 0,-1 0-7,5 3-21,0 1 1,0-1-1,-1 1 0,1-1 1,0 1-1,-1 0 1,1-1-1,0 1 1,-1 0-1,1 0 0,-1 0 1,1 0-1,0 0 1,-1 0-1,1 1 1,-1-1-1,1 0 1,0 1-1,-1-1 0,1 1 1,0-1-1,0 1 1,-1 0-1,1-1 1,0 1-1,0 0 0,0 0 1,0 0-1,0 0 1,0 0-1,0 0 1,0 0-1,0 0 1,1 0-1,-1 1 21,-5 7-417,1 0 0,0 0 0,0 0 0,-2 10 417,-4 6-1771,9-21 1313,-13 17-6515,8-17-16</inkml:trace>
  <inkml:trace contextRef="#ctx0" brushRef="#br0" timeOffset="3252.5">734 1700 6265,'0'0'2562,"0"0"-604,0 0-575,0 0-354,0 0-159,0 0-134,0 0-262,-13 22 96,7 3-325,2 1-1,1 0 0,0 0 1,2 0-1,1 0 0,3 14-244,-2 20 25,-1-57-36,0-1-1,0 1 0,1 0 0,-1 0 1,1 0-1,-1 0 0,1-1 0,0 1 1,0 0-1,1-1 0,-1 1 1,0 0-1,1-1 0,-1 0 0,1 1 1,0-1-1,0 0 0,0 0 0,0 0 1,0 0-1,1 0 0,-1-1 0,1 1 1,-1-1-1,1 1 0,-1-1 1,3 1 10,0 0 3,1 0 0,-1-1 0,1 0 0,0 0 0,0 0 0,-1-1 0,1 0 0,0 0 0,-1 0 0,1-1 0,0 1 0,0-2 0,-1 1 0,1 0-2,0-2 15,0 0-1,0 0 1,-1 0 0,1-1 0,-1 0-1,0 0 1,0 0 0,0 0 0,0-1-1,3-5-14,2-1 25,0-1 1,-2-1-1,1 0 0,0-3-25,-4 5 28,-1 0 1,0-1-1,0 1 1,-1-1-1,-1 0 1,0 0-1,0 0 1,-1 0-1,-1 0 1,0 0-1,-1-1 0,0 1 1,-1 0-1,0 0 1,-1 1-1,0-1 1,-1 0-1,0 1 1,-1 0-1,0 0 0,-1 0 1,0 1-1,-1 0 1,0 0-29,6 8-48,-1 0 1,1 0 0,-1 0-1,1 0 1,-1 0 0,0 1-1,0-1 1,0 1 0,0 0-1,0-1 1,0 1 0,0 0-1,-1 0 1,1 0 0,0 0-1,-1 1 1,1-1-1,0 1 1,-1-1 0,1 1-1,-1 0 1,1 0 0,-1 0-1,1 0 1,-1 0 0,1 1 47,-3 0-129,1 0 0,0 1-1,-1-1 1,1 1 0,0 0 0,0 1 0,0-1 0,0 1 0,1 0 0,-1 0 0,1 0 0,-1 0 0,-1 3 129,-42 44-3514,26-31-1074</inkml:trace>
  <inkml:trace contextRef="#ctx0" brushRef="#br0" timeOffset="4220.96">1128 1587 6553,'0'0'2246,"0"0"-707,0 0-424,0 0-231,0 0-181,0 0-195,2 16-48,4 33 942,-1 41-1402,-12 118 2016,8-206-2021,-1 0-1,0 0 1,0 0-1,1 0 1,-1 0 0,1 0-1,0 0 1,0 0-1,-1 0 1,1 0-1,0-1 1,1 1-1,-1 0 1,0-1-1,0 1 1,1-1-1,-1 1 1,1-1-1,-1 1 1,1-1-1,0 0 1,-1 0-1,1 0 1,0 0-1,0 0 1,0 0 0,0-1-1,0 1 1,0 0-1,0-1 1,0 0-1,0 1 1,0-1-1,0 0 1,1 0 5,4 0 5,-1 1 0,1-1 0,-1-1 0,1 1 0,-1-1 0,0 0 0,1-1 0,-1 0 0,0 0 0,0 0 0,1-1-5,11-6 15,0 0 0,-1-2 0,-1 0 0,0 0 0,11-12-15,-22 18 14,0 0 1,0 0-1,-1-1 1,1 0-1,-2 0 1,1 0-1,0 0 1,-1 0 0,-1-1-1,1 1 1,-1-1-1,0 0 1,0 0-1,-1 0 1,0 0-1,0 0 1,-1 0-1,1 0-14,-1-6 13,1 1-1,-2 0 1,1-1-1,-2 1 0,0 0 1,0 0-1,-1 0 0,0 0 1,-1 0-1,-1 1 0,-4-9-12,3 8 18,-1 1-1,0 1 0,-1-1 0,0 1 0,0 1 0,-1-1 1,0 1-1,-3-1-17,6 6-119,0-1 0,-1 1 0,1 1 0,-1-1 0,0 1 0,0 0 1,0 1-1,0-1 0,0 2 0,0-1 0,-1 1 0,1 0 0,-1 0 0,-3 1 119,10 0-27,0 0-1,0 0 0,0 0 0,0 1 0,0-1 0,0 0 0,0 1 1,1-1-1,-1 1 0,0-1 0,0 1 0,0-1 0,1 1 0,-1 0 0,0-1 1,1 1-1,-1 0 0,0-1 0,1 1 0,-1 0 0,1 0 0,-1 0 1,1 0-1,0-1 0,-1 1 0,1 0 0,0 0 0,-1 0 0,1 0 0,0 0 28,-5 39-44,2-17-226,-5 18-1142,0-14-2286,-1-2-5749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12.699"/>
    </inkml:context>
    <inkml:brush xml:id="br0">
      <inkml:brushProperty name="width" value="0.1" units="cm"/>
      <inkml:brushProperty name="height" value="0.1" units="cm"/>
    </inkml:brush>
  </inkml:definitions>
  <inkml:trace contextRef="#ctx0" brushRef="#br0">1 167 224,'0'0'1392,"0"0"-522,0 0-158,0 0 72,0 0 127,0 0-3,0-12 440,1 11 7252,77 115-7172,-64-95-1314,-1 0 0,-1 1 0,-2 1 1,8 17-115,-10-19 67,1 0 0,1-1 0,0 0 0,2 0 0,0-1 0,3 2-67,39 38 297,15 7-297,-52-49 14,1 0 1,0-1-1,1-1 0,1-1 0,0-1 1,3 1-15,-8-6 11,0 0 0,1-1 0,0 0 0,0-2 0,0 0 1,1 0-1,-1-2 0,15 1-11,95-2 129,119 18-129,-117-9 14,-68-6 2,23 5-16,33 9 84,0-6 0,57-3-84,-94-12 228,0-3 0,0-4 0,15-6-228,-33 6 89,57-8-11,91-18-64,-163 26 66,0-2-1,0-2 1,19-10-80,-33 11 49,60-26 70,36-8-119,-96 38 0,0 1 0,0 2 0,0 1 0,1 2 0,0 1 0,6 2 0,21 0 25,25 1-24,0 3-1,15 5 0,-72-4 43,0 1-1,0 1 0,0 2 1,-1 0-1,-1 2 1,1 1-1,-2 1 0,13 9-42,-13-5 117,0 2-1,-1 1 1,9 11-117,-32-30 33,0 0 1,0 0-1,0 0 0,0 0 1,0 0-1,-1 0 0,1 0 1,0 0-1,0 0 0,0 0 1,0 0-1,0-1 1,-1 1-1,1 0 0,0-1 1,0 1-1,0 0 0,-1-1 1,1 1-1,0-1 1,0 1-1,-1-1 0,1 0 1,0 1-34,22-19-136,-18 14 204,62-53-61,-46 38-65,1 1-1,0 1 0,1 1 0,1 1 1,12-5 58,-6 7 29,1 2 0,0 0 1,1 2-1,0 2 0,27-4-29,0 4 112,0 3 0,48 2-112,-88 5 45,-1 0 1,1 1-1,-1 1 0,0 0 0,4 3-45,46 10 257,-9-9 82,0-3 0,8-2-339,-2 0 100,38 8-100,37 13 67,-39-5 658,79 3-725,-72-15 252,207 16 520,-23-5-183,181-16-589,-226-4 180,-179 1-128,0-3 0,45-9-52,4-1 22,52 4-22,-62 4-22,-11-4 37,49-14-15,-82 13 1,5-3 7,34-13-8,-60 14-1,-1 2-1,1 2 1,1 1-1,-1 3 0,22 0 2,-47 6 7,1-1-1,0-2 1,-1 1-1,1-2 1,-1 0-1,1-1 0,-1-1 1,-1-1-1,1 0 1,-1-1-1,6-4-6,-2 0 23,0 0 1,-1-1-1,-1 0 0,0-2 0,-1 0 1,0-1-1,10-13-23,-7 6 3,0 0 0,2 2 0,1 0 1,0 2-1,3-1-3,-25 19 3,-1-1 0,1 1 0,-1 0 0,1-1 0,-1 1 0,0-1 1,1 1-1,-1-1 0,0 1 0,1-1 0,-1 1 0,0-1 0,0 0 0,1 1 0,-1-1 1,0 1-1,0-1 0,0 0 0,0 1 0,0-1 0,0 1 0,0-1 0,0 0 0,0 1 0,0-1 1,0 1-1,0-1-3,0-2 8,6-10-2,0 0-1,1 1 1,1 0 0,0 0-1,1 1 1,0 0-6,8-12-15,-17 23-41,0 0 0,0-1 0,0 1 1,0 0-1,-1 0 0,1 0 1,0-1-1,0 1 0,0 0 0,-1 0 1,1 0-1,0 0 0,0 0 1,0-1-1,-1 1 0,1 0 0,0 0 1,0 0-1,-1 0 0,1 0 1,0 0-1,0 0 0,-1 0 0,1 0 1,0 0-1,0 0 0,-1 0 1,1 0-1,0 0 0,0 0 0,-1 0 1,1 0-1,0 0 0,0 0 1,-1 1-1,1-1 0,0 0 0,0 0 1,0 0-1,-1 0 0,1 0 1,0 1-1,0-1 0,0 0 56,-19 6-1123,-47 29-5701,36-22-2070</inkml:trace>
  <inkml:trace contextRef="#ctx0" brushRef="#br0" timeOffset="1494.16">2908 1480 904,'0'0'6503,"0"0"-3454,0 0-1372,0 0-431,0 0-93,0 0 46,0-1-1049,-1 1 0,1-1 0,-1 0 0,1 1-1,-1-1 1,1 0 0,0 0 0,-1 1-1,1-1 1,0 0 0,0 0 0,-1 0 0,1 1-1,0-1 1,0 0 0,0 0 0,0 0 0,0 1-1,0-1-149,6-5 50,-1 2 0,1-1-1,0 1 1,0-1 0,1 2-1,-1-1 1,1 1 0,0 0-1,5-2-49,12-5 103,1-1-45,0 1 0,1 1 0,0 2 1,0 0-1,1 2 0,-1 1 0,1 1 1,0 1-1,17 2-58,-42 0-2,-1 0 1,0 0-1,0 0 0,1 1 1,-1-1-1,0 0 0,0 1 1,0-1-1,1 1 0,-1-1 1,0 1-1,0 0 1,0-1-1,0 1 0,0 0 1,0 0-1,0 0 0,0 0 1,0-1-1,0 1 0,-1 1 1,1-1-1,0 0 0,-1 0 1,1 0-1,-1 0 1,1 0-1,-1 1 0,1-1 1,-1 0-1,0 0 0,0 1 1,0-1-1,0 0 0,1 1 2,-1 3 7,0-1 0,0 0 0,0 0 0,-1 0 0,0 1 0,1-1 0,-1 0 0,-1 0 0,1 0 0,0 0 0,-2 1-7,-9 13 0,0-1 0,-1-1 1,-1-1-1,-1 0 0,0 0 1,-1-1-1,-8 4 0,-2 4-41,-30 23-99,-5 0 140,49-37 0,31-5 0,0-2 1,-1 0-1,3-2 0,97 1 144,102-14-144,-165 8-372,49 3 372,-103 3-428,-3 3-1462,-10 4-1669,-4-6-5219</inkml:trace>
  <inkml:trace contextRef="#ctx0" brushRef="#br0" timeOffset="2132.79">3801 1337 7706,'0'0'2776,"0"0"-663,0 0-562,0 0-390,0 0-267,0 0-214,-2 5-61,-5 8-313,1 0 1,1 1 0,0 0-1,1-1 1,0 2-1,1-1 1,1 2-307,-3 20 262,3-1 1,1 18-263,1-51-2,0 0 0,0 0-1,0 0 1,0 0 0,1 1 0,-1-1 0,1 0-1,0 0 1,-1 0 0,1 0 0,0 0-1,0 0 1,0 0 0,0-1 0,1 1 0,-1 0-1,0-1 1,1 1 0,-1 0 0,1-1 0,0 0-1,-1 1 1,1-1 0,0 0 0,0 0 0,0 0-1,0 0 1,0 0 0,0 0 0,0-1 0,0 1-1,2 0 3,8 0-3,0 1-1,-1-1 1,1-1-1,0 0 1,9-2 3,-4 1 16,-5 0-27,-1-1 1,0 0-1,0-1 1,0 0-1,-1-1 0,1 0 1,-1 0-1,0-1 0,0-1 1,7-4 10,-4 1-40,-1 0-1,0 0 1,-1-1 0,0 0-1,-1-1 1,0-1 0,8-10 40,-15 18-12,-1 0 0,1 0 0,-1 0 0,0 0 0,0 0 0,0-1 0,-1 1 0,0-1 0,1 1 0,-1-1 0,-1 1 0,1-1 0,-1 0 0,0 0 0,0 1 0,0-1 0,-1 0 0,1 1 0,-1-1 0,0 1 0,-1-1 0,1 1 1,-1-1-1,0 1 0,0 0 0,0 0 0,-1 0 0,1 0 0,-1 0 0,0 0 0,0 1 0,0 0 0,-1-1 0,1 1 0,-1 0 0,0 0 0,1 1 0,-1-1 0,-1 1 0,1 0 0,0 0 0,0 1 0,-1-1 0,1 1 0,-5-1 12,-2-1-125,1 1 0,-1 0 0,1 1 0,-1 0 0,1 0 0,-1 1 0,0 1 0,1 0 0,-1 0 0,1 1 0,-1 1 0,-1 0 125,5-1-151,0 1 0,0 0 0,0 0 0,0 1 1,0 0-1,1 0 0,0 1 0,0-1 0,0 2 0,0-1 0,1 0 1,0 1-1,0 0 0,0 0 0,1 0 0,0 1 0,0 0 151,2-2-275,0 0-1,0 0 0,1 0 1,-1 1-1,1-1 1,0 0-1,1 1 0,-1-1 1,1 1-1,0-1 1,1 3 275,-1 2-1587,0 4-3869</inkml:trace>
  <inkml:trace contextRef="#ctx0" brushRef="#br0" timeOffset="2881.4">4532 1307 7498,'0'0'3450,"0"0"-1771,0 0-676,0 0-283,0 0-144,0 0-23,-4 16 102,1-6-502,-32 98 1604,32-100-1715,1-1 0,1 0 0,-1 1 0,1-1 0,0 1 0,1 0-1,0-1 1,0 1 0,1-1 0,0 1 0,1 4-42,-2-11-4,1 0 0,0 0 0,0 0-1,0 1 1,0-1 0,0 0 0,1 0-1,-1 0 1,0 0 0,0-1 0,1 1 0,-1 0-1,0 0 1,1-1 0,-1 1 0,0-1-1,1 1 1,-1-1 0,1 0 0,1 1 4,33 3 36,-30-4-24,16 2 14,0-1 0,0-2-1,0 0 1,0-1 0,21-4-26,-37 4-9,0 1 1,0-1-1,-1 0 1,1 0 0,-1-1-1,0 1 1,1-1-1,-1-1 1,0 1-1,-1-1 1,1 1-1,-1-1 1,0-1-1,1 1 1,-2-1-1,1 1 1,-1-1-1,1 0 1,-1 0-1,-1-1 1,1 1 0,-1-1-1,0 1 1,1-5 8,0 2-47,-2-1 1,1 0 0,-1 0 0,0 0-1,-1 0 1,0 0 0,0 0-1,-1 0 1,0 0 0,-1 0 0,0 1-1,0-1 1,-1 0 0,-1-3 46,2 8-67,-1-1 0,1 1 0,0 0 0,-1 0 0,0 0 0,0 0 1,0 0-1,-1 1 0,1-1 0,-1 1 0,0 0 0,0 0 0,0 0 0,0 1 0,0-1 0,-1 1 1,1 0-1,-1 1 0,0-1 0,1 1 0,-1-1 0,0 1 0,0 1 0,0-1 0,0 1 0,-4 0 67,3-1-44,0 1 0,0 0 0,0 0 0,0 1 0,-1 0 0,1 0 0,0 0 0,0 0 0,0 1 0,0 0 0,1 1 0,-1-1 0,1 1 0,-1 0 0,1 1 0,0-1 0,0 1 44,-9 8-765,1 1 0,1 1-1,0 0 1,1 0 0,1 1-1,0 1 1,-3 7 765,5-7-4397</inkml:trace>
  <inkml:trace contextRef="#ctx0" brushRef="#br0" timeOffset="3597.93">5352 1313 1488,'0'0'5962,"0"0"-3469,0 0-1230,0 0-469,0 0-343,0 0-147,-17 20 20,-52 63 55,67-80-324,-1 0 1,1 0 0,-1 0 0,1 0 0,0 1 0,0-1 0,1 1 0,-1-1 0,0 1 0,1 0 0,0-1 0,0 1 0,0 0 0,1 0 0,-1 0 0,1 0 0,0 0 0,0 3-56,1 7 209,-2 109 851,1-121-1056,1-1 1,-1 0-1,0 0 1,1 0-1,-1 0 0,1 0 1,-1 0-1,1 0 1,0 0-1,-1 0 0,1 0 1,0 0-1,0 0 1,0 0-1,0 0 0,0 0 1,0-1-1,0 1 1,0 0-1,0-1 0,0 1 1,0-1-1,0 1 0,0-1 1,1 0-1,-1 1 1,0-1-1,0 0 0,0 0 1,1 0-1,-1 0 1,0 0-1,0 0-4,53 0 270,-38 0-234,-6-1-16,-1 0 0,1-1 0,-1 0 0,1 0 0,-1-1 1,1-1-1,-1 1 0,0-1 0,-1-1 0,8-4-20,16-11 41,-1-2 0,2-4-41,-29 23 6,7-6 26,-1 1 0,0-2 0,-1 1 0,0-1 0,-1-1 0,0 1 0,3-7-32,-9 14 46,0 0 0,0 0 0,0 0 0,-1 0 0,0 0 0,0 0 0,1-1 0,-2 1 0,1-1 0,0 1 0,-1 0 0,0-1 0,1 1 0,-1-1 0,-1 1 0,1-1 0,0 1 0,-1-1 0,0 1 0,0 0 0,0-1 0,0 1 0,0 0 0,-1 0 0,1 0 0,-1 0 0,0 0 1,0 0-1,0 0 0,-2-1-46,-7-8-14,-2 0 0,1 1 0,-2 1 0,1 0 0,-11-5 14,17 11-282,0 0 0,-1 0 0,0 1 1,0 0-1,0 1 0,0-1 0,0 2 0,0-1 1,0 1-1,-1 0 0,1 1 0,-4 0 282,9 1-101,0-1 0,0 1 0,0 0 0,-1 0 0,1 0 0,0 1 0,0-1 0,1 1 0,-1-1 0,0 1-1,1 0 1,-1 0 0,1 0 0,-1 0 0,1 1 0,0-1 0,0 1 0,0-1 0,0 1 0,0 1 101,-8 8-534,-27 32-2624,0-1-2763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1:46.913"/>
    </inkml:context>
    <inkml:brush xml:id="br0">
      <inkml:brushProperty name="width" value="0.1" units="cm"/>
      <inkml:brushProperty name="height" value="0.1" units="cm"/>
      <inkml:brushProperty name="color" value="#66CC00"/>
    </inkml:brush>
  </inkml:definitions>
  <inkml:trace contextRef="#ctx0" brushRef="#br0">1 7 2777,'0'0'2476,"0"0"-714,0 0-385,0 0-28,0 0-142,0-5 1745,0 4 780,16 17-3443,-2 1 0,0 0 0,-1 1 0,0 1 1,-2 0-1,3 6-289,-5-7 32,1 0 0,2 0 0,-1-1 1,2-1-1,0 0 0,1 0 0,14 10-32,-14-17 44,1-1 0,0-1 0,0 0-1,0-1 1,1-1 0,0 0 0,0-1 0,17 1-44,11 5 21,-16-6-12,0 0 0,0-2 0,0-1 0,0-2-1,5-1-8,32 0 70,94 2 295,-148-1-318,1-1 0,-1 0-1,0-1 1,0 0 0,0-1 0,0 0-1,-1-1 1,3-1-47,3-2 30,0 2 0,0 0 0,13-3-30,29 1 57,-42 6-42,0 0-1,0-1 1,0-1 0,0 0 0,14-6-15,16-11 56,46-13-56,-71 28 0,0 1 0,0 1 0,1 1 0,-1 0 0,20 2 0,-34 1-3,0 0 0,0 0 1,0 1-1,-1 0 0,1 0 0,0 1 0,0 0 1,1 1 2,-5-2-2,0 1 1,0-1-1,0 1 1,-1 0-1,1 0 1,0 0-1,-1 0 1,0 1-1,1-1 1,-1 1-1,0-1 1,0 1-1,0 0 1,-1 0-1,1 0 1,-1 0-1,1 0 0,-1 1 2,0-3 7,-1-1 0,1 1 0,0 0 0,0-1-1,-1 1 1,1 0 0,0-1 0,0 1 0,0-1-1,0 0 1,0 1 0,0-1 0,0 1-1,0-1 1,-1 0 0,1 0 0,0 0 0,0 0-1,0 0 1,0 1 0,0-2 0,0 1 0,0 0-1,0 0 1,0 0 0,0 0 0,0-1-1,0 1 1,0 0 0,0-1-7,28-8 31,-29 9-29,57-26 478,32-8-480,-68 28 28,0 0-1,0 1 0,0 2 0,1 0 0,0 1 1,5 1-28,9 0 9,-21 0-6,-1 1 0,0 0 0,0 0 0,0 1 0,0 1 0,0 1 1,0 0-1,0 1 0,-1 0 0,3 2-3,5 3 13,1-1-1,0 0 1,0-2 0,0 0 0,1-2 0,-1-1-1,14 1-12,40-1 220,49-5-220,-26 0 227,-90 1-185,0 0 1,1-1-1,-1 0 0,0 0 1,0-1-1,-1 0 0,1-1 1,1-1-43,2 0 47,0 0 0,0 1 1,0 0-1,2 0-47,26-5 24,0-1 0,33-15-24,33-2 101,79-38 302,-142 65-663,-43 2 74,0 1-1,-1-1 1,1 1-1,-1-1 1,0 0-1,1 1 1,-1-1-1,0 0 1,0 1 0,-1 0 186,-1 1-256,-1 0 1,1-1 0,-1 1 0,1-1 0,-1 0 0,0 0 0,0 0 0,-1 0 255,-23 10-4291,5-6-3929</inkml:trace>
  <inkml:trace contextRef="#ctx0" brushRef="#br0" timeOffset="1658.32">1909 507 2497,'0'0'2009,"0"0"-442,0 0-400,0 0-291,0 0-167,0 0-43,0 0-19,0 0 52,0 0 84,0 0-112,0-14 1343,-1 10 2262,-3 5-4273,0-1-1,-1 1 0,1-1 1,0 1-1,0 1 0,0-1 1,0 0-1,0 1 0,0 0 1,1 0-1,-1 0 0,0 1 1,1-1-1,0 1 1,-1 0-1,1-1 0,0 1 1,0 1-3,-9 11-37,0 1-1,0 0 1,-5 11 37,10-14 2,-1 0-1,-1-1 0,0 0 0,-11 10-1,-8 16-75,23-30 26,0 0 0,-1-1 0,1 0-1,-7 6 50,10-13-5,2 0-38,0 0 15,0 0-22,0 0 31,0 0 2,0 0-65,0 0-142,0 0-159,0-17-2773,0 7 614,0 1-2185</inkml:trace>
  <inkml:trace contextRef="#ctx0" brushRef="#br0" timeOffset="2749.43">1611 489 2713,'0'0'1292,"0"0"-132,0 0-4,0 0-5,0 0 138,0 0-153,2-10 499,0 9 4953,4 5-6477,1 1 0,-1-1-1,1 0 1,0-1 0,0 0 0,0 0 0,5 1-111,-4-2 77,-1 1 0,1 0 0,-1 1 1,1 0-1,-1 0 0,-1 0 0,6 4-77,6 9 91,2-2 0,0-1-1,15 8-90,1 5 19,-31-22-17,1-1-1,-1 1 1,0-1-1,1-1 1,0 1 0,0-1-1,0 0 1,0 0-1,1 0 1,-1-1 0,1 0-1,-1-1 1,1 1 0,1-1-2,-7 10-114,13-8-902,-9-2-3526,-4-1-318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2:21.063"/>
    </inkml:context>
    <inkml:brush xml:id="br0">
      <inkml:brushProperty name="width" value="0.1" units="cm"/>
      <inkml:brushProperty name="height" value="0.1" units="cm"/>
      <inkml:brushProperty name="color" value="#66CC00"/>
    </inkml:brush>
  </inkml:definitions>
  <inkml:trace contextRef="#ctx0" brushRef="#br0">0 30 3641,'0'0'4109,"0"0"-1479,0 0-661,0 0-411,0 0-160,3-5-85,11-15-163,-11 15-263,1 10 3307,-2 11-4714,-1-11 852,10 105-335,-5 1 0,-6 56 3,-1-84-26,1-80 12,0 0 0,-1-1 0,1 1 0,-1 0 1,0 0-1,0-1 0,0 1 0,0 0 0,0-1 0,-1 1 1,1-1-1,-1 0 14,1 1-14,-1-1 0,1 0 0,0 0 0,0 1 0,0-1 0,0 1 1,0-1-1,1 1 0,-1-1 0,1 1 0,-1 2 14,1-5-11,0 17 142,0-15 159,0-10-221,2-1-67,0 1 0,1-1 0,0 1 1,0-1-1,1 1 0,0 0 0,0 0 0,1 1 1,0-1-1,3-2-2,15-28 2,-14 21-3,-7 10 1,1 1 0,0 0 0,1-1 0,-1 2 0,1-1 0,0 0 0,3-2 0,-6 8-13,0-1 1,-1 1 0,1 0 0,0 0-1,0 0 1,-1 0 0,1-1-1,0 1 1,0 0 0,-1 0 0,1 0-1,0 1 1,0-1 0,-1 0 0,1 0-1,0 0 1,0 0 0,-1 1 0,1-1-1,0 0 1,-1 1 0,1-1 0,0 0-1,-1 1 1,1-1 0,-1 1 0,1-1-1,-1 1 1,1 0 12,20 18 45,-16-14-71,74 64-44,-74-62 60,0-1-1,-1 1 1,0 0 0,0 0 0,-1 0-1,1 1 1,-2-1 0,1 1 0,-1 0-1,0 0 1,-1 1 10,4 6-7,1 11-1,-6-24-27,0-1-5272,-4-4 2660,-8-5-6048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25.146"/>
    </inkml:context>
    <inkml:brush xml:id="br0">
      <inkml:brushProperty name="width" value="0.1" units="cm"/>
      <inkml:brushProperty name="height" value="0.1" units="cm"/>
      <inkml:brushProperty name="color" value="#66CC00"/>
    </inkml:brush>
  </inkml:definitions>
  <inkml:trace contextRef="#ctx0" brushRef="#br0">244 72 1432,'0'0'1483,"0"0"-454,0 0-316,0 0-117,0 0-26,2-6 64,9-20 205,-8 19 72,-3 7-23,0 0-122,0 0-178,0 0 63,0 0 81,0 0-56,0-33 3900,0 330-2647,-1-271-1762,-2 0 0,-1 0 0,-6 23-167,4-24 43,1 0 1,2 0-1,-1 24-43,4-49 8,-2-5 40,1-1 0,0 1-1,1-1 1,-1 0-1,1 1 1,0-1 0,1 1-1,-1-1-47,0-4 35,0 6-38,1-14-52,-1 0 1,-1 0 0,-1 0-1,0 0 1,-2 0 0,-1-6 54,4 21-32,0-1 0,-1 1 0,1 0 0,-1-1 0,1 1 0,-1 0 0,0 0 0,0 0 0,0 0 0,-1 0 0,1 1 0,-1-1 0,1 1 0,-1-1 0,0 1 1,0 0-1,0 0 0,0 0 0,0 1 0,0-1 0,-1 1 0,1 0 0,-1 0 0,1 0 0,-1 0 0,1 0 0,-1 1 0,0-1 32,-8 1-125,8 0 101,1-1 0,0 1 0,0 0 0,-1 0 0,1 1 0,0-1-1,0 0 1,0 1 0,0 0 0,0 0 0,0 0 0,0 0 0,0 0 0,0 1-1,0-1 1,0 1 0,-1 1 24,-2 3-2,1 0 0,0 0 0,0 0 0,0 1 0,1-1 0,0 1 0,1 0 0,-1 1 0,1-1 0,1 1 0,-1-1 0,1 1 0,0 0 0,1 3 2,-3 19 29,2-1-1,1 1 0,2 8-28,-1-4 95,0-33-90,1 1-1,-1 0 1,1 0-1,-1-1 1,1 1-1,-1-1 1,1 1-1,0 0 1,0-1-1,0 1 1,0-1-1,0 0 1,0 1-1,0-1 1,0 0-1,1 0 1,-1 1-5,30 21 25,-10-7 39,-17-13-50,1 0 1,-1 0 0,1 0 0,0-1-1,0 0 1,0 0 0,0 0 0,1 0-1,-1-1 1,0 0 0,1 0 0,-1 0-1,0-1 1,1 0 0,-1 0-1,1 0 1,-1-1 0,1 0 0,0 0-15,11-8 639,-6 2-2276,-5 6-4252,-9 1-1490</inkml:trace>
  <inkml:trace contextRef="#ctx0" brushRef="#br0" timeOffset="987.26">561 319 1792,'0'0'2826,"0"0"-759,0 0-456,0 0-289,0 0-310,0 0-148,0 0-198,0 0-226,0 0-116,0 0-8,0 0 30,0 0 23,0 0-32,0 0-37,0 0-34,0 0-77,0 0-41,0 0-44,0 0-34,0 0 32,5 0 233,88 2 654,-44-1-1944,-1-1-5559,-48 0 1325</inkml:trace>
  <inkml:trace contextRef="#ctx0" brushRef="#br0" timeOffset="1690.28">545 536 3017,'0'0'1500,"0"0"-396,0 0-182,0 0 33,0 0-127,0 0-260,0 0-167,0 0-38,0 0-11,0 0-42,0 0-62,0 0-50,0 0 24,0 0 86,0 0 58,0 0-37,0 0-28,0 0-8,0 0-55,0 0-90,0 0-19,0 0 12,20 0 541,233 0-463,-252 0-487,-1 0-235,1 1 294,-1-1 0,1 1 0,0-1 1,-1 1-1,1-1 0,-1 1 0,1-1 0,-1 1 1,1-1-1,-1 1 0,1-1 0,-1 1 0,1 0 0,-1-1 1,0 1-1,1 0 0,-1 0 0,0-1 0,0 1 209,1 11-2682,-1 0-2271</inkml:trace>
  <inkml:trace contextRef="#ctx0" brushRef="#br0" timeOffset="2823.95">1087 248 1456,'0'0'4508,"0"0"-2510,0 0-861,0 0-191,0 0-226,0 0-123,0 0 8,0 0-24,23 0 1185,184-6-925,-206 6-846,0 0-1,0 1 1,0-1-1,0 0 1,0 1-1,0-1 1,0 1-1,0 0 1,0-1-1,0 1 1,-1 0-1,1-1 1,0 1-1,0 0 1,-1 0-1,1 0 1,-1-1-1,1 1 1,-1 0-1,1 0 1,-1 0-1,1 0 1,-1 0-1,0 0 1,0 0-1,1 0 1,-1 0-1,0 0 1,0 0 0,0 1 5,2 36 81,-2-35-58,0 5 27,1 0-20,-1 0-1,0 0 0,-1 0 0,0 0 1,0 0-1,-1-1 0,1 1 0,-2 0 1,-2 6-30,-14 26 49,-81 164 480,100-204-515,0 0-1,0 0 0,0 0 0,0 1 0,-1-1 1,1 0-1,0 0 0,0 1 0,0-1 0,0 0 1,0 0-1,0 0 0,0 1 0,0-1 1,0 0-1,0 0 0,0 1 0,0-1 0,1 0 1,-1 0-1,0 0 0,0 1 0,0-1 0,0 0 1,0 0-1,0 0 0,0 1 0,1-1 0,-1 0 1,0 0-1,0 0 0,0 0 0,0 1 0,1-1 1,-1 0-1,0 0 0,0 0 0,0 0 1,1 0-1,-1 0 0,0 0 0,0 0 0,1 0-13,16 4 223,36-3-263,-28-1 82,105 11-2190,-127-5-3279,-3-5 4148,0 4-4351</inkml:trace>
  <inkml:trace contextRef="#ctx0" brushRef="#br0" timeOffset="3699.94">1659 313 5025,'0'0'2207,"0"0"-919,0 0-455,0 0-225,0 0-73,0 0 25,-1 3 92,-3 11-14,0 0-1,2 0 1,-1 0 0,2 0 0,0 12-638,-3 13 121,1-10-91,0 0 0,2 0 1,2 25-31,0-51 1,0-1 0,-1 1 1,1-1-1,0 0 0,0 0 1,1 0-1,-1 1 1,0-1-1,1 0 0,-1-1 1,1 1-1,0 0 0,-1 0 1,1-1-1,0 1 1,0-1-1,0 1 0,0-1 1,0 0-1,1 0 0,-1 0 1,0 0-1,1 0 1,-1-1-1,0 1 0,1-1 1,-1 1-1,1-1 0,-1 0 1,1 0-2,9 2 51,1-1-1,0-1 1,0 0 0,0-1-1,3 0-50,-9-1 10,0 0 0,0 0 1,0-1-1,0 0 0,-1 0 0,1-1 0,-1 0 0,0 0 0,0 0 0,0 0 0,0-1 0,-1 0 0,0-1 1,3-2-11,-2 1 9,0-1 1,0 1 0,0-1-1,-1 0 1,-1 0 0,1-1 0,-1 1-1,-1-1 1,1 0 0,-1 0-1,-1-2-9,0 1 7,0 0-1,-1 0 1,0 0-1,-1 0 0,0 0 1,0 0-1,-1 0 0,-1 0 1,0 0-1,0 0 1,-1 0-1,0 0 0,-1 1 1,0 0-1,0-1 1,-1 1-1,0 1 0,-1-1 1,0 1-1,0 0 1,0 0-1,-1 1 0,-1 0 1,-6-5-7,9 9-58,-1 0 0,1 1 0,-1-1 0,0 1 1,0 1-1,1-1 0,-1 1 0,-1 0 0,1 1 1,0-1-1,0 1 0,0 0 0,0 1 0,-6 0 58,-12 0-437,21-1 413,0 0 0,0 0 0,0 0 1,0 1-1,0-1 0,0 1 0,0 0 1,0 0-1,0 0 0,0 0 0,0 0 1,1 1-1,-1-1 0,0 1 0,1 0 0,-1 0 1,1 0-1,0 0 0,0 0 0,0 0 1,0 0-1,0 1 0,0-1 0,0 1 1,1 0-1,-1 0 24,-1 5-199,0-1-1,1 1 1,0 0 0,0 0 0,1 0-1,0 0 1,0 0 0,1 0 0,0 2 199,1 17-1691,1-2-1227</inkml:trace>
  <inkml:trace contextRef="#ctx0" brushRef="#br0" timeOffset="4535.92">2221 263 5753,'0'0'2406,"0"0"-742,0 0-447,0 0-289,0 0-337,0 0-306,-2 1-84,-3 1-53,1 0-1,1 1 0,-1 0 0,0 0 0,1 0 0,-1 1 0,1-1 0,0 1 0,0 0 0,0-1 0,1 1 0,-1 0 0,1 1 1,0-1-1,0 0 0,0 2-147,-5 11 463,1-1 0,1 1 0,-3 16-463,5-12 16,1 0 0,0 1 0,1-1 0,2 1 0,1 8-16,-2-26-9,1 0 1,0-1 0,0 1-1,0 0 1,0-1-1,1 1 1,-1-1 0,1 0-1,0 1 1,0-1 0,0 0-1,1 0 1,-1 0-1,1 0 1,-1-1 0,1 1-1,0-1 1,0 1 0,0-1-1,0 0 1,0 0-1,1-1 1,0 1 8,5 2-4,-1-1 1,1 0-1,0 0 1,-1-1-1,1 0 0,0-1 1,1 0-1,-1 0 0,1-1 4,-5 0-8,-1 1 1,1-1-1,-1 0 0,1-1 0,0 1 0,-1-1 1,1 1-1,-1-2 0,0 1 0,1 0 0,-1-1 1,0 0-1,0 0 0,0 0 0,0 0 0,0 0 1,0-1-1,0 0 0,-1 0 0,1-1 8,13-11-39,-2-1 0,0-1 0,11-17 39,-22 27 8,0 0 1,0 0 0,0 0-1,-1 0 1,0 0 0,-1-1-1,1 1 1,-2-1 0,1 0-1,-1 0 1,0 0 0,0-5-9,-1 3-30,-1 1 1,1-1-1,-2 1 0,1-1 0,-1 1 1,-1 0-1,0 0 0,0 0 1,-1 0-1,0 0 0,0 1 1,-1 0-1,0 0 0,-1 0 1,1 0-1,-1 1 0,-1 0 1,0 0-1,0 1 0,-8-6 30,6 6-197,0 1 0,0 1 0,-1-1-1,0 2 1,0-1 0,0 1-1,0 1 1,0 0 0,-1 0 0,1 1-1,-1 0 1,1 1 0,-9 1 197,17-1-109,1 1 1,-1-1-1,1 1 1,-1-1-1,1 1 1,0-1 0,-1 1-1,1 0 1,0 0-1,0-1 1,-1 1-1,1 0 1,0 0-1,0 0 1,0 0-1,0 1 1,0-1-1,0 0 1,0 0-1,1 1 1,-1 0 108,-16 33-1352,11-22 562,-9 17-1738,-1-3-1478</inkml:trace>
  <inkml:trace contextRef="#ctx0" brushRef="#br0" timeOffset="5406.66">2694 254 3689,'0'0'4946,"0"0"-2667,0 0-1125,0 0-331,0 0-331,0 0-223,0 2-67,-1 71 1372,-1-28-777,2 0 0,4 30-797,-3-68-2,0-1 0,1 0 0,-1 0-1,1 1 1,1-1 0,-1 0 0,1-1-1,0 1 1,0 0 0,0-1 0,1 0-1,0 0 1,0 0 0,0 0 0,1 0-1,0-1 1,0 0 0,0 0 2,2 1-30,1-1 1,-1 0-1,1 0 0,-1-1 1,1 0-1,0 0 1,1-1-1,-1 0 0,0 0 1,1-1-1,-1 0 1,0 0-1,4-1 30,-3 0-20,0-1 0,1 1 0,-1-1 0,1-1 1,-1 0-1,0 0 0,0-1 0,8-3 20,-12 3-11,-1 1 0,1-1 0,0 0 0,-1 0 0,0-1 0,1 1-1,-2-1 1,1 0 0,0 0 0,-1 0 0,1-1 0,-1 1 0,0-1 0,-1 0 0,1 1 0,0-3 11,0-2-12,-1 0 1,1 0 0,-1-1-1,-1 1 1,0-1-1,0 1 1,0-1 0,-2 1-1,1-1 1,-1 1 0,0 0-1,-1-1 1,0 1-1,-1 0 1,0 0 0,0 0-1,-1 0 1,0 0-1,0 1 1,-1 0 0,0 0-1,-1 0 1,0 1 0,0-1-1,-1 2 1,0-1 11,2 2-86,-1 0 0,-1 1 0,1 0 1,-1 1-1,1-1 0,-1 1 0,0 0 1,0 1-1,-1 0 0,1 0 0,0 0 1,-3 1 85,-5-1-233,0 1 0,0 1 1,0 0-1,0 1 0,-8 2 233,18-2-143,0 0 0,0 1 0,0 0-1,0 0 1,1 0 0,-1 0 0,1 1-1,-1 0 1,1 0 0,0 0 0,0 0-1,0 2 144,-34 21-7095,35-26 4025</inkml:trace>
  <inkml:trace contextRef="#ctx0" brushRef="#br0" timeOffset="6086.09">3372 471 5601,'0'0'1949,"0"0"-537,0 0-193,0 0-159,0 0-178,0 0-114,6-1 2668,25-1-3139,213 8 137,-208-6-463,42 0-2754,-75 6-762,0 0-739</inkml:trace>
  <inkml:trace contextRef="#ctx0" brushRef="#br0" timeOffset="6976.02">4441 230 3817,'0'0'2947,"0"0"-1068,0 0-631,0 0-273,0 0-176,0 0-59,0 0 23,0 0-47,0 0-81,0 0-60,0 0 13,0 0 47,0 0-74,0 0-161,0 0-157,-3 1-82,-9 7-126,-1 1-1,1 0 1,1 1-1,0 1 1,0-1-1,1 2 0,-7 8-34,-3 3 9,-40 50-9,2 3 0,5 2 0,2 2 0,0 11 0,46-85-1046,5-14-1986,1-1 200,-1 6-1052</inkml:trace>
  <inkml:trace contextRef="#ctx0" brushRef="#br0" timeOffset="7687.48">4067 221 3577,'0'0'2720,"0"0"-1087,0 0-424,0 0-215,0 0-301,0 0-131,-3-6 81,-11-18 33,8 17 2134,7 6 368,5 4-3432,-1 1 299,0-1-1,0 1 1,-1 0 0,0 1-1,1-1 1,-1 1-1,-1 0 1,1 0-1,-1 0 1,0 0 0,0 0-1,0 1-44,9 14 160,92 143 523,45 62-626,-144-218-57,1-1 0,0 0 0,0 0 1,0-1-1,1 0 0,0 0 0,27 24-1017,-33-27 803,0-1-1,0 0 0,-1 1 1,1-1-1,0 1 1,-1-1-1,1 0 1,-1 1-1,1-1 1,-1 1-1,0 0 1,0-1-1,0 1 1,0-1-1,0 1 1,0-1-1,0 1 1,0 0 214,0 6-2664,0 1-4014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0:57.402"/>
    </inkml:context>
    <inkml:brush xml:id="br0">
      <inkml:brushProperty name="width" value="0.1" units="cm"/>
      <inkml:brushProperty name="height" value="0.1" units="cm"/>
      <inkml:brushProperty name="color" value="#E71224"/>
    </inkml:brush>
  </inkml:definitions>
  <inkml:trace contextRef="#ctx0" brushRef="#br0">219 48 3345,'0'0'1611,"0"0"-490,0 0-325,0 0-85,0 0 1,0 0 41,-4-5 7901,1 5-9436,-9 10 855,1 1 0,1 0 1,-1 1-1,2 0 0,0 0 0,1 1 1,0 0-1,0 1 0,0 4-73,-4 4 137,-4 8 88,1 2 0,1 0 0,2 1-1,2 0 1,-6 30-225,7-13 215,2-1 1,3 1-1,1 40-215,3 62 269,1-146-260,0-1-1,0 1 0,0 0 1,1-1-1,0 1 0,0-1 1,0 1-9,9 28 28,-4-15 119,-3-15-7380,-4-4-1827</inkml:trace>
  <inkml:trace contextRef="#ctx0" brushRef="#br0" timeOffset="901.65">287 608 3105,'0'0'1512,"0"0"-180,0 0-141,0 0-104,0 0-23,0 0-42,0 0-95,0 0-110,0 0-111,0 0-127,0 0-87,0 0-51,0 0-22,0 0-66,0 0-66,0 0-38,0 0-19,0 0 24,12 0 440,270-6 1768,-282 6-2442,0 0 34,0 0 24,0 0-24,0 0-42,0 0-72,0 0-118,0 0-106,0 0-106,0 0-214,0 0-372,0 0-515,0 13-5655,0-3 362</inkml:trace>
  <inkml:trace contextRef="#ctx0" brushRef="#br0" timeOffset="1949.87">661 231 3425,'0'0'2978,"0"0"-674,0 0-739,0 0-440,0 0-234,0 0-144,3 0-130,39-12 1636,-34 9-2026,1 0 1,-1 1-1,1 0 0,-1 0 0,1 1 0,8-1-227,-1 2 74,-9 0-40,0-1 0,0 2-1,0-1 1,0 1 0,0 0 0,0 0-1,0 1-33,-4-1 9,-1 0-1,0 0 0,0 0 0,0 0 1,0 1-1,0-1 0,0 1 0,0-1 0,0 1 1,-1 0-1,1 0 0,-1-1 0,1 1 1,-1 0-1,0 0 0,1 1 0,-1-1 1,0 0-1,-1 0 0,1 1 0,0-1 1,-1 0-1,1 1-8,1 6 32,-1-1-1,0 1 1,0-1 0,-1 1 0,0-1 0,-1 1-1,1-1 1,-2 1 0,1-1 0,-1 0 0,-1 1-1,1-1 1,-1 0 0,-1 0 0,0-1 0,0 1-1,0-1 1,-1 0 0,-2 3-32,4-6 16,0 0 0,0-1-1,0 1 1,0-1 0,-1 1 0,1-1 0,-1 0 0,0-1-1,0 1 1,0-1 0,0 1 0,0-1 0,-1-1-1,1 1 1,-4 0-16,7-2 6,1 0-1,0 0 3,0 0-9,0 0-42,0 0-33,0 0-39,6 0-85,1 1 209,0 0 0,0 0 0,1 0 0,-1 1 0,-1-1-1,1 2 1,0-1 0,0 1 0,-1 0 0,0 1 0,0-1 0,0 1-1,0 0 1,0 1 0,-1-1 0,1 1 0,-1 0 0,-1 1 0,1-1-1,0 3-8,2 0 23,-1 1-1,-1 0 0,0 1 0,0-1 0,-1 1 0,0 0 1,-1 0-1,0 0 0,0 1 0,-1-1 0,-1 1 0,1-1 1,-2 6-23,0-3 41,0 0 0,-2 0 0,1 0 0,-2 0 0,0-1 0,-3 12-41,4-19 8,0 0 1,-1 1 0,1-1-1,-1 0 1,0 0 0,0-1-1,-1 1 1,1-1-1,-1 1 1,0-1 0,0 0-1,0 0 1,-1-1-1,1 1 1,-1-1 0,-3 1-9,4-2 14,-1 0 1,1-1-1,-1 1 1,1-1-1,-1 0 1,1-1-1,-1 1 1,1-1-1,-1 0 1,0 0-1,1 0 0,-1-1 1,1 0-1,-1 0 1,0 0-1,1 0 1,0-1-1,-1 1 1,1-1-1,0 0 1,-1-1-15,1 0-2,0 0 0,0 0-1,-1 0 1,1 1 0,-1-1 0,1 1 0,-1 0 0,0 1 0,0-1-1,0 1 1,0 0 0,0 0 0,0 1 0,0-1 0,0 1 2,5-2-73,0 2-7230,0 5 2854</inkml:trace>
  <inkml:trace contextRef="#ctx0" brushRef="#br0" timeOffset="2572.92">1091 799 5633,'0'0'2770,"0"0"-577,0 0-624,0 0-527,0 0-333,0 0-203,27 0 1066,-25-1-1538,1 1 0,-1 0-1,0 0 1,1 0 0,-1 0-1,0 0 1,1 1 0,-1-1 0,0 1-1,0 0 1,0-1 0,1 1 0,-1 0-1,0 0 1,0 0 0,0 0-1,0 1 1,0-1 0,-1 1 0,1-1-1,0 1 1,-1-1 0,1 1 0,-1 0-1,1 0 1,-1 0 0,0 0-1,0 0 1,0 0 0,0 0 0,0 0-1,0 1 1,0-1 0,-1 0 0,1 0-1,-1 1 1,0-1 0,0 1-34,2 3-55,-1 1 1,0-1-1,-1 1 1,1-1-1,-1 0 1,0 1-1,-1-1 1,0 1-1,0-1 1,0 0-1,-1 1 1,0-1-1,0 0 1,0 0-1,-1 0 1,0-1-1,0 1 1,0-1 0,-1 1-1,0-1 1,0 0-1,0 0 1,-1-1-1,1 1 1,-1-1-1,0 0 1,-1-1-1,1 1 1,-1-1-1,1 0 1,-1 0-1,0-1 1,0 1-1,-3 0 55,7-3-92,0 0-1,0 0 1,0 1-1,0-1 0,0 0 1,1 0-1,-1-1 1,0 1-1,0 0 0,0-1 1,-1 0 92,3 1-90,-1 0 0,1 0-1,-1 0 1,1-1 0,0 1 0,-1 0 0,1 0-1,-1-1 1,1 1 0,0 0 0,0-1 0,-1 1 0,1 0-1,0-1 1,-1 1 0,1-1 0,0 1 0,0 0-1,0-1 1,0 1 0,-1-1 0,1 1 0,0-1 0,0 1-1,0 0 1,0-1 0,0 1 0,0-1 0,0 1 0,0-1-1,0 1 1,0-1 0,0 1 0,0-1 0,1 1-1,-1 0 1,0-1 0,0 1 0,0-1 0,1 1 0,-1 0-1,0-1 1,0 1 0,1-1 0,-1 1 0,0 0-1,1 0 1,-1-1 0,1 1 90,5-6-4209</inkml:trace>
  <inkml:trace contextRef="#ctx0" brushRef="#br0" timeOffset="3189.81">1510 367 3593,'0'0'1924,"0"0"-166,0 0-294,0 0-262,0 0-145,0 0-78,0 0-73,0 0-113,0 0-51,0 0-21,0 0-61,0 0-142,0 5 165,1 96 215,0 27-745,-11 69-153,-1-85-79,11-111-37,0-1-82,0 0-156,0 0-253,0 0-257,0 0-26,0 0 205,7-4-2899,-3 1-753</inkml:trace>
  <inkml:trace contextRef="#ctx0" brushRef="#br0" timeOffset="3837.63">1770 333 2985,'0'0'1431,"0"0"-120,0 0-99,0 0-7,0 0 4,0 0-122,0 9 5888,0 34-6842,-3 119 221,-9 22-354,-1-37 152,11-118-7044,2-42 2099</inkml:trace>
  <inkml:trace contextRef="#ctx0" brushRef="#br0" timeOffset="4610.99">1974 0 6281,'0'0'2497,"0"0"-653,0 0-623,0 0-371,0 0-229,0 0-139,-1 12 4177,-1 14-3947,4-21-678,-1 0 0,1-1 0,1 0 0,-1 1 0,1-1 1,-1 0-1,1 0 0,0-1 0,1 1 0,-1-1 0,1 1-34,12 15 54,1 4-32,-1 1 1,-2 0-1,0 1 0,-2 1 0,0 0 1,-2 0-1,-1 1 0,-2 0 1,0 1-1,-2 0 0,0 0 0,-2 0 1,-1 8-23,-2 2 24,1-16-12,0-1 1,-2 1 0,-1-1-1,0 1 1,-1-1 0,-2 0-1,0 0 1,-3 5-13,-12 20-238,-3 0 0,-1-2 0,-3-1 0,-1-1 0,-2-2 0,-5 3 238,12-21-978,23-22 394,0 0-258,0 0-390,11 0-3190,4-3-1110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7T03:46:34.511"/>
    </inkml:context>
    <inkml:brush xml:id="br0">
      <inkml:brushProperty name="width" value="0.1" units="cm"/>
      <inkml:brushProperty name="height" value="0.1" units="cm"/>
      <inkml:brushProperty name="color" value="#66CC00"/>
    </inkml:brush>
  </inkml:definitions>
  <inkml:trace contextRef="#ctx0" brushRef="#br0">0 673 1800,'0'0'1649,"0"0"-501,0 0-153,0 0 172,0 0 56,0 0-58,10 20 4328,-5-19-5413,0 0-1,-1 0 0,1-1 0,0 1 0,0-1 0,0 0 1,0-1-1,4 0-79,10 0 99,147 1 100,-95 0-2770,-75-9-1103,-5 3-2116</inkml:trace>
  <inkml:trace contextRef="#ctx0" brushRef="#br0" timeOffset="718.91">20 881 1144,'0'0'1104,"0"0"-277,0 0-167,0 0-51,0 0 148,0 0 93,0 0 58,0 0 135,0 0 157,0 0 91,0 0-83,0 0-180,0 0-163,0 0-97,0 0-77,0 0-66,0 0-69,0 0-101,0 0-60,0 0-78,0 0-117,0 0-100,0 0-89,24 0-17,238 0-362,-230 4-660,-31-3 877,0-1 0,0 1 0,0 0 0,0-1 0,1 1 0,-1 0 0,0 0 0,-1 0 0,1-1 0,0 1 0,0 0 0,0 0 0,0 0 0,-1 1 0,1-1 0,0 0 0,-1 0 0,1 0 0,-1 0 0,0 1 0,1-1 0,-1 1 151,1 13-4318</inkml:trace>
  <inkml:trace contextRef="#ctx0" brushRef="#br0" timeOffset="3715.82">774 860 4841,'0'0'1667,"0"0"-412,0 0-353,0 0-22,0 0-43,0 0-119,17-5 2134,-13 7-2788,1 0-1,-1 1 1,0-1-1,0 1 1,0 0-1,0 0 1,-1 1-1,1-1 1,-1 1-1,1 0 1,-1 0-1,-1 0 1,1 0-1,2 4-63,5 7 181,18 27 201,-1 1 0,-3 0 0,6 18-382,19 35 993,-49-97-959,1 1 0,-1-1 0,1 1 0,-1 0 1,0-1-1,1 1 0,-1-1 0,0 1 0,0-1 0,1 1 0,-1-1 0,0 1 0,0-1 1,0 1-1,0-1 0,0 0 0,0 1 0,0-1 0,0 1 0,0-1 0,0 1 0,0-1 1,0 1-1,0-1 0,0 0 0,0 1-34,0-48 4,-3 0-1,-1 1 1,-3 0 0,-3-11-4,-9-21-277,-43-207-1258,51 214 1243,2-2 0,2-72 292,7 146-18,0 0-46,8 7 3823,21-4-2553,20-10-1528,-21-1 344,0 2-1,0 1 0,0 1 1,1 1-1,0 2 0,19 1-21,-7 0 16,28 1 40,0-4 0,36-6-56,-34 2 0,0 3-1,70 6 1,-30 0 8,-52-3-6,0 3 1,0 2-1,-1 3 0,35 8-2,-42-6 92,0-2-1,1-3 0,-1-2 0,52-5-91,-5 2 82,-74 1 111,212-5 734,-174 1-887,1-3 0,48-13-40,11-2 226,31 1-226,-38 6 481,56-16-481,-108 15 40,-26 6-25,1 1 1,1 2 0,-1 1 0,34 0-16,117 0 307,0-8 1,34-13-308,-127 17 743,44 4-743,-76 4 56,18-1-41,400-9 260,-418 9-261,44-8-14,-44 4 4,45 1-4,27 3-53,-49 1 66,-1 2 0,35 8-13,3 13-15,-78-11 24,-37-7-10,0-1-1,0 0 0,0 0 0,0-1 0,2 0 2,-5 1-236,-11 2-442,-16 5-646,-19 2-2100,-6-2-5013</inkml:trace>
  <inkml:trace contextRef="#ctx0" brushRef="#br0" timeOffset="5023.46">1445 637 1776,'0'0'4009,"0"0"-1908,0 0-729,0 0-306,0 0-186,0 0-75,-3 11 2723,3 361-3056,0-422-5245,0 21-3126</inkml:trace>
  <inkml:trace contextRef="#ctx0" brushRef="#br0" timeOffset="5695.28">1677 726 1408,'0'0'5045,"0"0"-2775,0 0-777,0 0-301,0 0-304,0 0-101,6 13 769,-4 2-1159,-1 0 0,0 0-1,-1 0 1,0 0 0,-2 6-397,1-7 132,0 0 0,1 0 1,0 0-1,2-1 1,-1 1-1,3 9-132,-2-16 16,0 1 1,1 0-1,0-1 0,0 0 1,0 0-1,5 6-16,-7-11-16,1 0 0,0 0 0,0 0 0,-1 0 1,1 0-1,1 0 0,-1-1 0,0 1 0,0-1 0,0 0 1,1 0-1,-1 0 0,1 0 0,-1 0 0,1 0 0,-1 0 1,1-1-1,-1 1 0,1-1 0,0 0 0,-1 0 0,1 0 16,1 0-8,0 0-1,0-1 1,0 1 0,0-1-1,0 0 1,0 0-1,0-1 1,0 1-1,-1-1 1,1 0-1,-1 0 1,1 0 0,-1 0-1,0-1 1,1 1 8,1-3-36,1-1 1,-1 1-1,0-1 1,0 0 0,-1-1-1,0 1 1,0-1-1,0 0 36,3-6-37,-2-1 1,1 1-1,-2-1 0,0 0 0,0-1 0,-2 1 0,1 0 0,-1-9 37,-2 13 20,1 0 1,-2 0 0,1 0-1,-1 0 1,-1 1 0,0-1-1,0 0 1,-1 1-1,0-1 1,-2-1-21,2 5 15,0 1 1,0-1-1,-1 1 1,0 0-1,-1 0 1,1 0-1,-1 1 1,1-1-1,-2 1 1,1 0-1,0 1 0,-1-1 1,1 1-1,-1 0 1,0 1-1,0-1-15,1 1-6,0 0 1,0 0-1,0 1 0,0-1 0,-1 1 0,1 1 1,0-1-1,0 1 0,-1-1 0,1 1 0,0 1 0,0-1 1,-2 1 5,4 0-2,0 0-1,1 0 1,-1 0 0,1 0 0,-1 0 0,1 1 0,-1-1 0,1 1-1,0-1 1,0 1 0,0 0 0,0 0 0,0 0 0,0 0 0,0 1 0,1-1-1,-1 0 1,1 1 0,-1-1 0,1 1 0,0-1 0,0 1 0,0-1 0,0 2 2,-2 11-412,1 0 1,0 0 0,1 0-1,1-1 1,0 1 0,1 0-1,0 0 1,1 0-1,4 13 412,4-3-3963</inkml:trace>
  <inkml:trace contextRef="#ctx0" brushRef="#br0" timeOffset="6361.16">2140 688 600,'0'0'4597,"0"0"-2323,0 0-831,0 0-103,0 0-146,0 0-30,-2 1 46,0 1-1023,0 0 0,0 1 0,0-1 0,0 0 0,1 1 0,-1-1-1,1 1 1,0-1 0,-1 1 0,1 0 0,0 0 0,1-1 0,-1 1 0,0 0-187,-8 51 640,5-31-481,1-4-147,0 1 0,1-1 0,1 1 0,1-1 0,1 1 0,1 0-12,-2-19-12,1 1-1,0-1 0,0 1 0,-1-1 0,1 1 1,0-1-1,1 0 0,-1 0 0,0 1 1,0-1-1,0 0 0,1 0 0,-1 0 0,1 0 1,-1 0-1,0-1 0,1 1 0,0 0 0,-1-1 1,1 1-1,-1-1 0,1 1 0,0-1 1,-1 0-1,1 0 0,0 0 0,0 0 13,56 3-207,-48-3 229,-5-1-55,1 1 1,-1-1 0,0 0 0,1-1-1,-1 1 1,0-1 0,0 0 0,0 0 0,0-1-1,0 1 1,-1-1 0,1 0 0,-1 0-1,0-1 1,0 1 0,0-1 0,0 0 0,0 0-1,-1 0 1,0-1 0,3-4 32,-1 1-19,0-1 1,-1 0-1,1 1 0,-2-2 1,0 1-1,0 0 1,0-1-1,-1 1 0,-1-1 1,1 0-1,-1-8 19,-1 9 27,0-1 0,-1 0 0,0 1 0,0-1 0,-1 1 0,-1-1 0,1 1 0,-3-3-27,4 9-4,-1 0-1,1 0 1,-1-1-1,0 1 1,0 0-1,-1 1 1,1-1-1,0 0 1,-1 1-1,0-1 0,0 1 1,0 0-1,0 0 1,0 0-1,0 0 1,0 1-1,0-1 1,-1 1-1,1 0 1,-1 0-1,1 0 1,-1 0-1,-2 0 5,-2 0-116,1 0 0,0 1 0,0 0-1,0 1 1,0-1 0,-1 1 0,1 0 0,0 1 0,0 0 0,1 0-1,-1 0 1,0 1 0,1 0 0,-5 3 116,-32 27-2351,4 9-3322,28-29 913</inkml:trace>
  <inkml:trace contextRef="#ctx0" brushRef="#br0" timeOffset="7029.01">2547 691 4137,'0'0'2091,"0"0"-841,0 0-23,0 0 41,0 0-333,0 0-18,-8-1-11,-27-1-247,34 2-607,-1 0 1,1 0 0,0 1-1,-1-1 1,1 0 0,-1 1 0,1-1-1,-1 1 1,1-1 0,0 1-1,-1 0 1,1-1 0,0 1 0,0 0-1,0 0 1,-1 0 0,1 0-1,0 0 1,0 0 0,0 0 0,1 1-1,-1-1 1,0 0 0,0 0-1,1 1 1,-1-1 0,0 0 0,1 1-53,-10 36 771,10-37-745,-2 13 124,0 1 0,2 0-1,-1-1 1,2 1 0,0 4-150,0-14 14,0 1 0,0-1 1,0 1-1,1-1 0,-1 0 1,1 0-1,1 0 0,-1 0 0,1 0 1,-1 0-1,1-1 0,1 1 1,-1-1-1,1 0 0,1 1-14,-1 0 7,1-1-1,-1 1 0,1-1 1,0 0-1,1-1 1,-1 1-1,1-1 1,-1 0-1,1-1 0,0 1 1,0-1-1,0 0 1,0-1-1,1 1 0,-1-1 1,0-1-1,1 1 1,-1-1-1,0 0 0,1 0 1,3-2-7,-7 1 6,1 0 1,0-1-1,-1 1 1,1-1-1,-1 0 1,0 0-1,0 0 0,0-1 1,0 1-1,0-1 1,0 0-1,-1 0 1,1 0-1,-1 0 1,0 0-1,0 0 1,0-1-1,1-1-6,3-7 13,0 0 1,-1-1-1,0 1 0,2-13-13,-2 1 36,-2-1-1,-1 0 1,0 0-1,-3-15-35,1 27 13,0 11-12,0-1 1,0 0-1,0 1 1,0-1-1,-1 0 1,1 1-1,-1-1 1,0 1-1,1-1 1,-1 1-1,0 0 1,-1-1-1,1 1 1,0 0-1,-1 0 1,1-1-1,-1 1 1,0 0-1,0 1 1,1-1-1,-1 0 1,0 0-1,-1 1 1,1-1-1,0 1 1,0 0-1,-1 0 1,1 0-1,-1 0 1,1 0-1,-1 0 1,1 1-1,-1-1 1,1 1-1,-1-1 1,1 1-1,-2 0-1,-3 0-6,1 0-1,0 1 0,-1-1 0,1 1 1,0 0-1,-1 1 0,1 0 1,0 0-1,0 0 0,1 0 0,-1 1 1,0 0-1,1 1 0,-1-1 1,0 2 6,-1 0-126,1 1 1,0 0-1,0 0 1,1 1-1,-1-1 0,-3 8 127,7-11-325,1 0 1,-1 1 0,1-1 0,0 1 0,-1-1 0,1 1 0,1-1-1,-1 1 1,1 0 0,-1-1 0,1 1 323,0-3-164,0 0 1,0 0-1,1 0 0,-1 0 0,0 0 1,0 0-1,1 0 0,-1-1 1,0 1-1,1 0 0,-1 0 0,1 0 1,-1-1-1,1 1 0,-1 0 0,1 0 1,0-1-1,-1 1 0,1 0 1,0-1-1,-1 1 0,1-1 0,0 1 1,0-1-1,0 1 0,0-1 1,-1 0-1,1 1 0,0-1 0,0 0 164,19 9-3131</inkml:trace>
  <inkml:trace contextRef="#ctx0" brushRef="#br0" timeOffset="7720.14">3046 545 7890,'0'0'2422,"0"0"-1142,0 0-583,0 0-131,0 0 46,0 0 60,-10 15-61,-30 50-90,37-61-467,1-1 0,0 1 0,0 1 0,0-1 0,0 0 0,1 0 0,-1 1 0,1-1-1,0 1 1,1-1 0,-1 1 0,1-1 0,0 1 0,0-1 0,0 1 0,2 4-54,-1 12 105,-1-5-57,-1-1-27,2 1 0,0-1 0,2 15-21,-2-26-3,-1-1 0,1 0 0,0 0 0,0 0 0,0 0 0,0 0 0,0 0 0,1 0 0,0 0 0,-1 0 0,1 0-1,0-1 1,0 1 0,1-1 0,-1 0 0,0 1 0,1-1 0,-1 0 0,1 0 0,0-1 0,0 1 3,4 0-24,-1-1-1,1-1 1,0 1 0,-1-1-1,1 0 1,0-1-1,-1 0 1,1 0 0,0 0-1,5-2 25,-6 0 7,-1-1 0,1 1 0,-1-1 0,1 0 0,-1 0 0,-1 0 0,1-1 0,-1 0 0,1 0 0,0-2-7,6-8 7,-1 0-1,-1-1 0,1-1-6,-6 4 11,1 0 0,-2 0 0,0 0 0,-1 0-1,0 0 1,-1 0 0,0-1 0,-1 1 0,-1 0-1,0-1 1,-2-9-11,2 20-15,1 0 0,-1 1-1,0-1 1,0 0 0,0 0 0,-1 0 0,1 1-1,-1-1 1,1 0 0,-1 1 0,0-1-1,0 1 1,0 0 0,0 0 0,0 0-1,-1 0 1,1 0 0,-1 0 0,1 1 0,-1-1-1,1 1 1,-1-1 0,0 1 0,0 0-1,0 0 1,0 1 0,0-1 0,0 0-1,0 1 1,0 0 0,0 0 0,0 0 0,-2 0 15,-2 0-99,0 1 1,0-1 0,0 1 0,0 1 0,0-1 0,1 1 0,-1 0 0,0 1 0,1 0 0,0 0 0,0 0 0,0 1 0,0-1 0,-4 5 98,2-1-419,-1 0 0,1 1 0,1 0-1,-1 1 1,1-1 0,1 2 0,0-1 0,0 1 0,1-1-1,0 2 1,0-1 0,1 0 0,1 1 0,0 0-1,0 0 1,1 1 419,1 4-2723</inkml:trace>
  <inkml:trace contextRef="#ctx0" brushRef="#br0" timeOffset="8325.51">3480 592 7154,'0'0'3890,"0"0"-2034,0 0-664,0 0-369,0 0-340,0 0-110,-4 5 42,-1 1-262,1 1 0,0 0 0,0 0 1,0 0-1,1 0 0,0 0 0,1 1 0,0 0 0,0-1 0,1 1 0,-1 0 0,1 6-153,-1 22 180,2 1-1,1 11-179,1 8-17,-2-52 21,0 1-1,0 0 1,1-1 0,-1 1-1,1 0 1,0-1 0,1 1-1,-1-1 1,1 0-1,0 1 1,0-1 0,1 2-4,-1-3-19,0-1 0,0 0 1,0 0-1,0-1 0,0 1 1,0 0-1,0 0 1,0-1-1,1 0 0,-1 1 1,0-1-1,1 0 0,-1 0 1,1 0-1,0 0 0,-1-1 1,1 1-1,0-1 0,-1 0 1,1 1-1,0-1 1,0 0 18,2 0-7,-1 0 1,1 0 0,-1 0-1,0 0 1,1 0 0,-1-1-1,0 0 1,1 0 0,-1 0-1,0 0 1,0-1 0,0 0-1,0 0 1,0 0 0,0 0-1,-1 0 1,1-1 0,-1 0-1,1 0 1,-1 0 0,0 0-1,0 0 1,0-1 0,-1 1-1,1-1 1,-1 1 0,0-1-1,0 0 1,0 0 0,0 0-1,0-3 7,2-6 0,0-1 0,0 1-1,-2-1 1,0 0 0,0 0-1,-1 0 1,-1 0-1,0-1 1,-1-1 0,0-16 11,1 25-10,-1-1 0,0 0 0,0 1 0,-1-1 0,0 1 0,-1-1 0,1 1 0,-1 0 0,-1 0 0,0 0 0,1 0-1,-2 1 1,1-1 0,-1 1 0,0 0 0,0 1 0,-1-1 0,0 1 0,-1-1-1,5 5-18,0-1-1,0 1 1,0 0 0,0 0-1,0 0 1,0 0 0,0 0 0,0 1-1,0-1 1,-1 0 0,1 1-1,0 0 1,-1 0 0,1-1-1,0 1 1,0 1 0,-1-1 0,1 0-1,0 0 1,0 1 0,-1-1-1,1 1 1,0 0 0,0 0 0,0 0-1,0 0 1,0 0 0,0 0-1,0 0 1,0 1 0,0-1 0,1 1-1,-1-1 1,1 1 0,-1 0-1,1 0 1,-1 0 0,1 0 0,0-1-1,0 2 1,0-1 0,0 0 18,-6 13-135,1-1 1,0 1 0,1 0-1,1 1 1,-2 10 134,3-12-305,-9 37-1538,4-8-2163</inkml:trace>
  <inkml:trace contextRef="#ctx0" brushRef="#br0" timeOffset="9113.34">3962 691 1560,'0'0'1958,"0"0"-551,0 0-296,0 0 213,0 0 114,0 0 70,-3 11 2765,3 215-2306,0-224-1967,0 0 1,0 1-1,0-1 0,1 0 0,-1 1 0,1-1 0,-1 0 0,1 0 1,0 0-1,0 0 0,0 1 0,0-1 0,0 0 0,0-1 0,1 1 1,-1 0-1,1 0 0,-1 0 0,1-1 0,-1 1 0,1-1 1,0 1-1,0-1 0,0 0 0,0 0 0,0 0 0,0 0 0,0 0 1,0 0-1,1-1 0,0 1 0,9 2 27,-1-1 0,1-1-1,0 0 1,0-1 0,10 0-27,-5-1 57,-6 1-61,0-2 0,0 0 0,0 0 0,0 0 0,0-2-1,-1 1 1,0-1 0,0-1 0,0 0 0,0 0 0,0-1 0,-1 0-1,0-1 1,6-6 4,-2 2-31,-1-1 0,0 0 1,-1-1-1,0 0 0,-1-1 0,-1 0 0,0 0 0,-1-1 0,3-9 31,-8 16 4,0 1 1,0-1-1,-1 0 0,0 0 1,-1 0-1,0 0 0,0 0 1,0 0-1,-1-1 0,-1 1 0,1 0 1,-1 0-5,0 2 2,-1 0 0,1 1 0,-1-1 0,0 1 0,-1-1 0,1 1 1,-1 0-1,0 0 0,0 0 0,-1 0 0,0 1 0,1-1 0,-2 1 0,1 0 0,0 0 1,-3-2-3,-2 0-30,-1 0 0,1 1 0,-1 0 0,0 0 0,0 1 0,-1 0 0,1 1 0,-1 0 1,0 1-1,1 0 0,-1 1 0,0 0 0,0 0 0,0 1 0,0 1 0,0 0 0,-9 2 30,16-2-13,1 0 0,0 0 0,-1 1-1,1-1 1,0 1 0,0 0 0,0 0 0,0 0-1,0 1 1,1-1 0,-1 1 0,1-1-1,-1 1 1,1 0 0,0 0 0,0 0-1,0 0 1,1 0 0,-1 0 0,1 0 0,-1 1-1,1-1 1,0 1 0,0-1 0,0 3 13,-2 11-270,1 1 0,0-1 0,1 1 0,2 11 270,-1-18-278,0 25-1424,0-8-2593</inkml:trace>
  <inkml:trace contextRef="#ctx0" brushRef="#br0" timeOffset="10070">5004 595 40,'0'0'2805,"0"0"-1153,0 0-753,0 0-342,0 0-269,0 0-188,0-10-65,-1-6-6,1 9 25,-1 0 1,1-1-1,0 1 0,1 0 0,1-7-54,0 1-1265,2-6 7193,-2 15 239,-1 19-4650,-1 296-853,0-310-835,0-1-146,1-8-645,17-46-5068,-14 38 424</inkml:trace>
  <inkml:trace contextRef="#ctx0" brushRef="#br0" timeOffset="10640.38">4832 637 5721,'0'0'2529,"0"0"-1032,0 0-540,0 0-163,0 0-103,0 0-108,-13 0 328,11 0 2332,400 0-1869,-367 9-2909,-9-9-3626,-21 0-826</inkml:trace>
  <inkml:trace contextRef="#ctx0" brushRef="#br0" timeOffset="11429.84">5907 503 3369,'0'0'4830,"0"0"-2364,0 0-967,0 0-410,0 0-307,0 0-303,-6 3-198,-12 7-50,1 0-1,0 2 1,1 0-1,0 0 0,-5 7-230,-76 79 991,1-1-683,91-93 337,-12 12-3155,-1-3-7411,12-9 6373</inkml:trace>
  <inkml:trace contextRef="#ctx0" brushRef="#br0" timeOffset="12181.27">5610 482 3569,'0'0'3962,"0"0"-2036,0 0-873,0 0-205,0 0-33,0 0 37,1 0 4093,8 6-4548,12 21-19,1-1 1,0-2-1,13 10-378,-4-4 222,19 25-222,-21-22-2,2-2-1,30 24 3,-27-25-643,-33-29 491,-1-1 0,1 0 0,0 1-1,-1-1 1,1 0 0,0 1 0,-1-1 0,1 0-1,0 1 1,0-1 0,-1 0 0,1 0 0,0 0-1,0 0 1,-1 0 0,1 0 0,0 0 0,0 0-1,-1 0 1,1 0 0,0 0 0,-1-1 0,1 1 0,0 0-1,0 0 1,-1-1 0,1 1 0,-1-1 0,1 1-1,0 0 1,-1-1 0,1 1 0,-1-1 0,1 1 152,6-13-3604</inkml:trace>
  <inkml:trace contextRef="#ctx0" brushRef="#br0" timeOffset="13599.81">6066 226 2969,'0'0'2149,"0"0"-330,0 0-338,0 0-149,0 0-126,0 0-182,0 0-208,0 0-138,0 0-62,0 0-19,0 0-31,0 0-92,0 0-155,0 0-158,18 0 142,-7 0-120,0-1 0,-1-1 1,1 0-1,2-1-183,-2 0 65,1 1 1,0 0-1,0 0 1,3 1-66,-14 1-4,1 0-1,0 0 1,-1 0-1,1 0 1,0 0-1,-1 1 1,1-1-1,0 0 1,-1 1-1,1-1 1,-1 1-1,1 0 1,-1-1-1,1 1 1,-1 0-1,1 0 1,-1 0-1,0 0 1,2 1 4,-2 0-7,0 0 0,0 0 0,0 1 0,0-1 0,-1 0 0,1 1 1,0-1-1,-1 0 0,0 1 0,0-1 0,1 0 0,-1 1 0,-1 2 7,1 7 81,1-1-8,-2 1 0,1-1 0,-1 1 0,-2 4-73,2-12 12,0 0 0,-1 0 0,1 0 0,-1 0 0,0 0 0,0 0 0,0 0 0,-1-1 0,0 1 0,1-1-1,-1 0 1,0 1 0,-2 0-12,-21 16 70,20-16-23,0 0 0,1 0 0,0 0 1,0 0-1,0 1 0,1 0 0,-1 0 0,1 0 0,0 0 0,0 1 1,1 0-48,3-5 14,0 0 1,0 0 0,0-1 0,1 1 0,-1 0-1,0 0 1,1 0 0,-1-1 0,0 1 0,1 0 0,-1 0-1,1-1 1,-1 1 0,1-1 0,0 1 0,-1 0-1,1-1 1,0 1 0,-1-1 0,1 1 0,0-1 0,0 1-1,-1-1 1,1 0 0,0 1 0,0-1 0,0 0-1,-1 0 1,1 0 0,0 0 0,0 1 0,0-1-1,0 0-14,31 6 12,14-3 67,1-2 0,12-3-79,13 0-213,-71 2-60,-1 0-53,0 25-5346,0-14-1740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1:06.013"/>
    </inkml:context>
    <inkml:brush xml:id="br0">
      <inkml:brushProperty name="width" value="0.1" units="cm"/>
      <inkml:brushProperty name="height" value="0.1" units="cm"/>
    </inkml:brush>
  </inkml:definitions>
  <inkml:trace contextRef="#ctx0" brushRef="#br0">0 3 3393,'0'0'2372,"0"0"-610,0 0-506,0 0-285,0 0-164,0 0-18,0 0-56,0 0-93,0 0-87,0 0-46,0 0-31,0 0-23,0 0 60,0 0 57,0 0-39,0 0-116,0 0-130,0 0-93,0 0-25,0 0-12,0 0 7,0 0 42,0 0 7,0 0 11,0 0 27,0 0-2,0 0-50,0 0-66,8 0 13,99-2-70,53 1 249,-55 7-4453,-92-6 1759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1:07.434"/>
    </inkml:context>
    <inkml:brush xml:id="br0">
      <inkml:brushProperty name="width" value="0.1" units="cm"/>
      <inkml:brushProperty name="height" value="0.1" units="cm"/>
    </inkml:brush>
  </inkml:definitions>
  <inkml:trace contextRef="#ctx0" brushRef="#br0">1 0 2833,'0'0'1407,"0"0"-325,0 0 13,0 0 352,0 0 44,0 0-192,0 0-217,0 0-215,0 0-223,0 0-159,0 0-59,0 0-29,0 0-10,0 0-22,0 0-13,0 0-38,0 0-32,0 0 20,0 0 45,0 0 14,0 0-53,0 0-72,0 0-17,0 0 33,0 0 27,0 0 13,0 0-20,0 0-79,0 0-54,0 0-23,0 0 21,0 0 13,0 0 11,0 0-38,0 0-47,0 0-51,16 0-56,33 1 27,1 2 0,35 7 4,-61-8-67,0 0 0,0-2-1,1 0 68,6-1-226,-31-6-2342,0-3-293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1:08.906"/>
    </inkml:context>
    <inkml:brush xml:id="br0">
      <inkml:brushProperty name="width" value="0.1" units="cm"/>
      <inkml:brushProperty name="height" value="0.1" units="cm"/>
    </inkml:brush>
  </inkml:definitions>
  <inkml:trace contextRef="#ctx0" brushRef="#br0">1 35 4689,'0'0'2172,"0"0"-598,0 0-427,0 0-147,0 0-133,0 0-81,0-4-98,0-12-107,0 12 10,0 4 66,0 0 88,0 0 83,0 0-89,0 0-251,0 0-183,0 31 290,3 296 272,1-275-711,-3-48-303,2-9 15,0-3-2328,-2 1-4671,-1 7-1234</inkml:trace>
  <inkml:trace contextRef="#ctx0" brushRef="#br0" timeOffset="858.43">208 1 4065,'0'0'1754,"0"0"-207,0 0-279,0 0-197,0 0-102,0 0-30,0-1 5863,1 6-7277,28 163 1020,5 42 111,-34-190-353,0-19-6628,0-10 2312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1:04.365"/>
    </inkml:context>
    <inkml:brush xml:id="br0">
      <inkml:brushProperty name="width" value="0.1" units="cm"/>
      <inkml:brushProperty name="height" value="0.1" units="cm"/>
      <inkml:brushProperty name="color" value="#E71224"/>
    </inkml:brush>
  </inkml:definitions>
  <inkml:trace contextRef="#ctx0" brushRef="#br0">287 82 4729,'0'0'1720,"0"0"-301,0 0-13,0 0-84,0 0-328,0 0-224,-10 11-93,-82 80 1764,74-71-2170,1 1-1,1 0 1,0 1-1,2 0 1,1 2-1,1-1 1,0 2 0,2-1-1,1 2 1,1-1-1,1 1 1,1 5-271,-6 42 180,4 1 1,3 0 0,4 56-181,1-122-7,1 1 0,0-1 0,1 0 0,0 0 0,0 0 0,1 0 0,0 0-1,0 0 1,1 0 0,0-1 0,0 0 0,1 0 0,0 0 0,0-1 0,1 1 0,0-1 0,0 0 0,0-1 0,1 0 0,-1 0 0,1 0 0,1-1 0,-1 1 0,0-2 0,3 1 7,-4-3-949,-4-12-7167,-2 8 7781,0-13-6699</inkml:trace>
  <inkml:trace contextRef="#ctx0" brushRef="#br0" timeOffset="887.16">518 408 4033,'0'0'2258,"0"0"-318,0 0-58,0 0-405,0 0-455,0 0-356,3 0-202,6-3 34,-1 1 1,1-2 0,-1 1 0,7-5-499,-3 2 324,1 0 0,-1 1 0,9-2-324,-6 3 34,1 0-1,-1 1 1,1 1-1,-1 0 1,1 2 0,0-1-1,-1 2 1,1 0 0,5 1-34,-19-1 14,1 0 0,0 0 1,-1 0-1,0 1 1,1-1-1,-1 0 0,0 1 1,1 0-1,-1-1 0,0 1 1,0 0-1,-1 0 1,1 0-1,0 1 0,-1-1 1,1 0-1,-1 0 0,1 1 1,-1-1-1,0 1 1,0-1-1,-1 1 0,1 0 1,0-1-1,-1 2-14,3 10 131,-1 0 0,-1 0 0,-1 0 0,0 9-131,0-8 56,0-8-31,-1-1 0,1 1 0,-1 0 1,0-1-1,-1 1 0,1-1 1,-1 1-1,0-1 0,-1 0 1,0 0-1,0 0 0,-1 2-25,-3 2 14,0-1 0,-1 0 0,0-1 1,-1 0-1,1 0 0,-10 6-14,1-3-32,0-1 0,0 0 0,-1-1 0,0-1 0,-1-1 0,0-1 0,-6 1 32,21-3-230,11-1 2,13 1 135,5-4 75,84 3 49,-97-2-27,0 1 0,0 0 0,-1 0-1,1 1 1,-1 1 0,0 0 0,10 5-4,-19-8-56,0 0 1,0 0-1,-1 0 0,1 0 1,0 0-1,-1 0 1,1 0-1,0 0 1,-1 1-1,0-1 1,1 1-1,-1-1 0,0 1 1,1-1-1,-1 1 1,0 0-1,0 0 1,-1-1-1,1 1 0,0 0 1,-1 0-1,1 0 1,-1 0-1,1 0 1,-1 0-1,0 0 0,0 0 56,0-1-1000,0-1-1151,0 0-2591</inkml:trace>
  <inkml:trace contextRef="#ctx0" brushRef="#br0" timeOffset="1510.81">1261 650 1584,'0'0'4243,"0"0"-2464,0 0-455,0 0 203,0 0-181,0 0-262,3 5-275,17 30 847,-14-28-1464,-2 1-1,1-1 1,-1 1-1,0 0 0,0 0 1,-1 0-1,0 1 1,-1-1-1,0 1 0,0 0 1,-1-1-1,0 5-191,0-7 13,-1 1 0,-1-1 0,1 0 0,-1 0 1,0 0-1,0 0 0,-1 0 0,0 0 0,0 0 0,0 0 0,-1-1 0,0 1 0,0-1 0,0 1 0,-1-1 0,1 0 0,-1-1 1,0 1-1,-1-1 0,1 1 0,-2-1-13,-7 9-201,0-2 0,0 1 0,-1-2 0,-1 0 0,0-1 1,0 0-1,-1-1 0,-3 1 201,21-14-4272,21-20 1756,3 5-1220</inkml:trace>
  <inkml:trace contextRef="#ctx0" brushRef="#br0" timeOffset="2443.71">1993 147 4481,'0'0'3657,"0"0"-1716,0 0-740,0 0-161,0 0-329,0 0-342,-8 14-199,-30 45-45,30-48-41,0 0 0,-1-1 0,0 0 1,-3 2-85,-13 14 328,-20 30 713,3 2 0,1 2-1041,28-38 171,0 1-1,1 0 1,2 1 0,0 0 0,2 0-1,0 1 1,0 9-171,5-11 8,1 1-1,1-1 1,2 10-8,-1-3-8,0-28 4,0 1 0,1-1 0,-1 1 1,0-1-1,1 1 0,-1-1 0,1 0 1,0 1-1,0-1 0,0 0 0,0 0 1,0 1-1,1-1 0,-1 0 0,1 0 0,-1 0 1,1-1-1,0 1 0,-1 0 0,2 0 4,1 1 11,0-1-1,0 1 0,0-1 0,1 0 0,-1 0 0,1 0 1,-1-1-1,1 0 0,0 0 0,3 1-10,2-1 39,0 0 1,0-1-1,0 0 1,1 0-1,-1-1 0,0 0 1,0-1-1,0 0 0,0-1 1,2-1-40,5-2-12,1-2 0,-1-1 0,0 0 0,0-1 0,-1 0 0,-1-2 0,12-10 12,-25 20 8,-1 0-1,0 0 1,0-1 0,0 1 0,0 0-1,0-1 1,0 1 0,0 0 0,-1-1 0,1 1-1,-1-1 1,0 1 0,0-1 0,0 1-1,0-1 1,0 1 0,-1-1 0,1 1 0,-1 0-1,1-1 1,-1 1 0,0-1 0,0 1-1,0 0 1,0 0 0,0 0 0,-1 0-1,1-1 1,0 2 0,-1-1 0,0 0 0,0 0-1,1 0 1,-1 1 0,-2-2-8,-10-2-77,1 1-1,-1 0 1,0 1 0,0 1 0,-1 0 0,1 0-1,0 2 1,-1 0 0,1 1 0,0 0-1,-7 2 78,16-2-23,1 1 0,-1 0 0,1 0 0,0 0 0,0 1 0,0 0 0,0-1 0,0 1 0,1 0 0,-1 1 0,1-1 0,0 1-1,0-1 1,0 1 0,0 0 0,1 0 0,-2 3 23,-3 5-9,0 1-1,1 0 0,0 1 1,1-1-1,0 3 10,5-15-61,0-1 0,-1 1 0,1 0 0,0 0 0,-1-1 0,1 1 0,0 0 0,0 0 0,0-1 0,0 1 0,0 0 0,0 0 0,0 0-1,0-1 1,0 1 0,0 0 0,0 0 0,1 0 0,-1-1 0,0 1 0,0 0 0,1 0 0,-1-1 0,1 1 0,-1 0 0,0-1 0,1 1 0,-1-1 0,1 1 61,21 2-4255,-15-3 3265,13 0-4644</inkml:trace>
  <inkml:trace contextRef="#ctx0" brushRef="#br0" timeOffset="3191.81">2431 1 8122,'0'0'2563,"0"0"-871,0 0-699,0 0-372,0 0-178,0 0-56,0 3 2909,0 15-2954,2-12-280,-1 0 1,1 0-1,1 0 0,-1 0 1,1 0-1,0 0 1,0-1-1,1 1 1,-1-1-1,1 0 1,0 0-1,1 0 0,0-1-62,9 13 86,-5-3-71,1-1 0,-2 1-1,0 1 1,0-1 0,-2 1-1,1 1 1,-2-1 0,0 1 0,-1 0-1,-1 0 1,0 0 0,-1 1 0,-1-1-1,-1 1 1,0-1 0,-1 1-1,-1-1 1,0 0 0,-1 0 0,-1 0-1,0 0 1,-2 0 0,1-1-1,-2 0 1,0 0 0,-7 10-15,-28 41-315,-4-2 0,-34 37 315,-112 114-2898,166-187 2196,3-5-1489,22-21-619,1-2-2993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3:06.379"/>
    </inkml:context>
    <inkml:brush xml:id="br0">
      <inkml:brushProperty name="width" value="0.1" units="cm"/>
      <inkml:brushProperty name="height" value="0.1" units="cm"/>
      <inkml:brushProperty name="color" value="#E71224"/>
    </inkml:brush>
  </inkml:definitions>
  <inkml:trace contextRef="#ctx0" brushRef="#br0">23 79 760,'0'0'2001,"0"0"-608,0 0-406,0 0-188,0 0-198,-1-6-12,1 2-574,-1-2 388,1 0-1,-1 0 1,0 0 0,-1 0 0,0 0 0,0 1 0,0-1-1,0 0 1,-2-1-403,-1-1 4180,5 8-2531,1 11-472,-1 51-1109,3 0 0,2-1 0,6 18-68,-3-28 23,-4-25-12,0 0-1,2-1 1,5 16-11,-10-40-5,-1 1 0,1-1 0,-1 0 0,1 1 0,0-1 0,-1 0 1,1 1-1,0-1 0,0 0 0,0 0 0,0 0 0,0 0 0,0 0 1,0 0-1,0 0 0,0 0 0,0 0 0,1-1 0,-1 1 0,0 0 1,0-1-1,1 1 0,-1-1 0,1 0 0,-1 1 0,0-1 0,1 0 1,-1 0-1,1 0 0,-1 0 0,1 0 0,-1 0 0,0 0 1,1 0-1,-1 0 0,1-1 0,-1 1 0,0-1 0,1 1 0,0-1 5,1-1 9,1 1 0,-1-1-1,0 0 1,0 0-1,0 0 1,0-1 0,-1 1-1,1-1 1,-1 1-1,1-1 1,-1 0-1,0 0 1,0 0 0,0 0-1,1-3-8,19-43 100,20-34-100,-40 77 16,0 0 0,0 0-1,-1 0 1,1 0 0,-1 0 0,-1 0-1,1-1 1,-1 1 0,-1 0-1,1-1 1,-1 1 0,0-1-16,0-2-5,0 0 1,1 0-1,0 0 0,1 0 1,0-7 4,5 4-75,-3 22-52,-1 21 183,-2 4-31,-1-7-12,2-1 1,0 1 0,3 7-14,-2-26-1,0 1 0,1-1 1,0 0-1,0 0 0,1 0 0,0 0 1,0-1-1,1 0 0,0 1 0,1-2 1,2 3 0,4 6-11,-8-10 5,-1-1 0,1 0-1,1 0 1,-1 0 0,1 0 0,0-1-1,0 1 1,0-1 0,1-1 0,-1 1-1,1-1 1,3 2 6,-8-5-8,0 0 1,0 0-1,1 1 0,-1-1 1,0 0-1,1 0 0,-1 0 1,1 0-1,-1 0 0,0-1 1,1 1-1,-1 0 0,0 0 0,0-1 1,1 1-1,-1-1 0,0 0 1,0 1-1,0-1 0,1 0 1,-1 1-1,0-1 0,0 0 0,0 0 8,20-28 33,-11 15-34,7-9 32,-1 2-10,0-1 0,9-20-21,-21 34 11,0 0-1,0 0 1,-1-1 0,0 0 0,-1 0 0,0 0 0,0 0 0,-1 0-1,0 0 1,-1-3-11,0 4 5,1-5 14,0 0 0,-1-1 0,-1 1 0,0 0-1,-1 0 1,-1 0 0,0 0 0,0 0 0,-2 0-1,1 1 1,-6-9-19,10 20-84,-1 1 1,1 0-1,-1-1 0,1 1 1,-1 0-1,1-1 0,-1 1 0,1 0 1,-1 0-1,1 0 0,-1-1 0,1 1 1,-1 0-1,1 0 0,-1 0 0,0 0 1,1 0-1,-1 0 0,1 0 0,-1 0 1,0 0-1,1 0 0,-1 0 0,1 1 1,-1-1-1,1 0 0,-1 0 0,1 1 1,-1-1-1,1 0 0,-1 0 0,1 1 1,-1-1-1,1 1 0,-1-1 0,1 0 1,0 1-1,-1-1 0,1 1 84,-11 5-2324,-3-5-3458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3:09.801"/>
    </inkml:context>
    <inkml:brush xml:id="br0">
      <inkml:brushProperty name="width" value="0.1" units="cm"/>
      <inkml:brushProperty name="height" value="0.1" units="cm"/>
      <inkml:brushProperty name="color" value="#E71224"/>
    </inkml:brush>
  </inkml:definitions>
  <inkml:trace contextRef="#ctx0" brushRef="#br0">4 216 2985,'0'0'1591,"0"0"-282,0 0-186,0 0-169,0 0 22,0 0-8,-1-4-121,-2-29 1780,3 32-2293,0 1 44,0 0-16,0-2-233,0 0 0,0-1 0,0 1 0,1 0 0,-1 0 0,1-1 0,-1 1 0,1 0 0,0 0 0,-1 0 0,2-1-129,94-91 1253,-89 87-1216,0 0-1,1 0 1,0 1 0,0 1-1,1-1 1,2 0-37,-7 4 3,1 0 1,0 0 0,0 1-1,0-1 1,0 1 0,0 0-1,0 1 1,0-1 0,0 1-1,0 0 1,0 0-1,0 0 1,1 1-4,-4 0 4,0 0 0,-1-1-1,1 1 1,-1 0 0,1 0 0,-1 0 0,1 0-1,-1 0 1,0 0 0,1 1 0,-1-1 0,0 0-1,0 1 1,0-1 0,0 1 0,0-1 0,0 2-4,17 34 43,-14-28-31,3 11 0,0-1 0,-1 1 0,0 1-1,-2-1 1,-1 1 0,0 0 0,-2 0 0,0-1 0,-2 7-12,1-18 2,1 2 3,0 0-1,-2 0 1,1 0-1,-1-1 0,-1 1 1,0 0-1,0 0 0,-1-1 1,-1 1-1,0-1 0,-4 9-4,1-8 21,-1 0 0,0 0 0,0-1 0,-1 0 0,0-1 0,-1 0 0,0 0 0,0-1 0,-1-1 0,0 1 0,0-2 0,-1 0 0,0 0 0,-8 2-21,0 5-45,19-8-56,12-2 79,15-5 30,0-1 0,1-1 0,0-2-8,9 0 1,22-6-3,-30 6-2,0 1 0,1 2-1,28-1 5,-57 4-10,0 0-92,0 0-163,0 0-190,0 0-204,0 0-170,0 0-225,-5 7-3209,-5 3-761</inkml:trace>
  <inkml:trace contextRef="#ctx0" brushRef="#br0" timeOffset="1511.06">744 331 3225,'0'0'1675,"0"0"-660,0 0-426,0 0-144,0 0 94,0 0 195,0 0 115,0 0-30,0 0-173,0 0-108,0 0-98,0 0 11,0 0 19,0 0-9,7 21 685,-4-11-1031,-1 0 1,0 0 0,0 0 0,-1 1-1,-1-1 1,0 1 0,0 3-116,-1-3 60,1-1 1,0 1 0,1-1 0,0 0-1,1 1 1,0-1 0,2 4-61,-2-10 9,0 0 1,1 0 0,-1 0 0,1 0-1,0-1 1,0 1 0,0-1 0,0 0-1,0 0 1,1 0 0,0 0-1,-1 0 1,1-1 0,0 0 0,0 0-1,1 0 1,-1 0 0,3 0-10,9 4 74,0-2 0,0 0 0,1-1 1,6 0-75,-21-2 3,0-1 0,0 1 0,0-1 0,0 0 0,-1 0 0,1 0 0,0 0 0,0 0 0,0 0 0,0-1 0,0 1 0,0-1 0,-1 1 0,1-1 0,0 0 0,0 1 0,-1-1 0,1 0 0,0 0 0,-1 0 0,1-1-3,0-1 16,0 0-1,-1 0 1,1 0-1,0 0 1,-1 0 0,0 0-1,0-1 1,0 1-1,0-1 1,-1 1-16,3-9 35,9-52 21,-9 46-45,0 1 0,0-1-1,6-12-10,-8 36-14,0 1 0,1 0 0,0 0 0,0-1 0,0 1 0,1-1-1,0 0 1,0 0 0,0 0 0,1 0 14,8 18-27,-2-6 49,0 0-1,1 0 1,1-2-1,0 1 1,2-1-1,-1-1 1,2-1-1,0 0 1,9 6-22,-18-16 9,-1-1 0,1 0 0,0 0 0,0-1 1,0 1-1,0-1 0,0-1 0,0 1 0,1-1 0,-1 0 1,1 0-1,-1-1 0,1 0 0,-1 0 0,1-1 0,4 0-9,-9 0 6,1 0-1,-1 0 1,0 0-1,1-1 0,-1 1 1,0-1-1,0 1 0,0-1 1,0 0-1,0 1 1,0-1-1,0 0 0,-1 0 1,1-1-1,-1 1 0,1 0 1,-1 0-1,1-3-5,23-50 38,-23 50-32,7-21 4,-2 0 0,0-1 0,-2 0 1,-1 0-1,-1 0 0,-1-1 1,-1-17-11,-1 44 53,0 1-105,-7 26-1546,6-22-1849,1-3-3672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45.826"/>
    </inkml:context>
    <inkml:brush xml:id="br0">
      <inkml:brushProperty name="width" value="0.1" units="cm"/>
      <inkml:brushProperty name="height" value="0.1" units="cm"/>
      <inkml:brushProperty name="color" value="#E71224"/>
    </inkml:brush>
  </inkml:definitions>
  <inkml:trace contextRef="#ctx0" brushRef="#br0">0 195 3873,'0'0'1459,"0"0"-508,0 0-397,0 0-69,0 0 45,46 0 3224,-39 1-3543,0-1-1,0 0 0,0 0 0,0-1 0,0 0 0,0 0 0,0-1 0,0 0 0,0 0 0,0 0 0,-1-1 1,1 0-1,-1 0 0,0-1 0,5-3-210,-7 4 118,1 1 1,0-1-1,0 1 0,0 0 1,0 0-1,0 0 0,0 1 1,0 0-1,0 0 0,0 0 1,5 1-119,65 1 45,-32 0 315,454-1 4053,-470-1-4317,0-1 0,7-3-96,-7 1 175,0 1-1,9 2-174,20-3 459,-1-1-1,54-13-458,-92 15 46,41-5 278,25-5 136,-66 10-453,-1 0 1,1 2-1,0 0 0,1 1 0,11 1-7,-13 1 67,-1-2 1,1 0-1,-1 0 0,0-2 1,1 0-1,-1-1 0,8-2-67,-9 2 49,1 0-1,0 0 0,0 2 1,0 0-1,0 0 1,8 2-49,-3-1 66,94-10 248,52 0-165,-133 8-20,0-1 0,0-1 0,0-2 0,4-3-129,-12 6 35,1 0 0,0 2 0,0 0 0,23 4-35,13-1 40,169-2-9,-213 1-31,-1 2 0,1 0 0,-1 0 0,0 2 0,13 5 0,27 6 1,-52-15-1,10 3 2,0-1 0,0-1-1,0 0 1,10-1-2,141 9 9,-6 4 13,20-7-2,42-7 73,-221 0-100,-1 0-1,34 0 0,105 0 72,-96-17-16,-23 11-639,5-1-1167,-24 5 608,-15 4-92,-8 4-3459</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0:57.402"/>
    </inkml:context>
    <inkml:brush xml:id="br0">
      <inkml:brushProperty name="width" value="0.1" units="cm"/>
      <inkml:brushProperty name="height" value="0.1" units="cm"/>
      <inkml:brushProperty name="color" value="#E71224"/>
    </inkml:brush>
  </inkml:definitions>
  <inkml:trace contextRef="#ctx0" brushRef="#br0">219 48 3345,'0'0'1611,"0"0"-490,0 0-325,0 0-85,0 0 1,0 0 41,-4-5 7901,1 5-9436,-9 10 855,1 1 0,1 0 1,-1 1-1,2 0 0,0 0 0,1 1 1,0 0-1,0 1 0,0 4-73,-4 4 137,-4 8 88,1 2 0,1 0 0,2 1-1,2 0 1,-6 30-225,7-13 215,2-1 1,3 1-1,1 40-215,3 62 269,1-146-260,0-1-1,0 1 0,0 0 1,1-1-1,0 1 0,0-1 1,0 1-9,9 28 28,-4-15 119,-3-15-7380,-4-4-1827</inkml:trace>
  <inkml:trace contextRef="#ctx0" brushRef="#br0" timeOffset="901.65">287 608 3105,'0'0'1512,"0"0"-180,0 0-141,0 0-104,0 0-23,0 0-42,0 0-95,0 0-110,0 0-111,0 0-127,0 0-87,0 0-51,0 0-22,0 0-66,0 0-66,0 0-38,0 0-19,0 0 24,12 0 440,270-6 1768,-282 6-2442,0 0 34,0 0 24,0 0-24,0 0-42,0 0-72,0 0-118,0 0-106,0 0-106,0 0-214,0 0-372,0 0-515,0 13-5655,0-3 362</inkml:trace>
  <inkml:trace contextRef="#ctx0" brushRef="#br0" timeOffset="1949.87">661 231 3425,'0'0'2978,"0"0"-674,0 0-739,0 0-440,0 0-234,0 0-144,3 0-130,39-12 1636,-34 9-2026,1 0 1,-1 1-1,1 0 0,-1 0 0,1 1 0,8-1-227,-1 2 74,-9 0-40,0-1 0,0 2-1,0-1 1,0 1 0,0 0 0,0 0-1,0 1-33,-4-1 9,-1 0-1,0 0 0,0 0 0,0 0 1,0 1-1,0-1 0,0 1 0,0-1 0,0 1 1,-1 0-1,1 0 0,-1-1 0,1 1 1,-1 0-1,0 0 0,1 1 0,-1-1 1,0 0-1,-1 0 0,1 1 0,0-1 1,-1 0-1,1 1-8,1 6 32,-1-1-1,0 1 1,0-1 0,-1 1 0,0-1 0,-1 1-1,1-1 1,-2 1 0,1-1 0,-1 0 0,-1 1-1,1-1 1,-1 0 0,-1 0 0,0-1 0,0 1-1,0-1 1,-1 0 0,-2 3-32,4-6 16,0 0 0,0-1-1,0 1 1,0-1 0,-1 1 0,1-1 0,-1 0 0,0-1-1,0 1 1,0-1 0,0 1 0,0-1 0,-1-1-1,1 1 1,-4 0-16,7-2 6,1 0-1,0 0 3,0 0-9,0 0-42,0 0-33,0 0-39,6 0-85,1 1 209,0 0 0,0 0 0,1 0 0,-1 1 0,-1-1-1,1 2 1,0-1 0,0 1 0,-1 0 0,0 1 0,0-1 0,0 1-1,0 0 1,0 1 0,-1-1 0,1 1 0,-1 0 0,-1 1 0,1-1-1,0 3-8,2 0 23,-1 1-1,-1 0 0,0 1 0,0-1 0,-1 1 0,0 0 1,-1 0-1,0 0 0,0 1 0,-1-1 0,-1 1 0,1-1 1,-2 6-23,0-3 41,0 0 0,-2 0 0,1 0 0,-2 0 0,0-1 0,-3 12-41,4-19 8,0 0 1,-1 1 0,1-1-1,-1 0 1,0 0 0,0-1-1,-1 1 1,1-1-1,-1 1 1,0-1 0,0 0-1,0 0 1,-1-1-1,1 1 1,-1-1 0,-3 1-9,4-2 14,-1 0 1,1-1-1,-1 1 1,1-1-1,-1 0 1,1-1-1,-1 1 1,1-1-1,-1 0 1,0 0-1,1 0 0,-1-1 1,1 0-1,-1 0 1,0 0-1,1 0 1,0-1-1,-1 1 1,1-1-1,0 0 1,-1-1-15,1 0-2,0 0 0,0 0-1,-1 0 1,1 1 0,-1-1 0,1 1 0,-1 0 0,0 1 0,0-1-1,0 1 1,0 0 0,0 0 0,0 1 0,0-1 0,0 1 2,5-2-73,0 2-7230,0 5 2854</inkml:trace>
  <inkml:trace contextRef="#ctx0" brushRef="#br0" timeOffset="2572.92">1091 799 5633,'0'0'2770,"0"0"-577,0 0-624,0 0-527,0 0-333,0 0-203,27 0 1066,-25-1-1538,1 1 0,-1 0-1,0 0 1,1 0 0,-1 0-1,0 0 1,1 1 0,-1-1 0,0 1-1,0 0 1,0-1 0,1 1 0,-1 0-1,0 0 1,0 0 0,0 0-1,0 1 1,0-1 0,-1 1 0,1-1-1,0 1 1,-1-1 0,1 1 0,-1 0-1,1 0 1,-1 0 0,0 0-1,0 0 1,0 0 0,0 0 0,0 0-1,0 1 1,0-1 0,-1 0 0,1 0-1,-1 1 1,0-1 0,0 1-34,2 3-55,-1 1 1,0-1-1,-1 1 1,1-1-1,-1 0 1,0 1-1,-1-1 1,0 1-1,0-1 1,0 0-1,-1 1 1,0-1-1,0 0 1,0 0-1,-1 0 1,0-1-1,0 1 1,0-1 0,-1 1-1,0-1 1,0 0-1,0 0 1,-1-1-1,1 1 1,-1-1-1,0 0 1,-1-1-1,1 1 1,-1-1-1,1 0 1,-1 0-1,0-1 1,0 1-1,-3 0 55,7-3-92,0 0-1,0 0 1,0 1-1,0-1 0,0 0 1,1 0-1,-1-1 1,0 1-1,0 0 0,0-1 1,-1 0 92,3 1-90,-1 0 0,1 0-1,-1 0 1,1-1 0,0 1 0,-1 0 0,1 0-1,-1-1 1,1 1 0,0 0 0,0-1 0,-1 1 0,1 0-1,0-1 1,-1 1 0,1-1 0,0 1 0,0 0-1,0-1 1,0 1 0,-1-1 0,1 1 0,0-1 0,0 1-1,0 0 1,0-1 0,0 1 0,0-1 0,0 1 0,0-1-1,0 1 1,0-1 0,0 1 0,0-1 0,1 1-1,-1 0 1,0-1 0,0 1 0,0-1 0,1 1 0,-1 0-1,0-1 1,0 1 0,1-1 0,-1 1 0,0 0-1,1 0 1,-1-1 0,1 1 90,5-6-4209</inkml:trace>
  <inkml:trace contextRef="#ctx0" brushRef="#br0" timeOffset="3189.81">1510 367 3593,'0'0'1924,"0"0"-166,0 0-294,0 0-262,0 0-145,0 0-78,0 0-73,0 0-113,0 0-51,0 0-21,0 0-61,0 0-142,0 5 165,1 96 215,0 27-745,-11 69-153,-1-85-79,11-111-37,0-1-82,0 0-156,0 0-253,0 0-257,0 0-26,0 0 205,7-4-2899,-3 1-753</inkml:trace>
  <inkml:trace contextRef="#ctx0" brushRef="#br0" timeOffset="3837.63">1770 333 2985,'0'0'1431,"0"0"-120,0 0-99,0 0-7,0 0 4,0 0-122,0 9 5888,0 34-6842,-3 119 221,-9 22-354,-1-37 152,11-118-7044,2-42 2099</inkml:trace>
  <inkml:trace contextRef="#ctx0" brushRef="#br0" timeOffset="4610.99">1974 0 6281,'0'0'2497,"0"0"-653,0 0-623,0 0-371,0 0-229,0 0-139,-1 12 4177,-1 14-3947,4-21-678,-1 0 0,1-1 0,1 0 0,-1 1 0,1-1 1,-1 0-1,1 0 0,0-1 0,1 1 0,-1-1 0,1 1-34,12 15 54,1 4-32,-1 1 1,-2 0-1,0 1 0,-2 1 0,0 0 1,-2 0-1,-1 1 0,-2 0 1,0 1-1,-2 0 0,0 0 0,-2 0 1,-1 8-23,-2 2 24,1-16-12,0-1 1,-2 1 0,-1-1-1,0 1 1,-1-1 0,-2 0-1,0 0 1,-3 5-13,-12 20-238,-3 0 0,-1-2 0,-3-1 0,-1-1 0,-2-2 0,-5 3 238,12-21-978,23-22 394,0 0-258,0 0-390,11 0-3190,4-3-1110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51:04.365"/>
    </inkml:context>
    <inkml:brush xml:id="br0">
      <inkml:brushProperty name="width" value="0.1" units="cm"/>
      <inkml:brushProperty name="height" value="0.1" units="cm"/>
      <inkml:brushProperty name="color" value="#E71224"/>
    </inkml:brush>
  </inkml:definitions>
  <inkml:trace contextRef="#ctx0" brushRef="#br0">287 82 4729,'0'0'1720,"0"0"-301,0 0-13,0 0-84,0 0-328,0 0-224,-10 11-93,-82 80 1764,74-71-2170,1 1-1,1 0 1,0 1-1,2 0 1,1 2-1,1-1 1,0 2 0,2-1-1,1 2 1,1-1-1,1 1 1,1 5-271,-6 42 180,4 1 1,3 0 0,4 56-181,1-122-7,1 1 0,0-1 0,1 0 0,0 0 0,0 0 0,1 0 0,0 0-1,0 0 1,1 0 0,0-1 0,0 0 0,1 0 0,0 0 0,0-1 0,1 1 0,0-1 0,0 0 0,0-1 0,1 0 0,-1 0 0,1 0 0,1-1 0,-1 1 0,0-2 0,3 1 7,-4-3-949,-4-12-7167,-2 8 7781,0-13-6699</inkml:trace>
  <inkml:trace contextRef="#ctx0" brushRef="#br0" timeOffset="887.16">518 408 4033,'0'0'2258,"0"0"-318,0 0-58,0 0-405,0 0-455,0 0-356,3 0-202,6-3 34,-1 1 1,1-2 0,-1 1 0,7-5-499,-3 2 324,1 0 0,-1 1 0,9-2-324,-6 3 34,1 0-1,-1 1 1,1 1-1,-1 0 1,1 2 0,0-1-1,-1 2 1,1 0 0,5 1-34,-19-1 14,1 0 0,0 0 1,-1 0-1,0 1 1,1-1-1,-1 0 0,0 1 1,1 0-1,-1-1 0,0 1 1,0 0-1,-1 0 1,1 0-1,0 1 0,-1-1 1,1 0-1,-1 0 0,1 1 1,-1-1-1,0 1 1,0-1-1,-1 1 0,1 0 1,0-1-1,-1 2-14,3 10 131,-1 0 0,-1 0 0,-1 0 0,0 9-131,0-8 56,0-8-31,-1-1 0,1 1 0,-1 0 1,0-1-1,-1 1 0,1-1 1,-1 1-1,0-1 0,-1 0 1,0 0-1,0 0 0,-1 2-25,-3 2 14,0-1 0,-1 0 0,0-1 1,-1 0-1,1 0 0,-10 6-14,1-3-32,0-1 0,0 0 0,-1-1 0,0-1 0,-1-1 0,0-1 0,-6 1 32,21-3-230,11-1 2,13 1 135,5-4 75,84 3 49,-97-2-27,0 1 0,0 0 0,-1 0-1,1 1 1,-1 1 0,0 0 0,10 5-4,-19-8-56,0 0 1,0 0-1,-1 0 0,1 0 1,0 0-1,-1 0 1,1 0-1,0 0 1,-1 1-1,0-1 1,1 1-1,-1-1 0,0 1 1,1-1-1,-1 1 1,0 0-1,0 0 1,-1-1-1,1 1 0,0 0 1,-1 0-1,1 0 1,-1 0-1,1 0 1,-1 0-1,0 0 0,0 0 56,0-1-1000,0-1-1151,0 0-2591</inkml:trace>
  <inkml:trace contextRef="#ctx0" brushRef="#br0" timeOffset="1510.81">1261 650 1584,'0'0'4243,"0"0"-2464,0 0-455,0 0 203,0 0-181,0 0-262,3 5-275,17 30 847,-14-28-1464,-2 1-1,1-1 1,-1 1-1,0 0 0,0 0 1,-1 0-1,0 1 1,-1-1-1,0 1 0,0 0 1,-1-1-1,0 5-191,0-7 13,-1 1 0,-1-1 0,1 0 0,-1 0 1,0 0-1,0 0 0,-1 0 0,0 0 0,0 0 0,0 0 0,-1-1 0,0 1 0,0-1 0,0 1 0,-1-1 0,1 0 0,-1-1 1,0 1-1,-1-1 0,1 1 0,-2-1-13,-7 9-201,0-2 0,0 1 0,-1-2 0,-1 0 0,0-1 1,0 0-1,-1-1 0,-3 1 201,21-14-4272,21-20 1756,3 5-1220</inkml:trace>
  <inkml:trace contextRef="#ctx0" brushRef="#br0" timeOffset="2443.71">1993 147 4481,'0'0'3657,"0"0"-1716,0 0-740,0 0-161,0 0-329,0 0-342,-8 14-199,-30 45-45,30-48-41,0 0 0,-1-1 0,0 0 1,-3 2-85,-13 14 328,-20 30 713,3 2 0,1 2-1041,28-38 171,0 1-1,1 0 1,2 1 0,0 0 0,2 0-1,0 1 1,0 9-171,5-11 8,1 1-1,1-1 1,2 10-8,-1-3-8,0-28 4,0 1 0,1-1 0,-1 1 1,0-1-1,1 1 0,-1-1 0,1 0 1,0 1-1,0-1 0,0 0 0,0 0 1,0 1-1,1-1 0,-1 0 0,1 0 0,-1 0 1,1-1-1,0 1 0,-1 0 0,2 0 4,1 1 11,0-1-1,0 1 0,0-1 0,1 0 0,-1 0 0,1 0 1,-1-1-1,1 0 0,0 0 0,3 1-10,2-1 39,0 0 1,0-1-1,0 0 1,1 0-1,-1-1 0,0 0 1,0-1-1,0 0 0,0-1 1,2-1-40,5-2-12,1-2 0,-1-1 0,0 0 0,0-1 0,-1 0 0,-1-2 0,12-10 12,-25 20 8,-1 0-1,0 0 1,0-1 0,0 1 0,0 0-1,0-1 1,0 1 0,0 0 0,-1-1 0,1 1-1,-1-1 1,0 1 0,0-1 0,0 1-1,0-1 1,0 1 0,-1-1 0,1 1 0,-1 0-1,1-1 1,-1 1 0,0-1 0,0 1-1,0 0 1,0 0 0,0 0 0,-1 0-1,1-1 1,0 2 0,-1-1 0,0 0 0,0 0-1,1 0 1,-1 1 0,-2-2-8,-10-2-77,1 1-1,-1 0 1,0 1 0,0 1 0,-1 0 0,1 0-1,0 2 1,-1 0 0,1 1 0,0 0-1,-7 2 78,16-2-23,1 1 0,-1 0 0,1 0 0,0 0 0,0 1 0,0 0 0,0-1 0,0 1 0,1 0 0,-1 1 0,1-1 0,0 1-1,0-1 1,0 1 0,0 0 0,1 0 0,-2 3 23,-3 5-9,0 1-1,1 0 0,0 1 1,1-1-1,0 3 10,5-15-61,0-1 0,-1 1 0,1 0 0,0 0 0,-1-1 0,1 1 0,0 0 0,0 0 0,0-1 0,0 1 0,0 0 0,0 0 0,0 0-1,0-1 1,0 1 0,0 0 0,0 0 0,1 0 0,-1-1 0,0 1 0,0 0 0,1 0 0,-1-1 0,1 1 0,-1 0 0,0-1 0,1 1 0,-1-1 0,1 1 61,21 2-4255,-15-3 3265,13 0-4644</inkml:trace>
  <inkml:trace contextRef="#ctx0" brushRef="#br0" timeOffset="3191.81">2431 1 8122,'0'0'2563,"0"0"-871,0 0-699,0 0-372,0 0-178,0 0-56,0 3 2909,0 15-2954,2-12-280,-1 0 1,1 0-1,1 0 0,-1 0 1,1 0-1,0 0 1,0-1-1,1 1 1,-1-1-1,1 0 1,0 0-1,1 0 0,0-1-62,9 13 86,-5-3-71,1-1 0,-2 1-1,0 1 1,0-1 0,-2 1-1,1 1 1,-2-1 0,0 1 0,-1 0-1,-1 0 1,0 0 0,-1 1 0,-1-1-1,-1 1 1,0-1 0,-1 1-1,-1-1 1,0 0 0,-1 0 0,-1 0-1,0 0 1,-2 0 0,1-1-1,-2 0 1,0 0 0,-7 10-15,-28 41-315,-4-2 0,-34 37 315,-112 114-2898,166-187 2196,3-5-1489,22-21-619,1-2-2993</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39:42.098"/>
    </inkml:context>
    <inkml:brush xml:id="br0">
      <inkml:brushProperty name="width" value="0.1" units="cm"/>
      <inkml:brushProperty name="height" value="0.1" units="cm"/>
      <inkml:brushProperty name="color" value="#E71224"/>
    </inkml:brush>
  </inkml:definitions>
  <inkml:trace contextRef="#ctx0" brushRef="#br0">132 138 1328,'0'0'2047,"0"0"-665,0 0-504,0 0-156,0 0 80,-2 11 5905,-3 3-5865,1-9-763,4-4-42,-1 0-1,1 0 0,-1 0 1,0-1-1,1 1 0,-1 0 1,0 0-1,1 0 0,-1-1 1,0 1-1,0 0 0,0-1 1,1 1-1,-1-1 0,0 1 1,0-1-1,0 1 0,0-1 0,0 0 1,0 1-1,0-1 0,0 0 1,0 0-1,0 0 0,-1 0-36,1 0 288,-10 6 145,11-6-426,-1 0 1,1 0-1,-1 0 1,1 0-1,-1 0 1,1 0-1,-1 1 1,1-1-1,-1 0 1,1 0-1,-1 1 1,1-1-1,-1 0 1,1 1-1,0-1 1,-1 0-1,1 1 1,0-1-1,-1 0 1,1 1-1,0-1 1,-1 1-1,1-1 1,0 1-1,0-1 1,-1 1-1,1-1 1,0 1-1,0-1 1,0 1-8,0 0 179,0-1 5,0 0 1,0 0-4,0 0-43,0 0-56,0 0-60,0 0-14,0 0 0,0 0-3,0 0-10,-15-37 346,-45 23 942,59 14-1199,1 0 41,0 0-15,0 0-21,0 0-43,0 0-58,0 0-40,0 0-14,0 0 10,0 0-12,0 0-4,0 0 4,0 0 23,24-3-9,-21 0 52,0 1 0,1-1 0,-1-1 0,0 1 0,0 0 0,-1-1-1,1 1 1,-1-1 0,0 0 0,1 0 0,-2 0 0,1 0 0,0 0-1,-1 0 1,0 0 0,0 0 0,0-1 0,-1 1 0,1 0 0,-1-1-1,0 1 1,0-1 0,-1-1 2,1 6-6,1-1 0,-1 1-1,0-1 1,0 1 0,0 0 0,0-1-1,0 1 1,0 0 0,0-1 0,0 1-1,0-1 1,-1 1 0,1 0-1,0-1 1,0 1 0,0 0 0,0-1-1,0 1 1,-1 0 0,1-1 0,0 1-1,0 0 1,-1-1 0,1 1 0,0 0-1,0 0 1,-1-1 0,1 1 0,0 0-1,-1 0 1,1-1 0,0 1 0,-1 0-1,1 0 7,-1 0-8,1 0 0,0 1-1,-1-1 1,1 0 0,0 0-1,-1 0 1,1 1 0,0-1-1,-1 0 1,1 1 0,0-1-1,0 0 1,-1 1 0,1-1-1,0 0 1,0 1 0,0-1-1,-1 0 1,1 1 0,0-1 0,0 1-1,0-1 1,0 0 0,0 1-1,0-1 1,0 1 0,0-1-1,0 0 1,0 1 0,0-1-1,0 1 9,0 38-216,0-38 172,0-1-14,0 1 50,0 0 0,0 0 1,0 1-1,0-1 1,0 0-1,0 0 0,0 1 1,1-1-1,-1 0 1,0 0-1,1 0 1,-1 1-1,1-1 0,-1 0 1,1 0-1,0 1 8,7 3-20,20 14 44,-28-18-42,1-1 0,0 1 1,0-1-1,0 1 0,0-1 0,0 1 0,0-1 1,0 0-1,0 1 0,0-1 0,0 0 0,0 0 1,0 0-1,0 0 0,0 0 0,0 0 1,0 0-1,1 0 0,-1-1 0,0 1 0,0 0 1,0-1-1,0 1 0,-1-1 0,1 1 0,1-1 18,-1-1 6,1 0 0,-1 0 0,0 0-1,0 0 1,0 0 0,-1 0-1,1 0 1,0 0 0,-1 0 0,1 0-1,-1-1 1,0 1 0,0 0-1,0 0 1,0-1 0,0 1 0,0 0-1,0 0 1,-1 0 0,0-1-6,1-5-16,0-8 29,1 12-7,0 0 1,-1 0 0,1-1 0,-1 1-1,-1 0 1,1 0 0,0 0-1,-1 0 1,0 0 0,0 0 0,0 0-1,0 0 1,-1 0 0,1 1 0,-2-2-7,1 4 17,-1 1 0,1-1 0,-1 1 0,1-1 0,-1 1 0,1 0 0,-1 0 0,1 1 0,-1-1 0,1 0 0,-1 1 0,1-1 0,-1 1 0,1 0 0,0 0 0,-1 0 0,1 0 0,0 0 0,0 1 0,0-1 0,0 1-17,-2 3-10,2 0 1,-1 1-1,0 0 1,1-1-1,0 1 1,1 0-1,-1 0 1,1 0-1,0 0 1,1 1-1,-1-1 1,1 0-1,1 0 1,-1 0-1,2 5 10,-2 13-2,0-22-1,1-1 1,-1 1 0,0-1-1,1 1 1,-1-1 0,0 0-1,1 1 1,0-1 0,-1 0-1,1 1 1,0-1 0,0 0 0,0 0-1,0 0 1,0 1 0,0-1-1,0 0 1,0 0 0,0-1-1,0 1 1,0 0 0,1 0-1,-1-1 1,0 1 0,1 0 0,-1-1-1,0 1 1,1-1 0,-1 0-1,1 1 1,0-1 2,6 2-3,1-1 0,0 0 0,0-1 0,6 0 3,-12 0-3,-2 0 13,1 0 0,-1 0 0,0-1 0,0 1-1,1-1 1,-1 1 0,0 0 0,0-1 0,0 0 0,0 1 0,0-1 0,1 0 0,-1 0 0,0 0 0,-1 1 0,1-1 0,0 0-1,0 0 1,0 0 0,0 0 0,-1-1 0,1 1 0,-1 0 0,1 0 0,-1 0 0,1-1-10,1-2 36,-1 0 0,0 0 0,0 0 0,0 0 0,-1 0 1,1 0-1,-1-4-36,0 7 41,-1-30-217,0 30 177,0-1 1,0 1-1,0 0 0,0-1 1,0 1-1,0 0 0,0 0 1,-1 0-1,1 0 0,0 0 1,-1 0-1,1 0 0,-1 0 1,1 1-1,-1-1 0,1 1 1,-1-1-1,0 1 0,1-1 1,-1 1-1,0 0 0,0 0-1,-43-1-17,30 1-27,13 1 41,0-1 0,0 0 0,0 1 0,1-1 0,-1 1 0,0 0 0,0 0 0,1-1 0,-1 1 0,1 0 0,-1 0 0,1 0 0,-1 1 0,1-1 0,0 0 0,-1 1 0,1-1 0,0 0 0,0 1 0,0 0 0,0-1 0,0 1 0,0-1 0,0 2 3,-15 44-85,14-40 82,0 1-13,1-1 0,0 1 0,0-1 0,0 1 1,1 0-1,0 0 0,1-1 0,0 1 0,0 1 16,0-8-2,-1 0 1,1 0-1,0 0 0,-1 0 0,1 0 1,0 0-1,0 0 0,0 0 0,0 0 1,0 0-1,0 0 0,0-1 0,0 1 1,0-1-1,0 1 0,0 0 1,0-1-1,1 0 0,-1 1 0,0-1 1,0 0-1,1 0 0,-1 1 0,0-1 1,1 0 1,38 0-82,-28 0 39,-9-1 49,0 1 0,0-1-1,-1 0 1,1 0 0,-1-1-1,1 1 1,-1 0 0,1-1 0,-1 0-1,0 0 1,1 1 0,-1-1-1,1-2-5,24-28 62,-26 27-9,0-1 0,-1 1 0,1-1 0,-1 1 0,0-1 0,-1 1 0,1 0-1,-1-1 1,-1 0-53,1 2 0,-1 0 0,0 0-1,0 1 1,0-1 0,-1 0 0,1 1-1,-1 0 1,0 0 0,0 0-1,0 0 1,-1 0 0,1 0 0,-1 1-1,1 0 1,-1-1 0,0 1-1,0 1 1,0-1 0,0 0 0,0 1-1,0 0 1,0 0 0,-1 0 0,-5 1-26,9 0 17,-1-1 1,1 1-1,0 0 0,0 0 0,0 0 0,0 0 1,0 0-1,0 0 0,0 0 0,-1 0 0,1 0 1,0 0-1,0 0 0,0 1 0,0-1 0,0 1 1,0-1-1,0 1 0,0-1 0,0 1 0,0-1 0,0 1 1,0 0-1,1-1 0,-1 1 0,0 0 0,0 0 1,1 0-1,-1 0 0,0 0 0,1 0 0,-1 0 1,0 0 8,-7 20-58,4-12 50,1 0 0,0 0 0,0 0 0,0 0-1,1 1 1,1-1 0,0 1 0,0 9 8,1-18-17,0-1-35,0 0 8,0 0 17,0 1 24,0-1-1,1 1 1,-1-1 0,1 1 0,-1-1-1,0 1 1,1-1 0,-1 0 0,1 1-1,-1-1 1,1 0 0,-1 1 0,1-1 0,0 0-1,-1 0 1,1 1 0,-1-1 0,1 0-1,-1 0 1,1 0 0,0 0 3,18 0 37,-14 1-79,1-1 0,0 0 1,0 0-1,-1-1 0,1 0 1,2 0 41,-5 0-21,-1 0 1,0 0-1,0-1 1,1 1-1,-1 0 1,0-1-1,0 1 1,0-1-1,0 0 1,0 1-1,-1-1 0,1 0 1,0 0-1,-1 0 1,1-1-1,-1 0 21,4-5 5,-1 1 0,0-1 0,0 0 0,-1 0 0,0-1 0,-1 1 0,0-1 0,0 1 0,-1-1 0,0 0 0,0 1 0,-1-1 0,0 0 0,-1 0 0,0 0-5,0 7 0,0 0 0,0 1 0,0-1 0,-1 1 0,1-1 0,-1 1 0,1-1 0,-1 1 0,1 0 0,-1 0 0,0 0 0,1 0 1,-1 0-1,0 0 0,0 0 0,0 0 0,0 1 0,1-1 0,-1 1 0,0-1 0,0 1 0,0 0 0,-1 0 0,-46-3-393,7 3-168,42 0 501,0 5-130,0 155-978,0-159 437,0-2-1023,0-1-2261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39:45.229"/>
    </inkml:context>
    <inkml:brush xml:id="br0">
      <inkml:brushProperty name="width" value="0.1" units="cm"/>
      <inkml:brushProperty name="height" value="0.1" units="cm"/>
      <inkml:brushProperty name="color" value="#E71224"/>
    </inkml:brush>
  </inkml:definitions>
  <inkml:trace contextRef="#ctx0" brushRef="#br0">55 0 2721,'0'0'1225,"0"0"174,0 0 177,0 0-46,0 0-139,0 0-199,0 0-259,0 0-236,0 0-233,0 0-162,0 0-98,0 0-82,0 0-4,0 0 30,0 0 34,0 0 82,0 0 35,0 0-87,0 0-88,0 0-30,0 0-2,0 19 260,-1-7-265,-1-1-1,0 1 1,0 0 0,-1-1 0,-1 1 0,-2 6-87,-11 42 128,9-17 7,3 0 0,2 1-1,1-1 1,4 35-135,0-67 71,1 1 1,0-1-1,0 1 1,1-1-1,1 0 1,0 0-1,0-1 1,7 10-72,-9-14 9,-1-4 1,-1-1-1,1 1 1,0 0-1,0 0 1,0-1-1,0 0 1,0 1-1,0-1 1,1 0-1,-1 0 1,2 1-10,20 12 23,46 53 307,-69-67-257,-1 0 5,0 0-14,0 0-40,0 0-27,0 0-88,0 0-217,0 0-289,0 0-333,0 0-860,0 0-1908</inkml:trace>
  <inkml:trace contextRef="#ctx0" brushRef="#br0" timeOffset="1081.56">262 374 3345,'0'0'1720,"0"0"-609,0 0-375,0 0 23,0 0 32,0 0 82,0 0 44,0 0 7,0 0-23,0 0-73,0 0-77,0 0 3,0 0 1,0 0-15,0 0-117,0 0-226,0 0-182,0 0-110,0 0-69,12 0 49,198 0 415,-209 0-499,-1 0-1,1 0 1,0 0-1,0 0 0,0 0 1,0 0-1,0 0 0,0 0 1,0-1-1,0 1 0,-1 0 1,1-1-1,0 1 0,0 0 1,0-1-1,-1 1 0,1-1 1,0 1-1,0-1 0,-1 0 1,1 1-1,-1-1 1,1 0-1,0 1 0,7-8 1,18-6-1,3-10-1199,-28 24-84,-1 0-1700,0 0-3251</inkml:trace>
  <inkml:trace contextRef="#ctx0" brushRef="#br0" timeOffset="2323.71">749 48 3833,'0'0'2111,"0"0"-428,0 0-263,0 0-119,0 0-203,0 0-221,1-3-215,1-11-105,-1 11 3,-1 3 46,0 0 39,0 0 84,0 0-22,0 0-195,0 0-219,0 0-149,0 12 16,4 191-29,-4-201-124,0-2 8,0 0 19,3 0-19,-3 0-7,0 0 0,0 0 0,0 0 0,0 0 0,0 0 7,0 0 19,0 0-8,0 0 32,0 0 9,0 0 36,0 0 26,0 0-29,0 0-28,0 0-27,0 0-19,0 0 39,169 0 1006,-92 0-6724,-77 0 1317</inkml:trace>
  <inkml:trace contextRef="#ctx0" brushRef="#br0" timeOffset="3495.9">908 116 256,'0'0'1915,"0"0"-236,0 0-287,0 0-141,0 0-29,0 0-83,0 0-32,0 0-144,0 0-242,0 0-186,0 0-135,0 0-81,0 0-3,0 0 59,0 0 66,0 0 39,0 0-97,0 0-146,0 0-71,0 0-56,0 0-23,0 0 4,0 0-11,0 0-7,0 0 50,0 0 129,0 0 100,0 0-28,0 0-51,0 0-78,0 0-95,0 0-52,0-32 167,-1 73 1029,0 20-1106,2-1 0,7 38-138,-4-51 12,-4-36-13,1 0 0,0 0 0,1 0 0,0 0 0,3 8 1,-2-6-8,-2-12 1,-1-1-1,0 0 0,0 0 0,0 0 0,3 9 590,3 4-2289,-4-4-5815,-2-9-242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03.551"/>
    </inkml:context>
    <inkml:brush xml:id="br0">
      <inkml:brushProperty name="width" value="0.1" units="cm"/>
      <inkml:brushProperty name="height" value="0.1" units="cm"/>
      <inkml:brushProperty name="color" value="#E71224"/>
    </inkml:brush>
  </inkml:definitions>
  <inkml:trace contextRef="#ctx0" brushRef="#br0">0 737 2481,'0'0'2287,"0"0"-436,0 0-310,0 0-194,0 0-256,0 0-267,0 0-257,0 0-195,0 0-38,0 0 8,0 0-15,0 0-5,0 0-6,0 0 44,0 0-19,0 0-14,0 0-90,0 0-53,0 0-1,0 0 38,0 0 53,28 0 487,43 0 320,-71 1-1076,1-1 0,0 1 0,0-1 0,-1 1 0,1 0 0,0-1 0,-1 1 0,1 0 0,-1-1 0,1 1 0,-1 0 0,1 0 0,-1 0 0,1-1 0,-1 1 1,0 0-1,1 0 0,-1 0 0,0 0 0,0 0 0,0 0 0,0 0 0,0 0 0,0 0-5,4 32 46,-4-26-28,1 103-163,-1-56-494,-1-51 611,0-1 0,1 0 0,-1 0 0,0 0-1,0 0 1,0 0 0,0 0 0,-1 0 0,1 0 0,-1 0 0,1 0 0,-1-1 0,1 1 0,-1-1 0,0 1 0,0-1 0,0 0 0,0 0 0,0 1 0,0-1 0,0-1 0,0 1-1,0 0 1,0 0 0,-1-1 0,1 1 0,0-1 0,-2 0 28,4 16-8032,0-15 1190</inkml:trace>
  <inkml:trace contextRef="#ctx0" brushRef="#br0" timeOffset="1449.52">393 462 536,'0'0'1187,"0"0"-471,0 0-354,0 0-9,0 0 128,0 0 84,-3 0-61,-24 0 1872,27 0-1653,0 0-23,0 0 38,0 0-8,0 0-84,11 0 6879,42 0-7167,-31 0-180,1 0-1,-1-2 1,1 0 0,4-3-178,-11 3 27,13-1 19,-28 3-47,0 0 0,-1 0 0,1-1 0,0 1 1,-1 0-1,1 0 0,0 0 0,-1-1 0,1 1 1,-1 0-1,1-1 0,0 1 0,-1 0 0,1-1 0,-1 1 1,1-1-1,-1 1 0,1-1 0,-1 1 0,1-1 1,-1 1-1,0-1 0,1 0 0,-1 1 0,0-1 1,1 0-1,-1 1 0,0-1 0,0 0 1,1 1-60,1 0-126,0 1-5133,1 1 354</inkml:trace>
  <inkml:trace contextRef="#ctx0" brushRef="#br0" timeOffset="2667.61">759 156 4321,'0'0'1694,"0"0"-210,0 0-189,0 0-64,0 0-239,0 0-146,0 0-102,0 0-39,0 0-6,0 0 33,0 0 40,8-7 771,3-1-1235,0 0 1,1 1-1,0 0 0,0 1 0,0 0 0,2 0-308,0 0 65,-5 3-34,0 0-1,0 1 1,0 0-1,1 0 1,-1 1-1,0 0 1,1 1-1,-1 0 1,2 1-31,-7-1 4,-3 0-4,0 0 1,0 1 0,0-1-1,0 0 1,0 1 0,0-1-1,0 1 1,0-1 0,-1 1-1,1 0 1,0-1 0,0 1-1,0 0 1,-1-1 0,1 1-1,0 0 1,-1 0 0,1 0-1,-1 0 1,1 0 0,-1 0-1,1 0 1,-1 0 0,0 0-1,1 0 1,-1 0 0,0 0-1,0 0 1,0 0 0,0 0-1,0 0 1,0 1-1,0 44 54,0-33-67,0-10 7,-1 0 0,1 0 0,-1 0-1,0 0 1,0-1 0,0 1-1,0 0 1,0-1 0,0 1-1,-1 0 1,1-1 0,-1 0-1,0 1 1,0-1 0,0 0-1,0 0 1,0 0 0,0 0-1,0 0 1,-1-1 0,0 2 6,-24 24 16,22-18 282,13-7 192,0-3-556,-3 1 71,0 0 0,-1 1 0,1-1 0,-1 1 0,1 0 0,-1 0 0,1 1 0,-1-1 0,0 1 0,1 0 0,-1 0 0,0 0 0,0 1 0,-1-1 0,1 1 0,0 0 0,-1 0 0,0 1 0,1-1 0,-1 0 0,-1 1 0,1 0 0,0 0 0,-1 0 0,0 0 0,0 0 0,0 0 0,-1 1 0,1-1 0,-1 0 0,0 1 0,0 0 0,0-1 0,-1 1 0,0-1 0,0 4-5,0 98-55,0-105 47,-1 1-1,1-1 0,-1 1 1,1-1-1,-1 1 0,0-1 1,0 0-1,0 1 0,1-1 1,-1 0-1,0 0 0,-1 1 1,1-1-1,0 0 0,0 0 1,0 0-1,-1 0 0,1-1 1,-1 1 8,-33 19-178,21-12 74,14-8 103,-3 2-15,-1 0 0,1 0 0,0 0 0,0 1 0,0-1 0,0 1 0,0 0 0,1 0 0,-1 0 0,1 0 0,0 0 0,-1 2 16,3-4-18,0-1-14,0 0-92,0 0-128,0 0-142,0 0-123,0 0-151,0 0-238,0 0-438,0 2-1167,0 6-2510</inkml:trace>
  <inkml:trace contextRef="#ctx0" brushRef="#br0" timeOffset="3635.76">1291 265 5065,'0'0'2477,"0"0"-462,0 0-476,0 0-608,0 0-247,0 0-133,0 26 421,-2 66 339,1-31-674,1 0 1,4 2-638,-4-61-2,0 1 0,1-1 1,-1 1-1,1-1 1,-1 1-1,1-1 1,0 0-1,0 1 1,0-1-1,0 0 0,0 0 1,1 0-1,-1 0 1,1 0-1,-1 0 1,1 0-1,0 0 1,-1 0-1,1-1 0,0 1 1,0-1-1,1 1 1,-1-1-1,0 0 1,1 0 1,4 2 1,1-1 0,-1-1 0,0 1 0,1-1 1,-1-1-1,1 1 0,6-1-1,-10-1 22,0 0-1,0 0 1,-1 0 0,1 0-1,0 0 1,-1-1 0,1 0-1,-1 1 1,1-1 0,-1-1-1,0 1 1,0 0 0,0-1-1,0 1 1,-1-1 0,1 0-1,-1 0 1,1 0 0,-1-1-1,0 1 1,0 0 0,0-1-1,0-1-21,7-14 95,0-1 0,-2 0-1,4-14-94,-10 30 15,2-11 84,-1 1-1,0-2 0,-1 1 0,-1 0 0,0 0 0,-2-9-98,0-23 148,2 40-143,0-1-1,-1 1 1,-1-1 0,1 1 0,-1-1 0,-1 1 0,1 0 0,-1-1 0,-1 0-5,3 5 4,0 1 1,-1-1-1,1 0 1,-1 1-1,1 0 1,-1-1-1,0 1 1,0 0-1,0 0 1,0 0-1,-1 0 1,1 0-1,0 0 1,-1 1-1,1-1 1,-1 1-1,0 0 1,1 0-1,-1 0 1,0 0-1,0 0 1,0 0-1,0 1 1,-2-1-5,-3 1-96,-1-1 0,1 1 0,-1 1 0,0 0 0,1 0 0,-1 1-1,1 0 1,0 0 0,0 1 0,0 0 0,-4 2 96,-6 0-471,17-5 465,1 0 0,-1 0-1,0 0 1,0 0 0,0 0-1,0 0 1,1 1 0,-1-1-1,0 0 1,0 0 0,0 1-1,1-1 1,-1 0 0,0 1-1,1-1 1,-1 1 0,0-1-1,1 1 1,-1-1 0,0 1-1,1 0 1,-1-1 0,1 1-1,-1 0 1,1-1 0,0 1-1,-1 0 1,1 0 0,0-1-1,-1 1 1,1 0 0,0 0-1,0-1 1,-1 1 0,1 0 0,0 0-1,0 0 1,0 0 0,0-1-1,1 2 7,-1 28-297,-2 73-62,-4-36-4366,2-44-3115</inkml:trace>
  <inkml:trace contextRef="#ctx0" brushRef="#br0" timeOffset="5082.46">1635 14 464,'0'0'2993,"0"0"-693,0 0-406,0 0-248,0 0-246,0 0-218,-1-1-676,1 0 0,0 1 1,-1-1-1,1 0 1,0 1-1,0-1 1,0 0-1,-1 0 1,1 1-1,0-1 1,0 0-1,0 0 1,0 1-1,0-1 0,0 0 1,1 0-1,-1 0-506,5 2 26,1 0-1,-1 0 1,0 0-1,1 1 1,-1-1-1,0 1 1,0 1-1,0-1 0,-1 1 1,1 0-1,0 0 1,-1 0-1,0 0 1,0 1-1,0 0 1,0 0-1,0 0 1,-1 0-1,0 1 0,1 1-25,6 8 36,-1 1-1,-1 0 0,0 1 1,-1-1-1,5 17-35,59 209 72,-67-219-50,-1 1 0,-1-1 1,-2 1-1,0 15-22,-1-5 12,0-21-8,-1 1-1,-1 0 0,0-1 1,-1 0-1,0 0 0,-1 0 1,-1 0-1,1-1 0,-2 1 1,-3 4-4,0 1-10,-1-6-335,6-1 207,4-8 111,0 1 0,0-1 1,0 0-1,0 0 1,-1 0-1,1 1 0,0-1 1,-1-1-1,0 1 1,1 0-1,-1 0 0,0 0 27,2-2-28,0-1-1,0 1 0,0 0 0,0 0 0,0 0 0,0 0 0,0 0 0,0 0 1,0-1-1,0 1 0,0 0 0,0 0 0,0 0 0,0 0 0,0 0 1,0 0-1,0-1 0,-1 1 0,1 0 0,0 0 0,0 0 0,0 0 0,0 0 1,0 0-1,0 0 0,0 0 0,0 0 0,0-1 0,-1 1 0,1 0 0,0 0 1,0 0-1,0 0 0,0 0 0,0 0 0,0 0 0,0 0 0,-1 0 1,1 0-1,0 0 0,0 0 0,0 0 0,0 0 0,0 0 0,0 0 0,-1 0 1,1 0-1,0 0 0,0 0 0,0 0 0,0 0 0,0 0 0,0 0 1,-1 1-1,1-1 0,0 0 0,0 0 0,0 0 29,1-13-1440,-1 5-1028,0 2-2724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1.691"/>
    </inkml:context>
    <inkml:brush xml:id="br0">
      <inkml:brushProperty name="width" value="0.1" units="cm"/>
      <inkml:brushProperty name="height" value="0.1" units="cm"/>
      <inkml:brushProperty name="color" value="#E71224"/>
    </inkml:brush>
  </inkml:definitions>
  <inkml:trace contextRef="#ctx0" brushRef="#br0">42 67 1192,'0'0'1759,"0"0"-705,0 0-534,0 0-143,0 0-23,-9 6 247,7-1 7912,1 19-8584,0-14 19,1 1 0,0-1 0,0 1 0,2 6 52,-1-15-8,0-1-1,0 1 1,-1-1-1,1 1 1,0-1-1,0 0 1,1 1-1,-1-1 1,0 0 0,0 0-1,1 1 1,-1-1-1,0 0 1,1-1-1,-1 1 1,1 0-1,-1 0 1,1-1 0,0 1-1,-1-1 1,1 1-1,0-1 1,-1 1-1,1-1 1,0 0-1,0 0 1,0 0 8,1 0-15,0 0 0,0 1-1,0-1 1,0-1 0,0 1 0,0 0 0,0-1-1,0 0 1,0 1 0,0-1 0,-1 0 0,1-1-1,0 1 1,-1 0 0,3-2 15,-2 1 4,0 0 0,0-1 0,-1 0 0,1 1 1,-1-1-1,1 0 0,-1-1 0,0 1 0,0 0 0,0 0 0,0-1 1,-1 1-1,1-1 0,-1 0 0,0 1 0,0-1 0,0 0 0,-1 0 1,1 0-5,-1-97 866,-1 100-840,0 0 0,0 0-1,0 1 1,0-1-1,0 0 1,0 1-1,0-1 1,0 1-1,0-1 1,-1 1 0,1-1-1,0 1 1,0 0-1,-1 0 1,1 0-1,0-1 1,0 1 0,-1 0-1,1 1 1,0-1-1,-1 0-25,-32 2 358,31-2-351,1 1 0,-1 0 0,1 0 0,-1 0 0,1 0 0,0 1 0,0-1 0,-1 1 0,1-1-1,0 1 1,0 0 0,0 0 0,1-1 0,-1 1 0,0 1 0,1-1 0,-1 0 0,1 0 0,0 1 0,0-1-1,0 0 1,0 1 0,0-1 0,0 1 0,1 0 0,-1-1 0,1 2-7,-2 11-30,1 0-1,1 0 1,0 0 0,2 12 30,0 9 29,-2-36-35,1 1 0,-1 0 0,1-1 0,-1 1 0,1-1 0,0 1 0,0-1 1,-1 1-1,1-1 0,0 1 0,0-1 0,-1 0 0,1 1 0,0-1 0,0 0 0,0 0 0,-1 0 0,1 0 0,0 0 0,0 0 0,0 0 0,0 0 1,-1 0-1,1 0 0,1 0 6,32 0-218,-24-1 185,-8 1 37,0 0 0,0 0 0,0-1 0,0 1 0,0-1 0,-1 1 0,1-1 0,0 0 0,0 0 0,0 0-1,-1 0 1,1 0 0,0 0 0,-1-1 0,1 1 0,-1 0 0,0-1 0,1 1 0,-1-1 0,0 0 0,0 1 0,0-1 0,0 0 0,0 1-1,0-1 1,0 0 0,-1 0 0,1 0 0,-1 0 0,1 0 0,-1 0 0,0 0 0,0 0-4,2-13 49,-1 0 0,0 1 0,-1-1 0,-1-6-49,0 0 30,1 20-10,0 1 0,0-1 0,0 0-1,0 1 1,0-1 0,-1 1 0,1-1-1,0 0 1,0 1 0,-1-1 0,1 1-1,0-1 1,-1 1 0,1-1 0,0 1-1,-1-1 1,1 1 0,-1-1 0,1 1-1,-1 0 1,1-1 0,-1 1 0,1 0-1,-1-1 1,1 1 0,-1 0 0,0-1-1,1 1 1,-1 0-20,-24-2-27,22 2 16,-1 1 0,1-1 0,-1 1 0,1 0 0,-1 0 0,1 0 1,0 1-1,0-1 0,0 1 0,-1-1 0,2 1 0,-1 0 0,-2 2 11,-4 8-5,0 0-1,1 0 0,1 1 1,0 0-1,1 1 0,0 0 0,1 0 1,0 0-1,1 0 0,1 1 1,1-1-1,0 1 0,0 0 0,2 11 6,0-25-3,0 0-1,1 0 0,-1 0 1,0 0-1,1-1 0,-1 1 1,1 0-1,0 0 1,-1-1-1,1 1 0,-1 0 1,1-1-1,0 1 0,0-1 1,-1 1-1,1 0 0,0-1 1,0 0-1,0 1 0,0-1 1,-1 0-1,1 1 0,0-1 1,0 0-1,0 0 1,0 0-1,0 0 0,0 1 1,0-1-1,0-1 4,33 3-93,-30-2 90,8 0 7,-9 1-1,0-1 0,-1 1 1,1-1-1,0 0 0,0 0 1,0-1-1,0 1 0,0 0 0,0-1 1,0 0-1,0 0 0,-1 0 1,1 0-1,0 0 0,-1 0 0,1-1 1,-1 1-1,1-1 0,-1 0 0,0 1 1,1-1-1,0-2-3,4-5 48,-1 0-1,0 0 1,-1 0 0,0 0 0,-1-1-1,0 0 1,0 0 0,-1 0 0,0-1-1,-1 1 1,0-1 0,-1 1-1,0-1 1,-1 0-48,0 10 1,-1 0-1,1 1 1,-1-1 0,1 0-1,-1 1 1,1-1 0,-1 1-1,1-1 1,-1 1-1,0-1 1,1 1 0,-1-1-1,0 1 1,0 0 0,1-1-1,-1 1 1,0 0-1,0-1 1,1 1 0,-1 0-1,0 0 1,0 0 0,0 0-1,0 0 1,1 0 0,-1 0-1,0 0 0,-29-1-1,26 1-1,-24-1-73,19 0 85,-1 1-1,0 0 0,0 0 0,0 1 1,-3 1-10,11-1 2,0 0 0,0 0 1,1 0-1,-1 1 1,0-1-1,1 0 1,-1 1-1,1 0 1,0-1-1,-1 1 1,1 0-1,0-1 1,0 1-1,0 0 1,0 0-1,0 0 1,1 0-1,-1 0 0,1 0 1,-1 0-1,1 0 1,0 0-1,-1 1 1,1-1-3,-3 54 10,3-55-10,0 132-130,0-132 118,0-1-1,0 1 1,0 0-1,0 0 1,0-1-1,0 1 1,0 0-1,0 0 1,1-1-1,-1 1 0,0 0 1,1-1-1,-1 1 1,0 0-1,1-1 1,-1 1-1,1 0 1,-1-1-1,1 1 1,-1-1-1,1 1 0,0-1 1,-1 1-1,1-1 1,0 0-1,-1 1 1,1-1-1,0 0 13,1 1-20,0 0 0,0-1-1,0 0 1,0 1 0,0-1 0,1 0 0,-1 0-1,0 0 1,0 0 0,2-1 20,0 0-8,0 1 0,0-1 1,0 0-1,0-1 0,0 1 0,-1-1 1,1 1-1,-1-1 0,1 0 0,-1-1 1,3-1 7,8-12 31,0 0 0,-2-1 0,8-12-31,-16 22 24,-1 0 0,1 0 0,-1-1 0,0 1 0,-1-1 0,0 0 0,0 0 0,-1 0 0,0 0 0,0 0 0,-1-2-24,1-4 65,-1 10-35,0 1 0,0-1 0,0 0-1,0 1 1,0-1 0,-1 1 0,0-1 0,0-2-30,0 4 2,0 1 0,0 0 1,1 0-1,-1 0 0,0 0 0,0 0 0,0 1 0,0-1 0,0 0 0,0 0 1,0 1-1,0-1 0,0 0 0,-1 1 0,1-1 0,0 1 0,0-1 0,0 1 1,-1 0-1,1 0 0,0-1 0,-1 1 0,1 0 0,0 0 0,0 0 0,-1 0 1,1 1-4,-19-2-66,17 0 39,0 1-1,0 0 1,0-1 0,-1 1-1,1 0 1,0 0-1,0 1 1,-1-1-1,1 1 1,0-1 0,0 1-1,0 0 1,0 1-1,0-1 1,0 0-1,0 1 1,0-1 0,1 1-1,-1 0 1,0 0-1,0 1 29,1 1-128,0 1 0,0 0 0,1 0-1,0 0 1,0 0 0,0 0 0,0 0 0,1 0-1,-1 1 1,1-1 0,1 0 0,-1 0-1,1 0 1,0 1 128,0 16-1341,-1-8-2972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12.476"/>
    </inkml:context>
    <inkml:brush xml:id="br0">
      <inkml:brushProperty name="width" value="0.1" units="cm"/>
      <inkml:brushProperty name="height" value="0.1" units="cm"/>
      <inkml:brushProperty name="color" value="#E71224"/>
    </inkml:brush>
  </inkml:definitions>
  <inkml:trace contextRef="#ctx0" brushRef="#br0">30 0 616,'0'0'2453,"0"0"-529,0 0-404,0 0-234,0 0-220,0 0-142,-11 11 3538,11 121-4334,3-132-44,0 0-1,0 0 1,0 0-1,0 0 1,0-1 0,0 1-1,0-1 1,0 0-1,1 0-83,-1-3 138,1 0 0,-1 0-1,0 0 1,0 0 0,-1-1-1,1 1 1,-1-1 0,0 1-1,0-1 1,-1 0-1,1 0 1,-1 0 0,0 0-1,0 0 1,-1 0 0,0 0-1,0 0 1,0-2-138,0 6 68,0 1-3,0 0 21,-1 0-92,-1 0 0,1 1 0,-1-1-1,1 1 1,0-1 0,-1 1 0,1 0 0,0-1 0,-1 1 0,1 0 0,0 0 0,0 0 0,0 0-1,0 0 1,0 0 0,0 0 0,0 0 0,0 0 0,0 0 0,0 1 0,1-1 0,-1 0 0,0 0-1,1 1 1,-1-1 0,1 1 0,0-1 0,-1 1 0,1-1 0,0 0 0,0 1 0,0-1 0,0 1 6,-2 11-19,2 1 0,-1-1 0,2 10 19,0-6-5,-1-16 7,0 0-1,1 0 1,-1 0-1,0-1 1,1 1 0,-1 0-1,1 0 1,-1-1-1,1 1 1,-1 0-1,1-1 1,0 1 0,-1-1-1,1 1 1,0 0-1,-1-1 1,1 0-1,0 1 1,-1-1 0,1 1-1,0-1 1,0 0-1,0 0 1,0 1-1,-1-1 1,1 0-1,0 0 1,0 0 0,0 0-1,0 0 1,-1 0-1,2 0-1,36 0 54,-27-1 38,-9 1-74,0 0 0,0 0 0,1-1 0,-1 1-1,0 0 1,0-1 0,0 0 0,0 1 0,0-1 0,0 0-1,0 0 1,0 0 0,-1 0 0,1-1 0,0 1 0,-1 0-1,1-1 1,-1 1 0,1-1 0,-1 1 0,1-1 0,-1 0-1,0 0 1,0 0 0,0 1 0,0-1 0,0 0 0,-1 0 0,1 0-1,0-1 1,-1 1 0,0-1-18,3-9 124,-2 0-1,0 0 1,0 0 0,-1-1 0,-1-3-124,1-3 146,-1 18-144,1 0 0,-1 0-1,1 0 1,0 0 0,-1 0-1,0 0 1,1 0 0,-1 0-1,0 0 1,1 1 0,-1-1-1,0 0 1,0 0 0,0 0-1,1 1 1,-1-1 0,0 1-1,0-1 1,0 0 0,0 1-1,0 0 1,0-1 0,-1 1-1,1 0 1,0-1 0,0 1-1,0 0 1,0 0 0,0 0-1,0 0 1,-1 0-2,0 0-14,1-1 0,-1 1 0,0 0 0,0 0 0,0 0 0,0 0 0,0 1 0,0-1 0,0 1 0,0-1 0,1 1 0,-1-1 0,0 1 0,0 0 0,1 0 0,-1 0 0,0 0 0,1 0 0,-1 0 0,1 0 14,-5 7-12,1 1-1,0-1 0,1 1 0,-1 0 0,2 0 0,-1 1 0,2-1 0,-1 1 1,1-1-1,0 5 13,-2 17-29,1-1 1,2 24 28,2-52-3,0-1-1,-1 0 1,1 0-1,0 0 1,0 0 0,0 0-1,-1 1 1,1-2-1,0 1 1,1 0 0,-1 0-1,0 0 1,0 0-1,0-1 1,0 1 0,1 0-1,-1-1 1,0 1-1,0-1 1,1 0 0,-1 1-1,1-1 1,-1 0-1,0 0 1,1 0 0,-1 0-1,0 0 1,1 0-1,-1 0 1,1-1 3,2 2-9,-1-1 0,1 0 0,0 0 0,0-1 0,0 1 1,-1-1-1,1 0 0,0 0 0,-1 0 0,1 0 0,2-2 9,-2 0 24,0 1 1,-1-1-1,0 0 0,0 0 1,0 0-1,0-1 1,0 1-1,-1-1 0,1 0 1,-1 0-1,0 0 0,1-3-24,0-1 51,-2 1 0,1-1 1,-1 0-1,-1 1 0,1-1 0,-1-7-51,0 12-3,0 0 1,0 0-1,0 0 1,0 0-1,0 0 1,-1 0-1,1 0 0,-1 1 1,0-1-1,0 0 1,0 0-1,0 0 1,0 1-1,-1-1 1,1 1-1,-1-1 3,-1 1-20,1 0 0,-1 1 0,1-1 0,-1 1 0,1 0-1,-1 0 1,0 0 0,1 0 0,-1 1 0,0-1 0,0 1 0,0-1 0,0 1-1,0 0 1,1 0 0,-1 0 0,0 1 20,0-1-8,1 0-1,0 0 1,0 0-1,0 0 1,-1 1-1,1-1 1,0 1 0,0-1-1,0 1 1,0 0-1,0 0 1,0 0 0,0 0-1,0 0 1,0 0-1,0 1 1,1-1-1,-2 2 9,-1 2-11,0 0-1,1 0 0,0 0 0,0 1 0,0 0 0,0 1 12,-3 7 1,2 1-1,0 0 1,0 0-1,2 0 1,0 0-1,0 0 1,1 0-1,1 0 0,1 7 0,-1-9 2,24-12 11,-22-1 4,0-1-1,1 1 1,-1-1 0,0 0 0,1 0 0,-1 1-1,0-2 1,0 1 0,0 0 0,0 0-1,0-1 1,0 1 0,0-1 0,0 1-1,-1-1 1,1 0 0,0 0 0,0-1-17,28-42 122,-21 29-65,-5 9-26,0-1 1,0 1-1,-1-1 0,0 0 0,-1 0 0,0 0 0,0-1 0,-1 1 0,1 0 0,-2-1 0,0 1 0,0-1 0,0-1-31,-1 8 3,1 1 0,0 0-1,-1-1 1,1 1-1,-1 0 1,1 0-1,-1 0 1,0-1 0,0 1-1,1 0 1,-1 0-1,0 0 1,0 0-1,0 0 1,0 1 0,0-1-1,0 0 1,-1 0-1,1 1 1,0-1-1,0 0 1,0 1-1,-1-1 1,1 1 0,0 0-1,-1-1 1,1 1-1,0 0 1,-1 0-1,1 0 1,-1 0-3,-52-3-12,45 3 6,6 0-2,0 1 0,0-1 0,0 0 0,0 1 0,0 0 0,0-1-1,0 1 1,0 0 0,1 1 0,-1-1 0,0 0 0,1 1 0,-1 0 0,1-1 0,-1 1 0,1 0 0,0 0 0,0 0 0,0 1 0,0-1 0,0 0 0,0 1 0,1 0 0,-1-1 0,1 1-1,0 0 1,0-1 0,0 1 0,0 0 0,0 2 8,-3 10-34,1 0-1,1 0 1,1 0 0,0 0-1,1 10 35,0-24-10,1 1-1,-1-1 1,0 0-1,1 0 1,-1 0-1,1 0 0,0 1 1,-1-1-1,1 0 1,0 0-1,-1 0 1,1 0-1,0 0 1,0-1-1,0 1 0,0 0 1,0 0-1,0 0 1,0-1-1,0 1 1,0-1-1,0 1 1,1-1-1,-1 1 0,0-1 1,0 0-1,1 1 11,-1-1-219,1 1 0,-1-1-1,1 1 1,-1-1 0,1 0-1,-1 0 1,1 0-1,-1 0 1,1 0 0,-1 0-1,1 0 1,-1 0 0,1-1-1,-1 1 1,1-1-1,-1 1 1,1-1 0,-1 1-1,1-1 1,-1 0 0,0 0-1,1 0 1,-1 0 219,8-16-8370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36.327"/>
    </inkml:context>
    <inkml:brush xml:id="br0">
      <inkml:brushProperty name="width" value="0.1" units="cm"/>
      <inkml:brushProperty name="height" value="0.1" units="cm"/>
      <inkml:brushProperty name="color" value="#E71224"/>
    </inkml:brush>
  </inkml:definitions>
  <inkml:trace contextRef="#ctx0" brushRef="#br0">254 52 2721,'0'0'2185,"0"0"-488,0 0-285,0 0-34,0 0-203,0-1-1570,-4-8 8882,0 9-8484,1 1 0,-1-1 0,1 1 0,0 0 0,-1 0 0,1 0 0,0 1 0,0-1 0,0 1 0,0 0 0,0-1 0,-2 3-3,-34 29 77,28-22-47,-4 4 1,0 0 1,1 2 0,1 0 0,1 0 0,0 1-1,1 0 1,1 1 0,1 1 0,0-1-1,2 1 1,0 1 0,1-1 0,2 1-1,0 0 1,1 0 0,1 1 0,0 20-32,2-40 6,-1 8 17,1 0 0,0 0-1,1 0 1,0 0-1,0 0 1,1-1-1,0 1 1,1 0 0,0-1-1,0 0 1,1 1-1,4 7-22,-3-9 18,-1-1 0,1 1-1,0 0 1,1-1 0,0 0 0,0-1-1,0 1 1,1-1 0,0 0 0,4 2-18,41 2 320,-40-8-169,-8 3-8504,-4-5 3270</inkml:trace>
  <inkml:trace contextRef="#ctx0" brushRef="#br0" timeOffset="989.9">447 436 1144,'0'0'2269,"0"0"-742,0 0-495,0 0-47,0 0-35,0 0-127,-21 2 1338,15 0 2185,23 0-1695,35-1-2976,-38-2 542,130 5-1898,-144-4-674,0 3-2187</inkml:trace>
  <inkml:trace contextRef="#ctx0" brushRef="#br0" timeOffset="2244.31">903 279 2561,'0'0'1899,"0"0"-303,0 0-65,0 0-104,0 0-280,0 0-319,9-3 3440,33-15-3763,-15 6-119,-16 6-327,0 0 0,0 1 0,1 1 0,0 0 0,-1 0 0,1 1-1,1 1 1,-1 0 0,5 0-59,-16 2 0,0 1 0,-1-1 0,1 1 0,-1-1 0,1 1 0,-1-1 0,1 1 0,-1-1 0,1 1 0,-1 0 0,0-1 0,1 1 0,-1-1 0,0 1 0,0 0 0,1-1 0,-1 1 0,0 0 0,0 0 0,0-1 0,0 1 0,0 0 0,0-1 0,0 1 0,0 0 0,0-1 0,0 1 0,0 28 7,0-23-6,0 18 10,0 5 5,0 0 0,-5 17-16,4-36 3,-1 1 0,-1-1 0,0-1 0,0 1 1,-1 0-1,0-1 0,-1 1 0,0-1 0,-2 2-3,-5 7 15,-2-1 0,0 0 0,-1-1 0,-1-1 0,0 0 1,-1-1-1,-1 0 0,0-2 0,-11 6-15,-1 7 7,11-7-5,19-17 10,0-1-1,0 0 10,0 0 31,0 0 15,0 0-6,0 0 9,0 0-9,0 0-33,0 0 17,30 0 552,331-3 419,-360 3-1004,-1 0 6,0 0 28,0 0-38,0 0-60,0 0-92,0 0-186,0 0-275,0 0-243,0 0-418,0 0-1014,0 0-2476</inkml:trace>
  <inkml:trace contextRef="#ctx0" brushRef="#br0" timeOffset="2978.29">1507 650 3185,'0'0'2091,"0"0"-559,0 0-278,0 0-253,0 0-277,0 0-178,12 13 1970,-9-12-2470,-1 0 1,0 0-1,1 0 0,-1 0 0,0 1 0,0-1 0,1 0 0,-1 1 0,0 0 0,-1-1 0,1 1 0,0 0 0,0 0 0,-1 0 0,1 0 0,-1 1 1,0-1-1,1 0 0,-1 1 0,0-1 0,0 1-46,1 5 46,-1 0-1,0 0 1,0 1 0,-1-1 0,0 0 0,0 1-46,0 2 99,-1-7-91,0 0 1,0 0-1,-1 0 0,1 0 0,-1 0 0,0-1 1,0 1-1,0-1 0,0 1 0,-1-1 1,1 0-1,-1 0 0,0 0 0,0 0 1,-3 2-9,-51 39 15,52-38-1230,5-7-4343,0 0 4846,0-6-4109</inkml:trace>
  <inkml:trace contextRef="#ctx0" brushRef="#br0" timeOffset="4049.6">1809 293 3697,'0'0'2716,"0"0"-506,0 0-343,0 0-344,0 0-415,0 0-314,2-27 1525,0 24-2247,1 1-1,-1-1 0,1 1 1,-1 0-1,1 0 1,0 0-1,0 0 0,0 0 1,0 0-1,0 1 1,0 0-1,0-1 1,1 1-1,1 0-71,3-2 63,1 1 0,0 1 0,-1-1 0,1 1 0,3 0-63,-1 1 76,-6 0-63,0 0 0,0 0 0,0 0 0,-1 1 0,1 0 0,0 0 0,1 0-13,-5 0 0,1 0 0,0-1 0,-1 1 0,1 0 0,-1 0 0,0 0-1,1 0 1,-1 1 0,0-1 0,0 0 0,1 1 0,-1-1 0,0 0 0,0 1 0,-1 0 0,1-1 0,0 1 0,0-1 0,-1 1 0,1 0 0,-1-1-1,1 1 1,2 11 11,-1 0 0,0-1 0,-1 1 0,0 0 0,-1 0 0,0 0 0,-1 0 0,0-1 0,-1 1 0,-1 0 0,0-1 0,0 1 0,-2-1 0,1 0 0,-1-1 0,-1 1 0,-4 6-11,-10 14 11,9-17-8,2 1-1,0 1 0,0 0 1,2 0-1,-3 9-2,9-17 9,1-8-2,0-1 2,0 0 13,0 0 19,0 0-18,0 0 18,0 0 0,0 0-30,0 0-28,3 0-1,62 0 777,29 6-759,-86-6 23,-6 0-21,-1 0 1,0 0-1,0 0 0,1 0 0,-1 0 0,0 0 1,0 0-1,0 1 0,1-1 0,-1 0 0,0 1 1,0-1-1,0 1 0,0-1 0,0 1 0,0 0 0,0-1 1,1 2-3,1-2 0,-3 0-31,0 0-126,0 0-206,0 0-385,0 0-518,0 0-476,0 0-1374,0 0-2847</inkml:trace>
  <inkml:trace contextRef="#ctx0" brushRef="#br0" timeOffset="5356.17">2232 310 880,'0'0'2391,"0"0"-605,0 0-350,0 0-5,0 0-14,0 0-185,0 0-200,2-8 1510,8 0-2186,0 1 0,1 0-1,0 1 1,0 0 0,1 1-1,-1 0 1,1 0 0,3 1-356,-3 1 80,-1 0 1,1 1-1,0 1 1,0 0-1,-1 0 0,10 2-80,-17-1 18,-2 0-16,0 1 0,0 0 0,1-1 0,-1 1 1,0 0-1,0 0 0,-1 1 0,1-1 0,0 0 0,0 1 0,0-1 0,-1 1 0,1-1 0,-1 1 0,1 0 0,-1-1 1,0 1-1,0 0 0,0 0 0,0 0 0,0 0 0,0 0 0,0 1 0,0-1-2,17 56 43,-15-46-42,-1 1 0,1 0 0,-2-1 0,0 1 0,0 0 0,-2 0 0,1 0 0,-1 0 0,-1-1 0,-1 1-1,0 0 1,0-1 0,-1 0 0,0 0 0,-2 0 0,1 0 0,-1-1 0,-1 0 0,-1 2-1,-10 13-4,12-16 4,0 0-1,-1-1 0,0 0 0,-5 4 1,11-12 7,2 0 5,-1 0 0,1 0 1,-1-1-1,1 1 0,-1 0 1,1-1-1,-1 1 0,1-1 1,0 1-1,-1-1 0,1 1 1,0-1-1,-1 1 0,1-1 1,0 1-1,0-1 0,-1 0 1,1 0-1,0 1 0,0-1 1,-1 0-1,1 0 0,0 0 1,0 0-1,0 0 0,0 0 1,-1 0-1,1 0 0,1 0-12,34 0 520,-25-1-326,222 1 1118,-233 0-1320,0 0-13,0 0-22,0 0 15,0 0-8,0 0 11,0 0-33,0 0 2,0 0-2,0 0 20,0 0-42,0 0-39,0 0-61,0 0-96,0 0-161,0 0-255,0 0-448,0 0-826,0 0-1910,-3 0-3893</inkml:trace>
  <inkml:trace contextRef="#ctx0" brushRef="#br0" timeOffset="6511.61">2794 1 624,'0'0'3725,"0"0"-1551,0 0-367,0 0-23,0 0-396,0 0-378,-6 22 5279,5-14-6442,3-4 210,0-1 0,0 0 0,0 0 0,1-1 0,-1 1 0,0 0 0,1-1 0,0 1 0,0-1-1,0 0-56,13 13 198,7 11 102,0 2 1,-2 1 0,14 25-301,-26-38 12,-1 0 1,-1 1 0,0 0 0,-1 0 0,-1 0-1,0 1 1,-2 0 0,1 9-13,0 3 20,-1 1 0,-2 0 0,-1 0-1,-2 0 1,0 0 0,-3 0 0,0-1 0,-2 0 0,-2 5-20,-24 59 21,-16 87-21,48-180 28,0 0-1,1 0 1,-1-1 0,0 1-1,0 0 1,0 0 0,0 0-1,0 0 1,0-1 0,0 1-1,0-1 1,0 1-1,0-1 1,-1 1 0,1-1-1,0 1 1,0-1-28,-13 6-1594,11 0-3771,3-6 501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46.060"/>
    </inkml:context>
    <inkml:brush xml:id="br0">
      <inkml:brushProperty name="width" value="0.1" units="cm"/>
      <inkml:brushProperty name="height" value="0.1" units="cm"/>
      <inkml:brushProperty name="color" value="#E71224"/>
    </inkml:brush>
  </inkml:definitions>
  <inkml:trace contextRef="#ctx0" brushRef="#br0">2 165 888,'0'0'2813,"0"0"-813,0 0-478,0 0-295,0 0-228,0 0-262,0 0-193,8-21 903,36-29 1362,-44 50-2764,0 0 0,0 0 0,0 0 0,0 0 0,-1 0 0,1 0 0,0 0 0,0 0 0,0 0 0,0 0 0,0 0 1,0 0-1,-1 0 0,1 0 0,0 0 0,0 0 0,0 0 0,0 0 0,0 0 0,0 0 0,-1 0 0,1 0 0,0-1 0,0 1 0,0 0 0,0 0 0,0 0 0,0 0 0,0 0 0,0 0 1,0-1-1,0 1 0,0 0 0,0 0 0,0 0 0,0 0 0,-1 0 0,1 0 0,0-1 0,0 1 0,0 0 0,0 0 0,1 0 0,-1 0 0,0 0 0,0-1 0,0 1 0,0 0 0,0 0 1,0 0-1,0 0 0,0 0 0,0 0 0,0-1 0,0 1 0,0 0 0,0 0 0,0 0 0,1 0 0,-1 0 0,0 0 0,0 0-45,-12 2 404,11-1-420,-1 1 0,1-1 1,0 0-1,0 1 1,0 0-1,0-1 0,0 1 1,1-1-1,-1 1 0,0 0 1,1-1-1,-1 1 1,1 0-1,-1 0 0,1 0 1,0-1-1,0 1 1,0 0-1,0 0 0,0 0 1,0-1-1,1 1 1,-1 0 14,1 7-169,-1-8 93,7 0 72,1-1 0,0 0-1,0-1 1,-1 0 0,1 0 0,0-1 0,-1 0 0,1 0 0,-1 0 0,0-1 0,0-1-1,5-2 6,-9 5 0,0-1 0,0 0 0,0 1 0,0-1 0,-1 0 0,1-1 0,-1 1 0,1 0 0,-1-1-1,0 1 1,0-1 0,0 0 0,0 0 0,-1 0 0,1 1 0,-1-2 0,1 1 0,-1 0 0,0 0-1,0 0 1,-1-1 0,1 1 0,-1 0 0,0-1 0,1 1 0,-1 0 0,-1-1 0,1-2 0,0 5 14,-1-1 0,1 1 0,0-1 0,0 1 1,-1 0-1,1-1 0,-1 1 0,1 0 0,-1-1 1,1 1-1,-1 0 0,0 0 0,0-1 0,0 1 0,0 0 1,0 0-1,0 0 0,0 0 0,0 0 0,0 0 1,0 1-1,0-1 0,-1 0 0,1 0 0,0 1 1,-1-1-1,1 1 0,0-1 0,-1 1 0,1 0 0,0 0 1,-1-1-1,1 1-14,-10-1 28,1 0 1,0 0 0,-1 1-1,-5 1-28,0-1-33,15 0 40,1 0 1,-8 75 73,8-13-90,6-61 4,0 1 1,0-1 0,0 0-1,1 0 1,-1-1 0,0 0-1,1 0 5,2 0-9,-5 0 18,0 1 0,0-1 0,1 0 1,-1 0-1,0 0 0,0 0 0,0-1 0,0 0 0,0 0 0,0 0 1,0 0-1,0-1 0,0 1 0,-1-1 0,1 0 0,0 0 1,-1-1-1,0 1 0,1-1 0,-1 1 0,0-1 0,1-2-9,-2 1 27,-1 1 0,1-1 0,-1 0 0,0 0 0,0 0 0,0 0 0,-1-1 0,1 1 0,-1 0 0,0 0 0,0 0 0,0 0 0,-1 0 0,0-4-27,0 7 0,0 0 1,0 0-1,1 0 1,-1 0-1,0 1 1,0-1 0,0 0-1,0 1 1,0-1-1,0 0 1,0 1-1,0-1 1,0 1 0,0 0-1,0-1 1,-1 1-1,1 0 1,0 0-1,0 0 1,0-1-1,0 1 1,0 0 0,-2 1-1,-35-1-12,27 1 8,9-2-5,-1 1 1,0 0-1,1 1 1,-1-1-1,1 0 1,-1 1-1,0 0 1,1-1-1,-1 1 1,1 0-1,0 0 1,-1 1-1,1-1 1,0 0-1,0 1 0,-2 0 9,0 3-9,0-1-1,1 1 0,-1 0 0,1 0 0,0 0 0,-1 3 10,0-1-3,-1 3 2,0 0 1,0 1-1,1 0 0,1-1 0,-1 1 0,2 0 0,0 0 0,0 1 1,1-1-1,0 0 0,1 6 1,0-16-6,1 1-1,-1-1 1,1 1 0,-1-1-1,1 1 1,0-1-1,0 1 1,-1-1 0,1 1-1,0-1 1,0 0 0,0 1-1,1-1 1,-1 0 0,0 0-1,0 0 1,1 0-1,-1 0 1,1 0 0,-1 0-1,0-1 1,1 1 0,0 0-1,-1-1 1,1 1 0,-1-1-1,1 0 1,0 1 6,2 0-21,1 0 1,-1 0-1,0-1 0,1 1 1,-1-1-1,0 0 1,1 0-1,-1 0 0,1-1 1,1 0 20,0-3-11,1-1 0,-2 1 0,1-1 0,0 0 0,-1-1 0,0 1 0,0-1 0,-1 0 0,1 0 0,-1-1 0,2-5 11,-4 8-3,-1 1 1,0-1 0,0 0 0,0 0 0,0 0-1,-1 0 1,0 0 0,1 0 0,-1 0 0,-1 0-1,1 0 1,-1 0 0,1 0 0,-1 0 2,0 2-3,0-1-1,1 1 1,-1-1 0,0 1-1,0 0 1,-1-1 0,1 1 0,0 0-1,-1 0 1,0 0 0,1 0 0,-1 0-1,0 0 1,0 0 0,0 0 0,0 1-1,0-1 1,0 1 0,-1 0-1,0-1 4,-5-1-52,0 1 0,1 0-1,-1 1 1,0 0 0,0 0-1,0 0 1,0 1 0,-3 1 52,9-1-8,0 0 1,-1 1 1,1 0 0,-1 0-1,1 0 1,0 0-1,0 1 1,0-1 0,-1 1-1,1-1 1,0 1-1,1 0 1,-1 0 0,0-1-1,0 1 1,1 1-1,-1-1 1,1 0-1,0 0 1,0 0 0,-1 2 6,-22 48 5,20-38 0,1-1 0,1 1 0,0-1 0,0 1 0,2 0 0,0-1 0,1 11-5,-1 3 4,0-26-8,0 0 0,0 0 0,0-1 0,0 1 0,0 0 0,0-1 1,0 1-1,0 0 0,0-1 0,0 1 0,0 0 0,1-1 0,-1 1 0,0 0 0,0-1 1,1 1-1,-1-1 0,0 1 0,1 0 0,-1-1 0,1 1 0,-1-1 0,1 1 1,-1-1-1,1 1 0,-1-1 0,1 0 0,-1 1 0,1-1 0,0 0 0,-1 1 0,1-1 1,0 0-1,-1 0 0,1 0 0,0 1 0,-1-1 0,1 0 0,0 0 0,-1 0 1,1 0-1,0 0 0,-1 0 0,1 0 0,0 0 0,-1-1 0,1 1 0,0 0 4,1-1-15,0 1-1,0-1 0,1 0 0,-1 0 1,0 0-1,0 0 0,0-1 0,0 1 1,0 0-1,-1-1 0,1 1 0,0-1 1,-1 0-1,1 0 16,71-95-2642,-60 76-855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46.978"/>
    </inkml:context>
    <inkml:brush xml:id="br0">
      <inkml:brushProperty name="width" value="0.1" units="cm"/>
      <inkml:brushProperty name="height" value="0.1" units="cm"/>
      <inkml:brushProperty name="color" value="#E71224"/>
    </inkml:brush>
  </inkml:definitions>
  <inkml:trace contextRef="#ctx0" brushRef="#br0">102 1 7562,'0'0'2843,"0"0"-660,0 0-571,0 0-343,0 0-276,0 0-258,0 0-306,0 0-141,0 0-63,-2 9 40,-18 42-125,2 1 0,2 1 0,2 1 0,3 0 0,3 1 0,1 0 0,3 0 0,2 9-140,2-55-2,0 1 0,1 0 0,0 0 0,0-1 0,2 3 2,-2-8-1,1 0 0,-1 0 0,1 0 0,0 0-1,0 0 1,1 0 0,-1-1 0,1 1 0,0-1 0,0 0-1,0 0 1,2 2 1,5 3 18,-1 0-1,2-1 1,-1 0-1,1-1 1,0 0 0,11 4-18,-16-8-214,0 1 1,1-1-1,-1-1 1,0 1 0,1-1-1,-1 0 1,1-1-1,-1 1 1,1-1 0,0-1-1,-1 1 1,1-1 0,-1 0-1,1 0 214,-7 0-115,1 1 0,-1 0 1,0-1-1,1 1 0,-1-1 0,0 1 0,1 0 0,-1-1 0,0 1 0,1-1 0,-1 1 1,0-1-1,0 1 0,0-1 0,0 1 0,1-1 0,-1 1 0,0-1 0,0 1 1,0-1-1,0 1 0,0-1 0,0 1 0,0-1 0,0 1 0,0-1 0,0 1 0,-1-1 115,1-2-732,0-10-2935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47.527"/>
    </inkml:context>
    <inkml:brush xml:id="br0">
      <inkml:brushProperty name="width" value="0.1" units="cm"/>
      <inkml:brushProperty name="height" value="0.1" units="cm"/>
      <inkml:brushProperty name="color" value="#E71224"/>
    </inkml:brush>
  </inkml:definitions>
  <inkml:trace contextRef="#ctx0" brushRef="#br0">0 110 2833,'0'0'4574,"0"0"-2014,0 0-756,0 0-346,0 0-224,0 0-108,2-17 1093,19 7-1910,0 1 1,1 1 0,0 1-1,0 1 1,0 1 0,12-1-310,-1 2-55,0 2 1,0 0 0,5 3 54,-12-1-106,-26-2-203,1 1 0,0-1-1,-1 0 1,1 1-1,-1-1 1,1 0-1,-1 0 1,0 1-1,0-1 1,0 0-1,0 0 1,0 0-1,0 1 1,0-1-1,-1-1 310,1 2-1221,0-3-3343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48.035"/>
    </inkml:context>
    <inkml:brush xml:id="br0">
      <inkml:brushProperty name="width" value="0.1" units="cm"/>
      <inkml:brushProperty name="height" value="0.1" units="cm"/>
      <inkml:brushProperty name="color" value="#E71224"/>
    </inkml:brush>
  </inkml:definitions>
  <inkml:trace contextRef="#ctx0" brushRef="#br0">46 2 7674,'0'0'2902,"0"0"-601,0 0-635,0 0-454,0 0-266,0 0-169,0-2 922,0 7-1451,0 335 51,-2-317-293,0 0-1,-2-1 0,0 1 0,-2-1 1,-2 7-6,-4 16-44,7-32-440,2-20-1237,5-23-1442,7 11-1414,-1 5-4377</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48.484"/>
    </inkml:context>
    <inkml:brush xml:id="br0">
      <inkml:brushProperty name="width" value="0.1" units="cm"/>
      <inkml:brushProperty name="height" value="0.1" units="cm"/>
      <inkml:brushProperty name="color" value="#E71224"/>
    </inkml:brush>
  </inkml:definitions>
  <inkml:trace contextRef="#ctx0" brushRef="#br0">67 4 2737,'0'0'2496,"0"0"-619,0 0-86,0 0-54,0 0-250,0 0-216,7-1-95,0 1-1078,-4-1 34,-1 0-1,0 1 1,1-1-1,-1 1 1,1 0-1,-1 0 1,1 0 0,-1 0-1,1 1 1,-1-1-1,1 1 1,-1-1-1,1 1 1,-1 0-1,0 0 1,1 0 0,-1 0-1,0 0 1,0 0-1,0 1 1,0-1-1,0 1 1,0 0-1,0-1 1,0 1 0,-1 0-1,1 0 1,-1 0-1,1 1-131,1 2 19,-1 1-1,0 0 1,1 0-1,-2 0 1,1 1-1,-1-1 1,0 0 0,0 1-1,-1-1 1,0 1-1,0-1 1,0 1-1,-1-1 1,0 0-1,0 1 1,-1-1-1,1 0 1,-2 0-1,1 0 1,0 0-1,-1 0 1,0 0-1,-1-1 1,1 0-1,-1 1 1,0-1 0,0-1-1,-4 5-18,-3 3-365,0 0 0,-1-1 0,0 0 0,-1-1 0,0 0 0,-1-1 0,-14 7 365,28-16-51,0 0 0,0 0 0,0 0 0,0 0 0,0 0 0,0 0 0,-1 0 0,1 0 0,0 0 0,0 0 0,0 0 0,0 0 0,0 0 0,0 0 0,0 0 0,0 0 0,-1 0 0,1 0 0,0 0 0,0 0 0,0 0 0,0 0 0,0 0 0,0 0 0,0 0 0,0 0 0,0 0 0,0 0 0,0 0 0,-1 0 0,1-1 0,0 1 0,0 0 0,0 0 0,0 0 0,0 0 0,0 0 0,0 0 0,0 0 0,0 0 0,0 0 0,0-1 0,0 1 0,0 0 0,0 0 0,0 0 0,0 0 0,0 0 0,0 0 0,0 0 0,0 0 0,0-1 0,0 1 0,0 0 0,0 0 0,0 0 0,0 0 1,0 0 50,3-12-1163,5-9-1285,7 4-3312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0:54.601"/>
    </inkml:context>
    <inkml:brush xml:id="br0">
      <inkml:brushProperty name="width" value="0.1" units="cm"/>
      <inkml:brushProperty name="height" value="0.1" units="cm"/>
      <inkml:brushProperty name="color" value="#E71224"/>
    </inkml:brush>
  </inkml:definitions>
  <inkml:trace contextRef="#ctx0" brushRef="#br0">0 313 936,'0'0'2879,"0"0"-795,0 0-573,0 0-304,0 0-165,0 0-96,0 0-71,0 0-40,0 0-75,0 0-56,0 0-48,0 0-48,0 0-28,0 0 36,0 0-14,0 0-77,0 0-153,0 0-143,0 0-83,0 0-22,0 0 2,0 0 3,0 0 56,0 0 114,0 0 20,27-6 1293,2-5-1285,0 2 0,0 2 0,1 0-1,0 2 1,3 1-327,-15 3-1335,-1 1 0,0 0 0,11 3 1335,-28-5-3437,0-6-3140</inkml:trace>
  <inkml:trace contextRef="#ctx0" brushRef="#br0" timeOffset="2103.23">819 110 3425,'0'0'3843,"0"0"-1392,0 0-636,0 0-388,0 0-349,0 0-309,0-1-642,0 1-1,0 0 1,0 0-1,0-1 0,0 1 1,0 0-1,0 0 1,0-1-1,0 1 0,0 0 1,0 0-1,0-1 0,0 1 1,0 0-1,-1 0 1,1-1-1,0 1 0,0 0 1,0 0-1,0 0 0,0-1 1,-1 1-1,1 0 1,0 0-1,0 0 0,0 0 1,-1-1-1,1 1 0,0 0 1,0 0-1,-1 0 1,1 0-1,0 0 0,0 0 1,-1 0-1,1 0 0,0 0 1,0 0-127,-206 0-426,205 0 443,0 0 1,0 1-1,0-1 0,0 1 0,0-1 0,0 1 0,0-1 0,0 1 0,0-1 0,0 1 0,0 0 0,0 0 0,1 0 0,-1-1 0,0 1 0,0 0 0,1 0 0,-1 0 0,1 0 0,-1 0 0,1 0 1,-1 0-1,1 0 0,0 0 0,-1 0 0,1 0 0,0 1 0,0-1 0,0 0 0,0 0 0,0 0 0,0 0 0,0 0-17,0 53 515,1-34-598,-1 10 117,1-4 2,-1 0 0,-1 0 0,-2 0 1,0 0-1,-2 0 0,-3 8-36,7-30 90,0 0-1,0-1 0,0 1 1,1 0-1,-1 0 1,1 0-1,0 0 1,0 0-1,1 0 1,-1 2-90,3-8 9,-1 0-1,1 1 1,-1 0 0,1-1-1,0 1 1,-1 0 0,1 0-1,0 1 1,0-1 0,0 0-1,0 1 1,0 0 0,2 0-9,45 1 114,-23 0-78,-9-1-30,18 2 29,-34-1-33,0 0-1,0 0 0,0 0 0,0 0 1,0 0-1,-1 0 0,1 0 1,0 1-1,-1-1 0,1 1 1,-1-1-1,0 1 0,1 0 1,-1-1-1,0 1 0,0 0 1,0 1-2,5 7-38,-2 0 0,1 1 0,-2 0 0,1 0 0,-1 0 0,-1 1 0,0-1 0,-1 0 1,0 1-1,-1-1 0,0 1 0,0 1 38,0-12-2,0 1 0,0-1-1,0 1 1,0-1 0,-1 1 0,1-1 0,0 1 0,0 0 0,-1-1-1,1 0 1,-1 1 0,0-1 0,1 1 0,-1-1 0,0 0 0,0 1 0,0-1-1,0 0 1,0 0 0,0 0 0,0 1 2,-2-1 7,-1 1 1,1 0-1,0-1 0,-1 1 1,1-1-1,-1 0 1,0 0-1,0-1-7,-1 2 9,-16 4-7,0 0 1,1 2 0,0 1 0,0 0 0,-14 11-3,28-18 9,0 1-1,0-1 0,0 0 1,-1-1-1,1 1 0,0-1 0,-1-1 1,1 1-1,0-1 0,-1 0 1,-5-1-9,-1 1 79,12 0-79,1 0-71,0 0-73,0 0-51,0 0-82,0 0-58,0 0 34,0 0-3,0 0-38,0 0-15,0 0-88,0 0-234,0 0-340,0-3-3073,0 3-663</inkml:trace>
  <inkml:trace contextRef="#ctx0" brushRef="#br0" timeOffset="3186.25">1012 1 5633,'0'0'2858,"0"0"-553,0 0-637,0 0-470,0 0-198,0 0-32,-1 6 4572,4 18-4957,36 11 212,-31-29-662,0 1 0,0-1 0,-1 2 0,7 6-133,0 6 46,-1-1 0,-1 2 0,-1 0 0,0 0 0,-2 1 0,0 0 0,-2 1 0,0 0 1,-2 0-1,0 0 0,-2 1 0,-1-1 0,0 1 0,-2 10-46,0 1 33,2-19-30,-2 0 1,0 0-1,-1 0 0,0 0 1,-2 0-1,0 0 0,0 0 0,-2-1 1,-3 9-4,-48 84-417,-9 22-568,64-129 966,1 0 1,-1 0-1,1 1 0,-1-1 0,0 0 1,0 0-1,1 0 0,-1 0 0,0 0 1,0 0-1,0 0 0,0 0 0,0 0 0,0 0 1,-1 0 18,0 0-108,2-1-14,0-6-408,0-73-3497,-3 52-1072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1:00.336"/>
    </inkml:context>
    <inkml:brush xml:id="br0">
      <inkml:brushProperty name="width" value="0.1" units="cm"/>
      <inkml:brushProperty name="height" value="0.1" units="cm"/>
      <inkml:brushProperty name="color" value="#E71224"/>
    </inkml:brush>
  </inkml:definitions>
  <inkml:trace contextRef="#ctx0" brushRef="#br0">53 88 616,'0'0'3637,"0"0"-1806,0 0-593,0 0-145,0 0 2,0 0-100,0 6 1918,0 19-2296,0-23-560,-1 1 0,1-1 1,0 0-1,0 1 0,1-1 0,-1 1 1,0-1-1,1 0 0,-1 1 0,1-1 0,0 0 1,0 0-1,0 1 0,0-1 0,0 0 1,0 0-1,1 0 0,-1 0 0,1 0-57,1-1 34,0 1 1,0-1-1,0 0 0,0 0 0,0 0 0,1 0 0,-1 0 0,0-1 0,1 1 1,-1-1-1,0 0 0,1 0 0,2-1-34,-1 1 39,-1 1-1,0-1 1,1-1 0,-1 1 0,1-1-1,-1 0 1,0 0 0,1 0-1,-1 0 1,0-1 0,0 0 0,0 0-1,0 0 1,0 0 0,0-1 0,-1 1-1,1-1 1,-1 0 0,0 0-1,1 0 1,-2 0 0,1-1 0,0 1-1,-1-1 1,1 0 0,-1 0-1,0 0 1,0-2-39,1 1 130,-1-1 0,0 0 0,0 1 0,0-1 0,-1 0 0,0 0 0,0 0 0,-1 0 0,1 0 1,-2 0-1,1 0 0,0 0 0,-1 0 0,-1-3-130,1 8 21,0 0 1,0-1 0,0 1 0,0 0 0,0 0 0,0 0 0,0 0 0,0 0-1,-1 0 1,1 1 0,0-1 0,-1 0 0,1 1 0,-1-1 0,1 1 0,0-1-1,-1 1 1,1 0 0,-1-1 0,1 1 0,-1 0 0,0 0 0,0 0-22,-44 1 57,31-1-117,13 1 57,-1-1 1,1 0 0,-1 1-1,1 0 1,-1-1-1,1 1 1,0 0 0,0 0-1,-1 0 1,1 1-1,0-1 1,0 1 0,0-1-1,0 1 1,0-1-1,1 1 1,-1 0 0,0 0-1,1 0 1,-2 2 2,2 0 3,1 0-1,-1 0 1,0 0 0,1 1 0,0-1 0,0 0-1,0 1 1,1-1 0,0 2-3,0 11-8,-2-16 12,1-1 0,0 1 0,0 0-1,0 0 1,0 0 0,0 0 0,-1 0 0,1 0-1,1 0 1,-1 0 0,0-1 0,0 1 0,0 0 0,0 0-1,1 0 1,-1 0 0,0 0 0,1-1 0,-1 1-1,1 0 1,-1 0 0,1 0 0,-1-1 0,1 1 0,0 0-1,-1-1 1,1 1 0,0-1 0,0 1-4,0-1 16,1-1 0,0 0 1,-1 0-1,1 0 0,-1 0 0,1 0 1,-1 0-1,0 0 0,1 0 0,-1 0 1,0-1-1,0 1 0,0 0 1,0-1-1,0 0-16,1-1 35,-1 0-1,0 0 1,0-1 0,0 1-1,-1-1 1,1 1 0,-1 0 0,0-1-1,0 1 1,0-1 0,0 1 0,-1-1-1,0 1-34,1-10 57,-1 12-51,0 0 1,1-1-1,-1 1 0,0 0 1,0 0-1,0 0 0,0 1 1,0-1-1,0 0 0,0 0 1,0 0-1,0 1 0,-1-1 1,1 1-1,0-1 0,0 1 1,-1-1-1,1 1 0,0 0 1,-1-1-1,1 1 0,0 0 1,-1 0-1,1 0 1,0 0-1,-1 0 0,0 1-6,-1-2-4,1 1-1,-1 0 1,0 0 0,1 0-1,-1 0 1,1 1 0,-1-1-1,0 1 1,1 0-1,-1-1 1,1 1 0,0 0-1,-1 1 1,1-1 0,0 0-1,-1 1 5,-2 6-5,0 1-1,0 0 1,1 0-1,0 0 1,1 1-1,0-1 1,0 1-1,1 0 1,0 0-1,1 0 0,0 0 1,1 0-1,0 0 1,1 3 5,-1-12 7,0 0 1,1-1-1,-1 1 1,1-1-1,-1 1 1,1-1-1,0 1 0,-1-1 1,1 1-1,-1-1 1,1 1-1,0-1 1,-1 0-1,1 1 1,0-1-1,0 0 0,-1 0 1,1 0-1,0 1 1,0-1-1,-1 0 1,1 0-1,0 0 0,0 0 1,-1 0-1,1 0 1,0-1-8,30 1 108,-24 0-65,-4 0-35,0 0 0,0-1 0,0 1 1,0-1-1,0 1 0,0-1 0,0 0 0,-1 0 0,1 0 1,0 0-1,0-1 0,-1 1 0,1-1 0,-1 0 0,1 1 0,-1-1 1,1 0-1,-1-1 0,0 1 0,0 0 0,0-1 0,-1 1 1,1-1-1,0 1 0,-1-1 0,0 0 0,0 0 0,0 1 0,0-1 1,0 0-1,0-1-8,2-12 40,0 1 0,-1-1 0,-1 0 0,0 1 0,-2-11-40,1 14 63,0 11-56,0 0-1,-1 1 1,1-1 0,-1 0-1,1 0 1,-1 0-1,1 1 1,-1-1 0,0 0-1,1 1 1,-1-1 0,0 1-1,0-1 1,1 1-1,-1-1 1,0 1 0,0-1-1,0 1 1,0 0 0,0-1-1,1 1 1,-1 0-1,0 0 1,0 0 0,0-1-1,0 1 1,0 0-1,0 0 1,0 1 0,0-1-1,0 0 1,0 0 0,0 0-1,1 1 1,-2-1-7,-1 0-15,1 0 1,-1 1-1,0-1 1,1 1 0,-1 0-1,0 0 1,1 0-1,-1 0 1,1 0-1,-1 0 1,1 1 0,-1-1-1,1 1 15,-4 5-15,2 0 0,-1 0 0,1 0 0,0 1-1,0 0 1,1-1 0,0 1 0,1 1 0,0-1 0,-1 5 15,-1 8-39,2 1 1,0-1-1,1 15 39,2-35-8,-1 0 0,1 0 0,0-1 1,0 1-1,-1 0 0,1 0 0,0 0 0,0-1 0,0 1 0,0 0 0,0-1 0,0 1 0,0-1 0,0 1 0,0-1 0,0 1 0,0-1 0,0 0 0,1 0 0,-1 1 0,0-1 0,0 0 0,0 0 0,0 0 0,0 0 0,1-1 0,-1 1 0,0 0 0,0 0 0,0-1 8,3 1-6,-1 0-1,1 0 0,-1-1 0,0 1 0,1-1 0,-1 0 0,0 0 0,0 0 0,1 0 1,-1-1-1,0 0 7,0-1-8,0 0 1,0-1 0,0 1 0,0-1 0,-1 0 0,0 0-1,0 0 1,0 0 0,0 0 0,0 0 0,-1-1 0,0 1 0,0 0-1,0-2 8,1-10 10,-1 0 0,0-1 0,-1-4-10,0 11 28,0 8-25,0 1 1,0-1 0,0 1-1,0-1 1,0 1-1,0-1 1,-1 1-1,1-1 1,0 1-1,-1-1 1,0 1-1,1-1 1,-1 1-1,0-1 1,1 1-1,-1 0 1,0 0-1,0-1 1,0 1-1,0 0 1,0 0-1,-1 0 1,1 0-1,0 0 1,0 0-1,-1 0 1,1 1-1,0-1 1,-1 0-1,0 0-2,-4 0-11,0 0 1,1 0-1,-1 1 1,0 0 0,0 0-1,0 0 1,-5 1 9,9 0-6,-1 0 0,0 0 1,0 0-1,1 1 0,-1-1 0,0 0 0,1 1 1,0 0-1,-1 0 0,1 0 0,0 0 0,0 0 0,0 0 1,0 0-1,0 1 0,1-1 0,-1 1 0,1-1 1,-1 1-1,1-1 0,0 1 6,-2 4-186,0-1-1,1 1 1,-1-1-1,1 1 1,1 0-1,-1 0 1,1-1-1,0 6 187,1-11-1309,0-1-1335,0 0-2614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2:41:01.338"/>
    </inkml:context>
    <inkml:brush xml:id="br0">
      <inkml:brushProperty name="width" value="0.1" units="cm"/>
      <inkml:brushProperty name="height" value="0.1" units="cm"/>
      <inkml:brushProperty name="color" value="#E71224"/>
    </inkml:brush>
  </inkml:definitions>
  <inkml:trace contextRef="#ctx0" brushRef="#br0">182 1 4033,'0'0'2954,"0"0"-492,0 0-502,0 0-425,0 0-301,0 0-165,-2 2-95,-14 22-229,2 0 0,1 2 0,1-1 0,1 2 0,-7 25-745,14-40 126,-17 49 67,2 1 0,4 1-1,2 0 1,3 0-1,3 2 1,2-1 0,3 1-193,2-55-1,0 1 1,1-1-1,0 0 1,0 0 0,2 4 0,-1-9-1,0-1 1,0 0-1,0 1 1,0-1-1,0 0 1,1 0-1,0 0 1,0-1-1,0 1 1,0-1-1,1 1 1,0-1 0,4 4-39,0 0 0,1-1 1,-1 0-1,1-1 1,9 5 38,17 0-1832,-32-10 1286,0 0 0,0 0 1,0 0-1,0 0 0,0 0 1,0-1-1,0 1 0,0-1 1,0 0-1,1 0 546,8-8-6233</inkml:trace>
  <inkml:trace contextRef="#ctx0" brushRef="#br0" timeOffset="1072.12">499 354 1824,'0'0'4835,"0"0"-1861,0 0-827,0 0-469,0 0-325,0 0-262,1-4-284,3-5-672,0 1 1,0 0-1,1 0 0,0 1 1,0-1-1,1 1 0,0 0 1,0 1-1,1-1 0,0 1 1,0 1-1,0-1 0,1 1 1,0 0-1,0 1 0,0 0 1,0 0-1,1 1 0,-1 0 1,1 1-1,0-1 0,0 2 1,6-1-136,-13 2 0,-1 0 1,1 0 0,0 0 0,0 1-1,0-1 1,0 1 0,0 0 0,-1-1 0,1 1-1,0 0 1,-1 0 0,1 0 0,0 0-1,-1 0 1,0 0 0,1 1 0,-1-1 0,1 1-1,-1-1 1,0 1 0,0-1 0,0 1-1,0-1 1,0 1 0,0 0 0,-1 0 0,1-1-1,0 1 1,-1 0 0,0 0 0,1 0-1,-1 1 0,2 10-1,0-1 1,-2 1-1,1 0 0,-2 10 1,1-6 3,0-7-2,-1-1 1,1 0 0,-1 0 0,-1 0 0,0 0-1,0 0 1,-1-1 0,0 1 0,0-1 0,-1 1-1,0-1 1,0 0 0,-1 0 0,0-1 0,-1 0-1,0 0 1,0 0-2,-27 31 8,20-24-2,1 1 0,0 0 0,-8 14-6,19-25 9,0 0 0,0 0 1,1 0-1,0 1 1,-1-1-1,1 0 1,1 0-1,-1 0 1,1 4-10,0 6-48,22-14-28,81-3 207,10-7-131,-113 10 1,40 0-2,-41 0-11,0 0 2,0 0 2,0 0-1,0 0-15,0 0-39,0 0-9,0-26-4990,0 25-182</inkml:trace>
  <inkml:trace contextRef="#ctx0" brushRef="#br0" timeOffset="1822.56">1197 568 4473,'0'0'1675,"0"0"-11,0 0-103,0 0-138,0 0-171,0 0-160,0 0-988,0 0 0,0 0 0,0 0 0,0 0 0,0 0-1,0 1 1,0-1 0,1 0 0,-1 0 0,0 0 0,0 0 0,0 0 0,0 0 0,0 0 0,0 0-1,0 0 1,0 1 0,0-1 0,0 0 0,0 0 0,0 0 0,0 0 0,0 0 0,0 0-1,0 0 1,0 0 0,0 0 0,0 1 0,0-1 0,0 0 0,0 0 0,0 0 0,0 0-1,-1 0 1,1 0 0,0 0 0,0 0 0,0 0 0,0 0 0,0 1 0,0-1 0,0 0-1,0 0 1,0 0 0,0 0 0,0 0 0,0 0 0,-1 0 0,1 0 0,0 0 0,0 0-1,0 0 1,0 0 0,0 0 0,0 0 0,0 0 0,0 0 0,-1 0 0,1 0 0,0 0 0,0 0-105,10 5 18,-1 1-1,0 0 1,0 0-1,0 1 0,-1 0 1,3 4-17,-7-8 8,-1 1 0,0-1 1,-1 1-1,1 0 0,-1 0 1,0 0-1,1 0 1,-2 1-1,1-1 0,0 1 1,-1-1-1,0 1 0,0-1 1,0 1-1,-1 0 1,0 2-9,1-2 1,-1 0 0,0-1 0,0 1 0,0-1 0,-1 1 0,1 0 0,-1-1 0,0 1 0,0-1 0,-1 1 0,0-1 0,1 0 0,-1 0 0,-1 1 0,1-1 0,-1-1 0,1 1 0,-1 0 0,0-1 0,0 1 0,-2 0-1,-2 3-220,-51 40 83,54-44-177,-1 0 0,0 0 0,1-1-1,-1 1 1,0-1 0,0 0 0,-1 0-1,1-1 1,0 0 0,-1 0 0,1 0-1,-2 0 315,19-15-4371,3 8-532</inkml:trace>
  <inkml:trace contextRef="#ctx0" brushRef="#br0" timeOffset="3182.38">1759 191 128,'0'0'6065,"0"0"-2859,0 0-1189,0 0-489,0 0-444,0 0-258,-14 0 350,11 0-1116,0 1 0,-1 0 0,1 0-1,0 0 1,0 0 0,0 0 0,0 0 0,0 1-1,1 0 1,-1-1 0,0 1 0,1 0 0,-1 0-1,1 0 1,0 1 0,0-1 0,0 1 0,-1 0-60,-34 51 77,31-44-32,-10 19-37,1 0 0,1 1 0,2 1 0,1 0 0,1 1 0,2 0 0,1 0 0,2 1 0,1 0 0,1 0 0,2 33-8,1-61-5,0 1 1,1-1-1,-1 1 0,1-1 1,0 1-1,1-1 0,-1 0 0,1 0 1,0 1-1,0-1 0,2 1 5,-3-4-6,1 0-1,-1 1 1,1-1 0,0 0-1,0 0 1,0 0-1,0-1 1,0 1-1,0 0 1,0-1-1,1 0 1,-1 1 0,1-1-1,-1 0 1,1 0-1,-1 0 1,1-1-1,-1 1 1,1-1-1,0 1 1,-1-1-1,1 0 1,2 0 6,11 1 1,0-1 0,1-1-1,-1-1 1,0 0 0,0-1 0,0-1-1,2-1 0,-9 2 25,-1 0-48,1 0 1,-1 0-1,1-1 0,-1 0 0,7-5 23,-13 7 1,1 0 0,-1 0-1,0 0 1,0 0 0,0-1-1,0 1 1,0-1 0,0 0-1,-1 1 1,1-1 0,-1 0 0,0 0-1,0 0 1,0 0 0,0 0-1,0 0 1,-1 0 0,0 0-1,1 0 0,4-48 1109,-2-28-1109,-4 77 52,0 1 0,0-1 1,0 0-1,0 1 1,0-1-1,0 0 1,0 1-1,0 0 1,-1-1-1,1 1 0,-1 0 1,1 0-1,-1-1 1,0 1-53,-31-21 92,25 16-78,5 4-16,0 1 0,0-1 0,0 1 0,0-1 0,0 1 0,0 0 0,0 0 0,0 0 0,0 0 1,-1 1-1,1-1 0,0 1 0,0 0 0,-1 0 0,1 0 0,0 0 0,0 1 0,-1-1 0,1 1 0,0 0 0,0 0 1,0 0 1,-2 1-8,1 0 0,0 1 0,0-1 1,0 1-1,1-1 0,-1 1 0,0 0 1,1 1-1,0-1 0,0 1 0,0-1 1,0 1-1,1 0 0,-2 2 8,-7 14-1,5-10-104,0 0-1,1 0 0,0 1 1,1 0-1,0 0 0,-1 5 106,3-6-72,-1 5-589,0 0 0,-2-1-1,1 1 1,-2-1 0,-4 8 661,5-16-2704,4-10 1956,3-18-801,-1 19 810,2-10-3511</inkml:trace>
  <inkml:trace contextRef="#ctx0" brushRef="#br0" timeOffset="4369.82">2020 35 856,'0'0'4281,"0"0"-1754,0 0-456,0 0-256,0 0-494,0 0-450,-8 6 3450,8-5-4097,0-1-31,0 1-129,0 1 0,0 0 0,0 0 0,0 0 0,0 0 0,0 0 0,1 0 1,-1 0-1,1 0 0,-1-1 0,1 1 0,0 0 0,0 0 0,-1 0 0,1-1 0,0 1 0,1-1 0,-1 1 0,0-1 0,0 1 1,1-1-1,-1 0 0,1 1 0,-1-1 0,1 0 0,-1 0 0,1 0 0,0 0 0,0 0-64,10 6 153,9 8-55,0 1 1,-1 1-1,-1 1 1,0 0-1,-1 2 0,2 4-98,-12-13 2,0 0 0,-1 0 0,-1 1 0,0 0 0,0 0 0,-2 0 0,1 1 0,-1-1 0,-1 1 0,-1 0 0,1 0 0,-2 1 0,0 1-2,0 6 19,1-2-7,-1 1-1,-1-1 0,-1 1 0,0 0 0,-1-1 1,-2 0-1,0 0 0,-1 0 0,-1 3-11,-25 41 59,-18 27-59,24-47 15,16-29-157,0-1 0,-1 0 0,-1-1 0,0 0 1,-1 0 141,-23 25-1657,35-38 1588,0 1 0,0 0 1,0 0-1,-1 0 0,1 0 1,0 0-1,0 0 0,0 0 1,0 0-1,0 0 0,0 0 1,0 0-1,0-1 0,0 1 1,-1 0-1,1 0 0,0 0 1,0 0-1,0 0 0,0 0 1,0 0-1,0 0 0,0 0 1,0 0-1,-1 0 0,1 0 1,0 0-1,0 0 0,0 0 1,0 0-1,0 0 0,0 0 1,0 0-1,-1 0 0,1 0 1,0 0-1,0 1 0,0-1 1,0 0-1,0 0 0,0 0 1,0 0-1,0 0 1,0 0-1,0 0 0,-1 0 1,1 0-1,0 0 0,0 0 1,0 1-1,0-1 0,0 0 69,3-11-3329,13-8-3721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35.424"/>
    </inkml:context>
    <inkml:brush xml:id="br0">
      <inkml:brushProperty name="width" value="0.1" units="cm"/>
      <inkml:brushProperty name="height" value="0.1" units="cm"/>
      <inkml:brushProperty name="color" value="#E71224"/>
    </inkml:brush>
  </inkml:definitions>
  <inkml:trace contextRef="#ctx0" brushRef="#br0">59 133 2064,'0'0'1285,"0"0"-494,0 0-254,0 0-110,0 0-6,0 0 70,0 0-20,0 0-6,0 0 79,0 0 107,0 0 1,0 0-122,0 0-110,0 0-84,0 0-71,0 0-30,0 0 1,0 0 44,0 0 20,0 0-1,0 0 16,0 0 57,0 0 45,0 0 6,0 0-58,-1 0-335,0 1-1,0-1 0,0 0 1,0 0-1,0 0 0,0 1 1,0-1-1,0 0 0,0 1 1,0-1-1,1 1 0,-1-1 1,0 1-1,0 0 0,1-1 1,-1 1-1,0 0-29,-1 11-40,1 1 1,0-1-1,1 1 1,0 7 39,1 4-19,-1-22 14,1-1 1,-1 0 0,1 0-1,-1 0 1,1 0 0,0 0 0,0 0-1,0 0 1,-1 0 0,1 0-1,0 0 1,0 0 0,0-1 0,0 1-1,0 0 1,0 0 0,1-1-1,-1 1 1,0-1 0,0 1-1,0-1 1,1 0 0,-1 1 0,0-1-1,0 0 1,1 0 0,0 0 4,37 4 158,-37-4-153,0 0 0,0 0 0,0 0-1,1 0 1,-1 0 0,0 0 0,0-1-1,0 1 1,0-1 0,0 0 0,0 1-1,0-1 1,-1 0 0,1 0 0,0 0-1,0-1 1,1 0-5,-1-1 24,0 1-1,0-1 1,-1-1-1,1 1 1,0 0 0,-1 0-1,0-1 1,0 1-1,0-1-23,4-11 51,7-10-20,-10 21 36,0 0 0,0-1 0,0 1 0,-1-1 0,1 0 0,-1 1 0,0-1 0,0 0 0,-1 0 0,1-2-67,-1-1 153,0 0 1,0 1-1,-1-1 1,0 0-1,0 1 1,0-1-1,-3-6-153,3 12 28,-1 0 0,1 0 0,0 0 0,0 0 0,-1 0 0,1 1 0,-1-1 0,0 0 0,0 1 0,1-1 0,-1 1 0,0 0 0,0-1 0,0 1 0,0 0 0,-1 0 0,1 0 0,0 1 0,0-1 0,0 0-1,-1 1 1,1 0 0,0-1 0,-1 1 0,1 0 0,0 0 0,-1 0 0,1 1-28,-22-2 261,17 0-286,-1 1-1,1 0 0,0 0 0,-1 1 1,-4 0 25,10 0-1,0-1 0,1 1 1,-1-1-1,0 1 0,0 0 1,1 0-1,-1 0 0,1 0 1,-1 0-1,1 0 0,-1 0 1,1 1-1,-1-1 1,1 0-1,0 1 0,0-1 1,0 1-1,0-1 0,0 1 1,0 0-1,0-1 0,1 1 1,-1 1 0,-6 22 67,2 0 1,1 0-1,1 0 1,1 1-1,2-1 0,1 17-67,-1-10 40,0-31-39,0-1 0,0 1 1,1-1-1,-1 1 0,0-1 0,0 1 1,1-1-1,-1 1 0,0-1 0,0 1 1,1-1-1,-1 1 0,1-1 0,-1 0 1,0 1-1,1-1 0,-1 1 0,1-1 1,-1 0-1,1 0 0,-1 1 1,1-1-1,-1 0 0,1 0 0,-1 0 1,1 1-1,-1-1 0,1 0-1,24 4 35,26-6 12,-49 1-44,0 0-1,1 1 1,-1-1-1,0 0 1,0 0 0,0 0-1,0 0 1,0-1-1,0 1 1,0-1 0,0 1-1,0-1 1,-1 1-1,1-1 1,0-1-3,23-34 29,-3 4 31,-17 28-62,-1 0 0,0 0 0,0 0 0,-1-1 0,1 1 0,-1-1 0,-1 0 0,1 0 0,-1 0 0,0 0 0,2-6 2,-2-5 83,0 0 1,-1 1-1,-1-17-83,0 31 9,0-1 0,-1 1-1,1 0 1,-1 0 0,0 0 0,0 0 0,0 1-1,0-1 1,0 0 0,0 0 0,0 0-1,-1 1 1,1-1 0,-1 1 0,1-1-1,-1 1 1,1-1 0,-1 1 0,0 0 0,0 0-1,0 0 1,0 0 0,1 0 0,-1 0-1,0 1 1,-1-1 0,1 1 0,-1-1-9,0 0-16,1 0 1,-1 1 0,0-1 0,1 1 0,-1 0-1,1 0 1,-1-1 0,0 2 0,1-1 0,-1 0-1,1 0 1,-1 1 0,0 0 0,1-1 0,-1 1-1,1 0 1,0 0 0,-1 0 0,1 1 0,0-1 0,0 1-1,-1-1 1,0 2 15,-1 2-10,1 1 0,-1 0 0,1 0 0,0 1 0,0-1 0,1 1 0,0-1-1,0 1 1,-1 6 10,-7 66 9,9-62-2,0 74 27,2-90-33,0 0 1,-1 0-1,1 0 0,0 0 1,0 0-1,0 0 0,0-1 1,0 1-1,0 0 0,0-1 1,1 1-1,-1-1 1,0 1-1,0-1 0,0 1 1,1-1-1,-1 0 0,0 0 1,1 0-2,26 6 30,46-6-6,-72-1-21,0 0 0,0 0 0,-1 1 0,1-1 1,0-1-1,0 1 0,-1 0 0,1 0 0,-1 0 0,1-1 0,-1 1 1,0-1-1,1 0 0,-1 1 0,0-1 0,0 0 0,0 1 0,0-1 1,0-1-4,2-2 15,0 0 0,-1-1 0,0 0 0,0 1 0,0-1 1,0-2-16,-1-57 409,-1 36-40,-5 28-315,1 0 0,-1 0-1,1 0 1,-1 0-1,0 1 1,1 0 0,-1 0-1,0 0 1,-3 1-54,1-1-137,4 1 122,1 0 1,-1-1-1,1 1 1,-1 1-1,0-1 1,1 0-1,0 1 0,-1-1 1,1 1-1,0-1 1,0 1-1,0 0 1,0 0-1,0 0 1,0 0-1,0 1 1,1-1-1,-1 0 1,1 1-1,0-1 1,-1 3 14,-4 7 3,0 0 0,1 0 0,1 0 1,0 1-4,3-6-42,0 0 1,0 1-1,1-1 1,0 0-1,0 0 1,1 4 41,0 11-22,0-19 18,-1-1 1,1 1 0,0 0-1,0-1 1,0 1-1,0 0 1,0-1-1,0 1 1,1-1-1,-1 0 1,1 1-1,-1-1 1,1 0-1,0 0 1,0 0-1,0 0 1,0-1-1,1 1 1,-1 0-1,0-1 1,3 2 3,-2-1-25,1 0-1,0 0 1,-1-1 0,1 1 0,0-1 0,0 0 0,0 0-1,-1 0 1,1 0 0,0-1 0,0 1 0,0-1 0,0 0-1,1-1 1,0 1 25,-4-1-2,0 0-1,0 0 0,0 0 1,0 0-1,0 0 1,0 0-1,0 0 1,-1 0-1,1 0 0,0 0 1,-1 0-1,1-1 1,-1 1-1,1 0 0,-1-1 1,1 1-1,-1 0 1,0-1-1,0 1 1,0 0-1,1-1 3,3-33 97,-4 32-98,4-156 590,-45 158-498,38 1-102,0 0 1,0 0 0,0 1-1,0-1 1,0 0 0,0 1-1,0 0 1,0 0 0,1 0-1,-1 0 1,0 0 0,0 1-1,1-1 1,-1 1 0,1-1 0,0 1-1,-1 0 1,1 0 0,0 0-1,0 1 1,0-1 0,0 0-1,1 1 1,-1-1 0,0 1-1,1-1 1,0 1 0,0 0-1,0 0 1,0 0 0,0 1 10,-1 8-69,1 1 1,0-1 0,1 1 0,0-1 0,2 4 68,-1 18-810,-1-32 637,1 0 0,-1 0-1,1 0 1,-1 0 0,1 0 0,0 0 0,-1 0 0,1 0 0,0-1 0,0 1 0,1 0-1,-1 0 1,0-1 0,0 1 0,1-1 0,-1 0 0,1 1 0,0-1 0,-1 0 0,1 0 0,0 1 173,8 6-3013,-2-1-3238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27.546"/>
    </inkml:context>
    <inkml:brush xml:id="br0">
      <inkml:brushProperty name="width" value="0.1" units="cm"/>
      <inkml:brushProperty name="height" value="0.1" units="cm"/>
    </inkml:brush>
  </inkml:definitions>
  <inkml:trace contextRef="#ctx0" brushRef="#br0">2 130 3225,'0'0'1253,"0"0"-187,0 0-63,0 0 182,0 0 60,-1-3 7222,0-10-8507,4 11 47,-1 0 0,1 0 1,-1 0-1,1 0 0,0 0 1,0 0-1,0 1 0,0 0 1,0-1-1,0 1 0,1 0 1,-1 1-1,0-1 0,0 1 1,1-1-1,2 1-7,-4 0-2,0-1-1,1 1 0,-1 0 1,0 1-1,1-1 1,-1 0-1,0 0 1,0 1-1,1 0 1,-1-1-1,0 1 0,0 0 1,0 0-1,0 0 1,0 0-1,0 1 1,0-1-1,0 0 1,0 1-1,-1-1 0,1 1 1,-1 0-1,2 1 3,18 47 76,-19-44-70,0 0 0,0 0 0,0 0 0,1 0 1,-1 0-1,2 0 0,-1-1 0,0 0 0,1 0 0,0 0 0,1 0 0,-1 0 0,1-1 1,-1 0-1,1 0 0,3 2-6,11 4 7,-9-5-5,0 0 0,-1 0 0,0 1-1,0 0 1,-1 1 0,0 0 0,0 0 0,0 1-1,-1 0 1,2 2-2,-2 1-5,0-1 0,1-1-1,1 1 1,-1-1 0,1 0 0,10 6 5,-15-12-153,-1-1 1,1 0-1,0 1 1,0-2 0,0 1-1,0 0 1,0-1-1,1 1 1,-1-1-1,0-1 1,1 1-1,-1 0 1,1-1 0,-1 0-1,0 0 1,1 0-1,-1-1 1,1 0-1,-1 1 1,0-2-1,1 1 153,19-14-3086,-5-5-3391</inkml:trace>
  <inkml:trace contextRef="#ctx0" brushRef="#br0" timeOffset="1391.26">455 1 1904,'0'0'1729,"0"0"-558,0 0-436,0 0-90,0 0 64,0 0 41,0 0-98,0 0-92,0 0-5,0 0-32,0 0-20,0 0 26,0 0-14,0 0-23,0 0-41,0 0-59,0 0-30,0 0-16,0 0-42,0 0-52,0 0-61,0 0-46,-11 14 40,-41 68 56,2 0-193,-3-3 1,-48 54-49,83-112 2,-5 5 37,-23 22-39,45-47 8,1 1-8,-1-1-1,1 1 1,-1-1-1,1 0 1,-1 1-1,0-1 1,0 0 0,0 1-1,0-1 1,0 0-1,0 0 1,0 0-1,0 0 1,0 0-1,0 0 1,-1 1 0,-1 0-1,2 0 3,1-1-6,0-1-40,0 0 1,0 0 14,0 0-50,0 0-33,0 0-160,0 0-246,2-4-158,0 0 378,0 0 1,0 0-1,1 0 0,-1 0 1,1 1-1,0-1 0,0 1 0,2-1 298,14-16-4221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2:30.532"/>
    </inkml:context>
    <inkml:brush xml:id="br0">
      <inkml:brushProperty name="width" value="0.1" units="cm"/>
      <inkml:brushProperty name="height" value="0.1" units="cm"/>
    </inkml:brush>
  </inkml:definitions>
  <inkml:trace contextRef="#ctx0" brushRef="#br0">1 44 1872,'0'0'2364,"0"0"-893,0 0-639,0 0-219,0 0 45,0 0 174,0 0-68,0 0-99,0 0-3,0 0-11,0 0 8,0 0-31,0 0-33,0 0-43,0 0-30,0 0-45,0 0 8,0 0-136,0 0-167,2-4-20,6 0-103,0 0 0,0 1-1,1 0 1,-1 0-1,1 1 1,-1 0 0,1 0-1,0 1 1,0 0-1,-1 1 1,1 0-1,0 0 1,0 1 0,1 0-59,-8 0 9,0-1 1,0 1 0,0 0 0,-1 0-1,1-1 1,0 1 0,0 1 0,-1-1-1,1 0 1,0 0 0,-1 1 0,1-1-1,-1 0 1,0 1 0,1 0 0,-1-1-1,0 1 1,0 0 0,0 1-10,19 41 66,-15-32-52,2 9 19,0 0 0,2 20-33,-5-21 33,1-1 1,1 1 0,5 11-34,-8-25 4,0 0 0,1 0 1,-1 0-1,1 0 0,0-1 1,1 1-1,-1-1 0,1 0 1,0-1-1,0 1 0,0-1 1,6 3-5,31 17 1,1-2 0,12 3-1,-40-18-6,-6-1-655,-7 1-3405,-2-7-925</inkml:trace>
  <inkml:trace contextRef="#ctx0" brushRef="#br0" timeOffset="936.01">476 6 624,'0'0'2143,"0"0"-673,0 0-543,0 0-194,0 0 95,0 0 254,0 0-921,0 0 1,0 0-1,0 0 1,0-1-1,0 1 1,0 0-1,0 0 0,0 0 1,0-1-1,0 1 1,0 0-1,0 0 1,0 0-1,0-1 0,0 1 1,0 0-1,0 0 1,0 0-1,0 0 1,0-1-1,-1 1 0,1 0 1,0 0-1,0 0 1,0 0-1,0 0 1,-1 0-1,1-1 0,0 1 1,0 0-1,0 0 1,0 0-1,-1 0 1,1 0-1,0 0 0,0 0 1,0 0-1,-1 0 1,1 0-1,0 0 1,0 0-1,0 0 0,-1 0-161,-8 6-2,1 0 0,-1 1 0,1 0-1,0 1 1,1 0 0,0 0 0,0 1 0,0 0-1,-1 4 3,-15 17-52,-269 342-69,287-364 296,-1-1-980,4-14-4,2 5 676,1 0 0,0 0 0,-1 0 0,1 0 0,0 0 0,0 0 0,0 1 0,0-1 1,1 0-1,-1 1 0,0-1 0,1 1 0,-1-1 0,1 1 0,-1 0 0,1 0 0,0 0 0,-1-1 0,2 1 133,8-8-2070,2-4-3537</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07:12.249"/>
    </inkml:context>
    <inkml:brush xml:id="br0">
      <inkml:brushProperty name="width" value="0.1" units="cm"/>
      <inkml:brushProperty name="height" value="0.1" units="cm"/>
    </inkml:brush>
  </inkml:definitions>
  <inkml:trace contextRef="#ctx0" brushRef="#br0">1 547 1112,'0'0'1762,"0"0"-475,0 0-382,0 0-164,0 0-32,0 0 138,0 0 68,0 0-31,0 0-116,0 0-108,0 0-113,0 0-99,0 0-66,0 0-53,0 0 12,0 0 14,0 0-11,0 0-17,0 0-23,0 0-41,0 0-103,1 25 633,21 18-173,-15-31-514,-1 0 0,0 0 0,-1 0 0,0 1 1,-1 0-1,0 1-106,-1-2 93,0 0 0,1 0 0,1-1 0,0 1 1,0-1-1,1 0 0,0-1 0,1 1 0,2 0-93,-4 0 114,-5-10-105,1-1 0,-1 1 0,0-1 0,0 1 0,0 0 0,0-1-1,1 1 1,-1-1 0,0 1 0,1-1 0,-1 1 0,0-1 0,1 1 0,-1-1-1,1 1 1,-1-1 0,1 0 0,-1 1 0,1-1 0,-1 0 0,1 1-1,-1-1 1,1 0 0,-1 0 0,1 1 0,-1-1 0,1 0 0,0 0 0,-1 0-1,1 0-8,0 0 44,-1 0 19,0 0 8,0 0 9,0 0 33,0 0 21,0 0 23,0 0-8,0 0 6,0 0 9,0 0-41,0 0-69,0-7-37,1 0 0,0 0-1,1 1 1,0-1-1,0 0 1,1-2-17,8-32 18,-6 7-8,1-1 1,7-14-11,-6 23 7,-1 0 0,-1-1 0,-1 1 0,-1-23-7,0-6 8,6-36-8,-3 36 8,-1-37-8,-4 77-1,1 0 0,0 0 0,1 0 0,2-7 1,-1 8-1,-1-1 0,0 0 0,-1 1 0,0-8 1,-2 19 1,3 2 6,-3 1 1,0 0-3,0 0 1,0 0 40,0 0 17,0 0-8,0 0-38,0 0-9,0 0-3,0 0-10,0 0-10,27 0 46,14 0 94,14 0 297,0 2 1,6 3-423,-22-3 133,0-1 0,-1-2 1,4-1-134,27-9 208,-51 7-200,0 0 0,1 2 0,-1 0 0,1 1-8,-18 1 6,-1 0 2,0 0 0,0 0 0,0 0 0,0 0 0,0 0-9,0 0-51,0 0-67,0 0-39,0 0-53,0 0-34,0 0-29,0 0-98,0 0-308,-3 0-680,-13 0-2193,-3 0-5113</inkml:trace>
  <inkml:trace contextRef="#ctx0" brushRef="#br0" timeOffset="2722.77">446 337 264,'0'0'2187,"0"0"-565,0 0-438,0 0-328,0 0-204,0 0 14,6-13 769,-3 8 5029,5-4-6434,0 0-1,0 1 1,1 0 0,1 0 0,-1 1-1,1 0 1,9-4-30,-13 9-4,0 0 0,0 0 1,1 0-1,-1 1 0,0 0 0,1 0 1,-1 1 3,27-6 21,-32 6 7,1 0 1,-1-1 0,0 1 0,0 0-1,1 0 1,-1 0 0,0 0 0,1 0 0,-1 0-1,0 0 1,0 0 0,1 1 0,-1-1-1,0 0 1,0 1 0,1-1 0,-1 1-1,0-1 1,0 1 0,0 0 0,0 0-1,0-1 1,1 2-29,0 0 16,0 1 1,1-1-1,-1 1 0,0 0 0,-1 0 1,1 0-1,0 0 0,-1 0 0,1 2-16,3 10 4,-1 1 0,0-1 0,1 15-4,-4-24 61,1 19-8,-1-1 0,-1 1 0,-1 7-53,0 18 72,0-44-56,0-1 1,0 1-1,0 0 1,-1-1 0,0 0-1,0 1 1,-1 2-17,-8 22 64,7-21-46,0 0 1,0-1 0,-1 0 0,0 0 0,-1 0-1,0-1 1,0 0 0,-1 0 0,0 0 0,-3 1-19,-11 16 5,17-19-1,0 0 0,-1 0 0,1 0 0,-1-1 0,0 1 0,0-1 0,-5 3-4,6-6 1,1 1 1,0 0-1,0-1 1,0 1-1,0 1 1,0-1-1,0 0 1,1 1-1,-1-1-1,2-1-14,1-1-26,0 0 24,0 0 8,0 0 0,0 0 0,0 0-2,0 0 9,0 0 50,0 0 7,0 0-13,0 0-28,19-7 57,-15 4-51,0 1 1,0-1 0,0 1 0,0 0 0,0 0-1,0 0 1,1 1 0,-1-1 0,1 1-1,-1 0 1,1 0 0,-1 1 0,3-1-22,67 2 437,-36 1-495,75 1 388,-113-3-330,0 0-41,0 0-55,-8 4-5588,-3-1-330</inkml:trace>
  <inkml:trace contextRef="#ctx0" brushRef="#br0" timeOffset="4410.46">1420 411 1616,'0'0'2075,"0"0"-932,0 0-450,0 0-249,0 0-144,0 0 69,8-10 82,3-3-285,-5 7-9,-1 0 0,0 0 0,0-1 0,0 0 0,2-6-157,-46 78 7361,-76 98-6067,82-122-1195,19-26-76,2 1 1,0 0-1,-3 8-23,14-21 0,1-2-6,0-1-2,0 0 0,0 0-2,0 0-11,0 0-28,0 0-9,0 0-8,0 0-26,0 0-54,0 0-103,0 0-126,0 0-42,0 0-71,0 0-131,0 0-72,11-14-3406,-7 11 296</inkml:trace>
  <inkml:trace contextRef="#ctx0" brushRef="#br0" timeOffset="5895.27">1186 384 1144,'0'0'1598,"0"0"-310,0 0-266,0 0-165,0 0-37,0 0-6,-3-11 1458,2 10 3544,1 4-5782,1 0 0,-1 0 0,1 0 0,0 0 0,0 0-1,0-1 1,0 1 0,0 0 0,1 0 0,-1-1 0,1 1-1,0-1 1,1 2-34,32 34 172,-11-12-53,-4-1-57,-4-5-24,0 0 1,2-1 0,0 0-1,0-2 1,2 0 0,0-1-1,1-1 1,3 1-39,-3 4 32,-19-18-23,-1 0 1,0-1-1,1 1 0,0 0 1,-1 0-1,1-1 1,0 1-1,0-1 1,0 0-1,0 1 0,0-1 1,0 0-1,0 0 1,0 0-1,0-1 1,2 2-10,-4-2 22,1 0 1,0 0-1,-1 0 1,1 0 0,-1 1-1,1-1 1,0 0-1,-1 0 1,1 1 0,-1-1-1,1 1 1,-1-1 0,0 0-1,1 1 1,-1-1-1,1 1 1,-1-1 0,0 1-1,1-1 1,-1 1-1,0-1 1,1 1 0,-1 0-1,0-1 1,0 1-1,0-1-22,7 11-1430,1-9-4475,-4-2 1130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29.193"/>
    </inkml:context>
    <inkml:brush xml:id="br0">
      <inkml:brushProperty name="width" value="0.1" units="cm"/>
      <inkml:brushProperty name="height" value="0.1" units="cm"/>
    </inkml:brush>
  </inkml:definitions>
  <inkml:trace contextRef="#ctx0" brushRef="#br0">4 34 1528,'0'0'1961,"0"0"-621,0 0-445,0 0-40,0 0 202,0 0-14,0 0 9,0 0-122,0-34 5139,0 281-4776,0-139-3227,-1-118-1328,-2-6-4908</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1.139"/>
    </inkml:context>
    <inkml:brush xml:id="br0">
      <inkml:brushProperty name="width" value="0.1" units="cm"/>
      <inkml:brushProperty name="height" value="0.1" units="cm"/>
    </inkml:brush>
  </inkml:definitions>
  <inkml:trace contextRef="#ctx0" brushRef="#br0">114 0 1560,'0'0'997,"0"0"-311,0 0-90,0 0 49,0 0 125,0 0 57,0 0-99,0 0-82,-11 18 2091,5-13-2474,1 0 1,-1 0 0,1 0 0,0 1 0,0 0 0,1 0-1,0 0 1,0 0 0,0 1 0,0 2-264,-30 74 650,26-62-474,6-11-39,0-1 0,0 1 0,0 0 0,2 0 0,-1 1-1,1-1 1,1 4-137,-1 6 108,1-18-90,0-1-1,-1 1 1,1-1 0,0 0 0,0 0-1,0 0 1,0 0 0,0 1-1,0-1 1,0-1 0,1 1 0,-1 0-1,0 0 1,0 0 0,1-1 0,0 1-18,30 17 230,-22-13-167,-2-2 51,0 0 0,1-1-1,-1 0 1,0 0-1,1-1 1,-1 0 0,1 0-1,0-1 1,-1 0 0,6-1-114,5 1 382,-15-1-362,0 0 0,0 0 0,0 0 0,0 0 0,0-1 1,0 1-1,0-1 0,-1 0 0,1 0 0,0 0 0,-1-1 0,0 0 0,0 1 0,0-1 0,0 0 0,0 0 0,1-2-20,0 0 44,0-1-1,0 1 0,0 0 1,-1-1-1,0 0 1,0 0-1,0 0 1,-1 0-1,0 0 1,0 0-1,0-2-43,3-43 420,-2-1-1,-3-14-419,0 65 8,0 1 7,0 0 27,-52 0-39,51 0-23,1 0 5,-29 0-744,20 0-6462,9 0 3621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35.093"/>
    </inkml:context>
    <inkml:brush xml:id="br0">
      <inkml:brushProperty name="width" value="0.1" units="cm"/>
      <inkml:brushProperty name="height" value="0.1" units="cm"/>
    </inkml:brush>
  </inkml:definitions>
  <inkml:trace contextRef="#ctx0" brushRef="#br0">8 398 2080,'0'0'1339,"0"0"-308,0 0-217,0 0-130,0 0-1,-6 14 10008,4-8-10912,4-4 228,0-1 0,0 0 0,0 1 0,0-1 0,0 0-1,0 0 1,1 0 0,-1 0 0,0-1 0,0 1 0,1-1 0,-1 1 0,1-1 0,-1 0 0,2 0-7,1 1 40,41 6 42,-1-3 1,1-1-1,25-3-82,-61 0 26,-10 0 32,0 0 26,0 0 69,0 0 30,0 0 24,0 0-34,0 0-34,0 0-45,0 0-28,0 0-36,0 0 4,0 0-44,0 0-64,-22 0-1785,5 0-1381,-4 0-4115</inkml:trace>
  <inkml:trace contextRef="#ctx0" brushRef="#br0" timeOffset="1354.7">600 99 2665,'0'0'2641,"0"0"-745,0 0-631,0 0-229,0 0-143,0 0-97,0 0-87,0 0-158,0 0-143,0 0-12,0 0-70,0 0-21,0 0 64,0 0-23,0 0-30,0 0-80,0 0-129,-15 11-29,7-1-37,0 1 0,1 0 0,0 0-1,0 1 1,1-1 0,-4 13-41,-22 77 349,31-96-339,-2 13 122,0-1 0,2 0 0,0 1 0,1-1 0,0 1 0,2 0-132,-1 29 374,0-36-304,0 1-1,1-1 1,0 0 0,1 0-1,0-1 1,1 1 0,0-1 0,0 1-1,1-1 1,5 6-70,-1 0 15,2 0 1,0-1-1,1 0 1,0-1-1,1 0 0,2-1-15,-11-10 10,0 0 0,1 0 0,-1 0 0,1-1 0,-1 0 0,1 0 0,0 0 0,0-1 0,0 1 0,0-1 0,0 0 0,0-1 0,1 1 0,-1-1 0,0 0 0,0 0 0,3-1-10,3 1 56,-11 0-65,0 0-98,0 0-173,0 0-250,0 0-288,0-15-3854,0-4-3131</inkml:trace>
  <inkml:trace contextRef="#ctx0" brushRef="#br0" timeOffset="2656.87">951 242 1736,'0'0'2729,"0"0"-778,0 0-511,0 0-245,0 0-84,0 0-112,-1-3 3997,0-12-4641,8 8-330,0 0 1,0 1 0,0 0-1,1 1 1,0 0 0,0 0-1,0 0 1,1 1 0,3-1-26,4-3 14,-10 5-15,1 0 0,0 0 0,0 1 0,0 0 0,1 1 0,-1-1 0,0 1 0,1 1 0,-1-1 0,1 1 0,-1 0 1,-5 1-1,-1-1-1,0 1 1,0-1-1,0 1 1,0-1-1,0 1 1,0 0-1,0 0 1,0-1-1,0 1 1,0 0-1,0 0 1,-1 0-1,1 0 1,0 0-1,0 0 1,-1 0-1,1 0 1,-1 0-1,1 0 1,-1 1-1,1-1 0,-1 0 1,0 0-1,0 0 1,1 1-1,-1-1 1,0 0-1,0 0 1,0 1 1,2 45 55,-2-41-53,1 56 100,0-7-62,-4 28-40,1-70 13,0 0 1,-1 0-1,-1-1 1,0 1-1,0-1 1,-1 0-1,-1 0 1,0 0 0,-1-1-1,0 0 1,-1 0-1,0-1 1,-1 0-1,0 0 1,0-1-1,-1-1 1,0 1-1,-1-1 1,-11 6-14,-19 10 40,40-24-33,1 0-10,0 0-45,0 0-25,0 0-19,0 0-6,0 0 12,9 0 68,155-17 36,-76 7-2086,-88 6-1194,0-2-674</inkml:trace>
  <inkml:trace contextRef="#ctx0" brushRef="#br0" timeOffset="3536.55">1578 266 3425,'0'0'988,"0"0"-276,0 0-98,0 0-60,0 0 6,0 0 55,0 7 148,-3 84 3824,2-64-4206,-2-1 1,-1 0 0,-1 1-1,-6 13-381,4 19 271,7-54-2603,0-8-2632,0-3 1126</inkml:trace>
  <inkml:trace contextRef="#ctx0" brushRef="#br0" timeOffset="4191.12">1400 385 2841,'0'0'1333,"0"0"-306,0 0-249,0 0-120,0 0 32,0 0 19,0 0-35,0 0 18,0 0-71,0 0-96,31 0 2535,218 6-1914,-234-6-1141,-11-1-5,0 1 1,0-1 0,0 1 0,1 0 0,-1 0 0,0 1-1,0-1 1,0 1 0,0 0 0,0 0 0,0 1-1,4 1 0,-5 0-36,-3-2-4614,0-1 1610</inkml:trace>
  <inkml:trace contextRef="#ctx0" brushRef="#br0" timeOffset="5562.66">1936 568 5753,'0'0'1745,"0"0"-466,0 0-374,0 0-365,0 0-165,0 0 48,3 2-10,1 3-219,1-1 0,-1 1 0,0 0-1,0 1 1,-1-1 0,1 1 0,-1-1 0,0 1 0,-1 0-1,1 3-193,3 10 540,0 1-1,1 15-539,-6-28 90,0-1 1,1 0 0,0 1-1,0-1 1,1 0-1,0 0 1,0 0-1,0-1 1,0 1 0,1-1-1,0 0 1,0 0-1,5 5-90,-8-10 15,-1 0-1,0 0 0,1 1 0,-1-1 1,0 0-1,1 0 0,-1 1 0,0-1 1,1 0-1,-1 0 0,1 0 0,-1 0 0,0 0 1,1 0-1,-1 0 0,1 0 0,-1 0 1,0 0-1,1 0 0,-1 0 0,1 0 1,-1 0-1,0 0 0,1 0 0,-1 0 1,1 0-1,-1 0 0,0-1 0,1 1 1,-1 0-1,0 0 0,1 0 0,-1-1 1,0 1-1,1 0 0,-1 0 0,0-1 1,1 1-1,-1 0 0,0-1 0,0 1 0,1-1-14,6-14 200,4-37-156,-2-1-1,-2 0 1,-1-35-44,-1 23-506,2 0 1,5-10 505,-7 48-158,-1 0 1,0 0 0,-2-21 157,0 37 41,5 17 253,-6-4-272,0 0-1,1-1 1,-1 1 0,1 0-1,-1-1 1,1 1-1,-1-1 1,1 0 0,0 1-1,0-1 1,0 0-1,1 1-21,23 4 117,1 0 0,-1-2-1,1-1 1,16 0-117,113-4 199,-63-1-210,-9 2-126,-64 0-8845,-24 0 2091</inkml:trace>
  <inkml:trace contextRef="#ctx0" brushRef="#br0" timeOffset="6815.23">2333 493 1568,'0'0'2163,"0"0"-625,0 0-495,0 0-72,0 0-44,0 0-128,0 0-670,0 0 0,-1 0 0,1 0 0,0 0 0,0 0 1,0 0-1,0 0 0,0 0 0,0 0 0,0 0 0,0 0 0,0 0 1,0 0-1,0 0 0,0 0 0,0 0 0,0 0 0,0 0 1,0 0-1,0 0 0,0 0 0,0 0 0,0 0 0,-1 0 0,1 0 1,0 0-1,0 0 0,0 0 0,0 0 0,0 0 0,0 0 1,0 0-1,0 0 0,0 0 0,0 0 0,0 0 0,0 0 1,0 0-1,0 0-129,6-6 103,0 1 0,0 1 0,1-1 0,0 1 0,0 0 0,0 0 0,0 1 0,1 0 0,-1 0 1,1 1-1,0 0 0,-1 1 0,1-1 0,0 1 0,0 1 0,0-1 0,0 2 0,0-1 0,0 1 0,2 0-103,-8 0 1,0 0 0,-1-1 0,1 1 0,0 0 0,-1 0 0,1 0 0,0 1 0,-1-1 0,1 0 0,-1 0 0,0 1 0,1-1 0,-1 1 0,0-1 0,0 1 0,0 0 0,0-1 0,0 1 0,-1 0 0,1 0 0,0-1 0,-1 1 0,1 0 0,-1 0 0,0 0 0,1 0 0,-1 1-1,1 10 37,1 1-1,-2-1 1,0 10-37,-1-9 6,2 4 17,-1-10-5,0 0-1,0 0 0,-1 0 0,0 0 1,0 0-18,0-5 7,0-1 1,0 1 0,0 0 0,0-1-1,0 1 1,-1-1 0,1 1-1,-1-1 1,0 0 0,1 1 0,-1-1-1,0 0 1,-1 0 0,1 0 0,-2 1-8,-13 10 20,2 0 1,-14 16-21,-5 4 13,34-33-3,0 0 4,0 0 17,0 0-46,0 0-43,0 0 15,37 0 91,-23 1-43,0 1-1,0 0 1,0 1 0,-1 0 0,1 1-1,-1 1 1,0 0 0,-1 0-1,1 2 1,2 1-5,25 11 16,-32-16-16,0 0 1,0-1 0,1 0 0,-1 0 0,0-1 0,1 0-1,-1-1 1,9 0-1,-17 0-24,0 0-34,0 0-9,0 0-125,0 0-396,0 0-589,0-1-1150,0-8-2368</inkml:trace>
  <inkml:trace contextRef="#ctx0" brushRef="#br0" timeOffset="8489.59">2793 4 3225,'0'0'1925,"0"0"-427,0 0-235,0 0-63,0 0-95,0 0-103,0 0-852,0 0-1,0 0 0,0 0 0,0-1 0,0 1 0,0 0 0,0 0 0,0 0 0,0 0 0,0 0 1,0-1-1,0 1 0,0 0 0,0 0 0,0 0 0,1 0 0,-1 0 0,0 0 0,0-1 0,0 1 1,0 0-1,0 0 0,0 0 0,0 0 0,0 0 0,1 0 0,-1 0 0,0 0 0,0 0 1,0 0-1,0-1 0,0 1 0,1 0 0,-1 0 0,0 0 0,0 0 0,0 0 0,0 0 0,0 0 1,1 0-1,-1 0 0,0 0 0,0 0 0,0 0 0,0 0 0,0 0 0,1 0 0,-1 1 0,0-1 1,0 0-1,0 0-149,8 4 45,0 0 1,-1 1 0,1 0 0,-1 0 0,0 0-1,-1 1 1,1 0 0,-1 1 0,0 0 0,-1 0-1,0 0 1,0 0 0,0 1 0,-1-1 0,0 1-1,0 2-45,7 21 128,-1-1 0,-1 1-1,4 30-127,3 11 181,-1-7-122,-3 1-1,-3 0 1,-3 0 0,-3 1-1,-3 1-58,-1-61-1,0-1 0,-1 1 0,0 0 0,-1-1 0,0 1 0,0-1-1,0 0 1,-1 1 0,1-2 0,-1 1 0,-1 0 0,1-1 0,-2 1 1,3 1 119,0-1-993,0-5-4295,0-1 697</inkml:trace>
  <inkml:trace contextRef="#ctx0" brushRef="#br0" timeOffset="9729.41">3488 317 3881,'0'0'2102,"0"0"-651,0 0-298,0 0-133,0 0-211,0 0-153,0 0-38,0 0-11,-2 20 1930,-9-2-2267,-2 0 0,0-2 0,-10 11-270,-6 7 409,-84 105 728,104-128-1124,0 1-1,1 0 0,0 1 0,0-1 0,2 2 0,0-1 1,0 1-13,2-8 188,4-5-3708,0-1-3815,0 0 7315,0 0-6241</inkml:trace>
  <inkml:trace contextRef="#ctx0" brushRef="#br0" timeOffset="10874.62">3272 283 776,'0'0'968,"0"0"-349,0 0-159,0 0 162,0 0 203,0 0 138,-8 0 2992,5 1 4598,3 1-8509,-1 10 101,1 1 0,0-1 1,1 1-1,0-1 1,1 0-1,0 0 0,1 0 1,0 0-1,1 0 1,1-1-1,0 1 1,0-1-146,25 53 302,-24-50-259,1 1-1,0-1 1,1 0 0,0 0 0,1-1-1,0 0 1,5 4-43,20 14 50,-24-23-25,0 2-1,0-1 1,-1 1-1,6 9-24,-6-8 87,1 0-1,0 0 1,5 4-87,-6-9 111,-6-5-5516,-3-1-390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7:49.348"/>
    </inkml:context>
    <inkml:brush xml:id="br0">
      <inkml:brushProperty name="width" value="0.1" units="cm"/>
      <inkml:brushProperty name="height" value="0.1" units="cm"/>
    </inkml:brush>
  </inkml:definitions>
  <inkml:trace contextRef="#ctx0" brushRef="#br0">0 90 1536,'0'0'1501,"0"0"-569,0 0-439,0 0-170,0 0 5,6-2-65,1-1-244,-5 3-21,0-1-1,1 0 1,-1 0 0,0 0 0,0 0 0,0 0 0,0 0-1,0-1 1,0 1 0,2-2 2,-2-8 3327,-3-16-4172,0 19 516,1 7 410,1 1 0,-1-1 0,0 0 0,0 1 0,0-1-1,0 0 1,0 0 0,0 1 0,0-1 0,0 0 0,0 1 0,0-1 0,-1 0 0,1 1 0,0-1 0,0 0 0,-1 1 0,1-1 0,0 0 0,-1 1 0,1-1 0,0 1 0,-1-1 0,1 1 0,-1-1 0,1 1 0,-1-1 0,1 1 0,-1-1 0,1 1 0,-1 0 0,0-1 0,1 1 0,-1 0 0,0 0 0,1-1 0,-1 1 0,0 0 0,1 0 0,-1 0 0,0 0 0,1 0 0,-1 0 0,0 0 0,1 0 0,-1 0 0,0 0-81,0 0 736,1 0-35,0 0-107,0 0-143,0 0-18,0 0 31,10 0 3114,38 0-2903,585 3 2070,-535-2-2612,19 0 419,8-5-552,0-1 85,32 7-85,-20 0 22,-32-4 118,-30 0 304,69 7-444,-39 15 89,-21-4-66,40 1 74,-49-10 396,0-3-1,70-6-492,-31 0 224,-4 6 68,0 5 1,47 12-293,-102-15 210,30-1-210,-36-4 45,0 3 0,11 4-45,-22-4 13,0-1-1,0-2 0,33-4-12,9 1 19,-26 0-15,1-4-1,-1-1 1,52-15-4,-81 19-8,0 0 0,0 2 0,0 0 1,25 4 7,9-2 13,-17-1-2,30 0 4,48 7-15,-39-2 30,0-3 1,3-4-31,13 1 0,-63 4-16,-33-3-53,-1 0-141,-5 1-290,-53 8-3217,15-5-883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07.718"/>
    </inkml:context>
    <inkml:brush xml:id="br0">
      <inkml:brushProperty name="width" value="0.1" units="cm"/>
      <inkml:brushProperty name="height" value="0.1" units="cm"/>
    </inkml:brush>
  </inkml:definitions>
  <inkml:trace contextRef="#ctx0" brushRef="#br0">336 38 1120,'0'0'1903,"0"0"-384,0 0-462,0 0-223,0 0-83,-7-6 5081,7-1-5986,0 5 304,0 1-1,0 0 1,1 0 0,-1 0 0,-1-1-1,1 1 1,0 0 0,0 0-1,0-1 1,-1 1 0,1 0 0,0 0-1,-1 0 1,1 0 0,-1-1-150,-1 1 149,1 0 1,-1 1-1,0-1 1,1 1-1,-1-1 0,0 1 1,1 0-1,-1 0 1,0 0-1,1 0 0,-1 0 1,0 0-1,0 0-149,-4 0-5,1-1 0,-1 1 0,0 1-1,1-1 1,-1 1 0,0 0 0,1 0-1,-1 0 1,1 1 0,0 0 0,0 0-1,-1 1 1,1-1 0,1 1 0,-5 2 5,-17 13 11,1-1 24,1 1-1,-3 5-34,16-14 89,1 0 1,1 2 0,0-1 0,0 1 0,1 0 0,-2 4-90,6-8 51,0 0 1,1 1 0,0 0 0,1-1-1,-1 1 1,2 0 0,-1 0 0,1 0-1,0 1 1,0-1 0,1 3-52,-1 29 513,-7 33-513,3-33 586,1 34-586,4-72 2,0 0 0,0 0-1,1 0 1,-1 0 0,1 0 0,0 0 0,0 0 0,-1 0 0,1 0-1,0-1 1,1 1 0,-1 0 0,0-1 0,0 1 0,1-1 0,-1 1 0,1-1-1,-1 1 1,1-1 0,0 1-2,44 23 17,-15-7 18,-25-15-31,0 1-1,0-1 0,0 0 1,1-1-1,-1 0 0,0 0 1,1 0-1,0 0 1,-1-1-1,6 0-3,73 0 83,-49-1 71,-33-1-148,-1 1 0,1 0 1,-1-1-1,1 0 0,0 0 1,-1 0-1,1 0 0,-1 0 1,1-1-7,0 1 1,-1 0-1,1 0 1,-1 0 0,1 0 0,-1 0 0,1 0 0,0 1 0,-1-1 0,2 1-1,11-24-73,-11 20 70,-1 0 0,1 0 0,-1 0 0,0 0 0,0-1 0,0 1 0,0-1 0,-1 0-1,0 0 1,0 0 0,0 0 0,-1 0 0,1-1 0,-1 1 0,0-2 3,-1-2-12,1 1 0,-1-1 0,0 0 0,-1 0 0,0 0 0,0 1 0,-1-1 0,-3-8 12,-2-17-345,-4-15 186,7 47 132,1 1 0,-1 0-1,0 0 1,1 1 0,-1-1-1,0 1 1,0 0 0,1 0-1,-1 0 1,0 0-1,0 1 1,1-1 27,-6 1-10,-9-2 12,12 1 2,0-1 0,0 1 0,0 0 0,0 0 0,0 1-1,0-1 1,0 2 0,0-1 0,0 0 0,0 1 0,0 0 0,0 1-1,1-1 1,-1 1 0,1 0 0,0 0 0,0 1 0,-2 1-4,-6 6 5,9-8-4,0 1-1,0-1 1,0 1 0,1-1-1,-1 1 1,-2 4-1,-11 17 5,12-19-2,0 0 1,0 0-1,1 0 0,0 1 0,0 0 0,1 0 0,-1 0 0,2 0 1,-1 0-1,1 1 0,0-1 0,1 1 0,-1 0 0,2-1-3,0-6-14,0-1-105,0 0-152,0 0-281,0 0-347,0 0-438,0-1-1467,0-5-3596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04:18:10.053"/>
    </inkml:context>
    <inkml:brush xml:id="br0">
      <inkml:brushProperty name="width" value="0.1" units="cm"/>
      <inkml:brushProperty name="height" value="0.1" units="cm"/>
    </inkml:brush>
  </inkml:definitions>
  <inkml:trace contextRef="#ctx0" brushRef="#br0">234 207 2561,'0'0'961,"0"0"-319,0 0-229,0 0-34,0 0 140,0 0 81,0 7 72,0 70 5681,0 5-3687,0 166-2146,-4-142-2359,0-103-1866,-3-3-812</inkml:trace>
  <inkml:trace contextRef="#ctx0" brushRef="#br0" timeOffset="1533.85">483 306 1688,'0'0'1699,"0"0"-598,0 0-381,0 0 23,0 0 141,0 0 20,0 0-205,0 0-180,0 0-125,0 0-86,0 0-112,0 0-72,0 31 1487,-7 203 291,7-232-1893,0 0 0,0 0-1,0-1 1,0 1-1,1 0 1,-1 0 0,1 0-1,-1 0 1,1 0 0,0-1-1,0 1 1,0 0 0,0-1-1,0 1 1,0 0 0,0-1-1,1 1 1,-1-1-1,0 0 1,1 1 0,-1-1-1,1 0 1,0 0 0,-1 0-1,1 0 1,0 0 0,0-1-1,-1 1 1,1 0 0,0-1-1,0 1 1,2-1-9,7 2 55,1-1 0,-1 0 0,1-1 1,0 0-1,4-1-55,7 0 158,-20 1-151,1-1 0,-1 0 1,0 0-1,1 0 0,-1 0 0,0 0 0,1-1 1,-1 1-1,0-1 0,0 0 0,0 0 0,1-1-7,32-30-55,-31 26 77,-1 1 1,1-1-1,-1 0 1,0-1 0,-1 1-1,0-1 1,0 1-1,-1-1 1,1 0-1,-2 0 1,1 0 0,-1-2-23,2-21 71,-1-1 1,-2-16-72,0 31 35,0 15-41,0 1-1,-1-1 0,1 0 1,-1 1-1,1-1 1,-1 1-1,0-1 0,0 1 1,1 0-1,-1-1 0,0 1 1,0 0-1,0-1 1,0 1-1,-1 0 0,1 0 1,0 0-1,0 0 1,-1 0-1,1 0 0,-1 0 1,1 1-1,-1-1 1,1 0 6,-42-14-14,35 13 131,-15-7-131,20 7-11,-1 0 0,0 1 1,0 0-1,1-1 0,-1 2 1,0-1-1,0 0 0,0 1 25,2 0-8,0 0 0,0 0 0,1 1 0,-1-1 0,0 0 0,0 1-1,1 0 1,-1-1 0,0 1 0,1 0 0,-1 0 0,1 0 0,-1 0 0,1 0-1,0 0 1,-1 1 0,1-1 0,0 0 0,0 1 0,-1 1 8,-8 8 148,8-8-245,0-1 0,0 0 0,0 1-1,0-1 1,0 1 0,1 0 0,-1 0 0,1-1-1,0 1 1,-1 0 0,2 0 0,-1 0 0,0 0-1,0 3 98,-14 56-48,9-41-4,5-18 341,1-2-1123,0-2-3295,0-7 391</inkml:trace>
  <inkml:trace contextRef="#ctx0" brushRef="#br0" timeOffset="2535.54">1091 418 2785,'0'0'1645,"0"0"-11,0 0 101,0 0-63,0 0-218,0 0-146,0 0-342,0 0-267,4-17 1556,-1 15-2135,0 0 0,1 0 1,-1 0-1,0 1 0,1-1 0,-1 1 1,1 0-1,0 0 0,-1 0 0,1 1 1,0-1-1,-1 1 0,1 0 0,0 0 1,2 0-121,22-2 412,48-9-46,0 3-1,1 4 0,41 4-365,-100 0-20,-17 0 34,-1 0 30,0 0 20,0 0 9,0 0-6,0 0 14,0 0-49,0 0-108,0 0-52,0 0-77,0 0-118,0 0-90,0 0-354,-16 0-3934,1 0-992</inkml:trace>
  <inkml:trace contextRef="#ctx0" brushRef="#br0" timeOffset="3653.76">1925 85 2577,'0'0'2081,"0"0"-582,0 0-364,0 0-269,0 0-97,0 0-31,-3 7-175,-1 2-283,0-1 0,0 1 0,-1-1 0,0 0 1,0-1-1,-1 1 0,0-1 0,-1 0-280,3-3 127,0 1 0,0 0 0,1-1 0,-1 1-1,1 0 1,1 0 0,-1 1 0,1-1 0,-2 6-127,-15 58 832,11-35-585,2-8-115,3 0 0,0 1-1,1 0 1,2-1 0,1 15-132,0 8 149,-1-43-125,1 0 1,0 0-1,0 0 1,0 0 0,1 0-1,0 0 1,0 0-1,0 0 1,1-1-1,0 1 1,0-1-1,0 0 1,0 0-1,1 0 1,0 0-1,1 0-24,6 6 55,1 0-1,0-1 1,0 0 0,1-1-1,11 5-54,-16-7 11,-7-6-16,0-1 0,0 1 0,0 0-1,0-1 1,0 1 0,0-1 0,0 1 0,0-1-1,0 1 1,0-1 0,0 0 0,1 1 0,-1-1-1,0 0 1,0 0 0,0 0 0,0 0 0,0 0-1,1 0 6,-1 0-76,0 0 11,-1 0-1,1 0 1,-1-1-1,1 1 0,0 0 1,-1 0-1,1 0 1,-1-1-1,1 1 0,-1 0 1,1-1-1,-1 1 1,1 0-1,-1-1 0,1 1 1,-1-1-1,1 1 1,-1-1-1,0 1 0,1-1 1,-1 0 65,7-18-2651,-6 8-1182</inkml:trace>
  <inkml:trace contextRef="#ctx0" brushRef="#br0" timeOffset="4794.71">2155 279 3041,'0'0'2192,"0"0"-554,0 0-433,0 0-124,0 0-16,0 0-54,13 0 719,-6-1-1485,1 0 1,-1 0 0,0-1-1,1 0 1,-1 0-1,0-1 1,0 0-246,2-1 103,0 1-1,-1 0 1,1 1 0,9-1-103,-11 2 17,32 0 156,-38 1-171,0 0-1,0 0 1,0 0 0,0 0 0,0 0 0,0 1 0,0-1-1,0 0 1,0 1 0,0-1 0,0 1 0,-1-1 0,1 1-1,0-1 1,0 1 0,0 0 0,0-1 0,-1 1 0,1 0 0,0 0-1,-1 0 1,1-1 0,-1 1 0,1 0 0,-1 0 0,1 0-1,-1 0 1,1 0 0,-1 0 0,0 1-2,3 14 17,-1 1 1,-1 0-1,0-1 0,-2 1 1,0 0-1,0 0 0,-2-1 1,0 1-1,-1-1 0,-1 0 1,0 0-1,-1 0 0,-1-1 1,0 1-1,-1-2 0,0 1 1,-2-1-1,-4 6-17,-31 34 16,42-50-16,2-1-7,1-3-1,0 0-9,0 0-35,0 0 7,0 0 13,39 0 129,57-8-87,-63 4-176,32-1 166,-64 5-29,2 0-5,-2 0-4916,-1 0 1182</inkml:trace>
  <inkml:trace contextRef="#ctx0" brushRef="#br0" timeOffset="5696.68">2918 340 4017,'0'0'1700,"0"0"-87,0 0-206,0 0-203,0 0-188,0 0-193,-12 1 2767,12 31-3412,-1-1 0,-2 0 0,-2 0 0,0-1-1,-3 3-177,7-25 31,0 0 0,0 0 0,1 0 0,0 0 0,0 1-31,-2 30-255,2-39 167,0 1 0,0 0 0,-1 0 0,1 0 0,0-1 0,-1 1 0,1 0 0,0 0 0,-1-1 0,1 1 0,-1 0 0,0-1 0,1 1 0,-1 0 0,1-1 0,-1 1 0,0-1 0,1 1 0,-1-1 0,0 0 0,0 1 0,0-1 88,1 0-118,-1 1 0,1-1 0,0 0 0,-1 0 0,1 0 0,0 0 0,-1 0 0,1 0-1,0 0 1,-1 0 0,1-1 0,0 1 0,-1 0 0,1 0 0,0 0 0,-1 0 0,1 0 0,0 0 0,-1-1 0,1 1 0,0 0 0,0 0 0,-1-1-1,1 1 1,0 0 0,0 0 0,-1-1 0,1 1 0,0 0 0,0 0 0,0-1 0,0 1 0,-1 0 0,1-1 0,0 1 0,0 0 0,0-1-1,0 1 1,0 0 0,0-1 0,0 1 0,0 0 0,0-1 0,0 1 0,0 0 0,0-1 0,0 1 118,0-10-3065</inkml:trace>
  <inkml:trace contextRef="#ctx0" brushRef="#br0" timeOffset="6414.01">2725 452 1688,'0'0'1666,"0"0"-388,0 0-297,0 0-227,0 0-132,0 0-183,34 0 1703,38 8 1745,3-1-3593,-68-7-294,-1 0 0,1 0 0,0-1 0,-1 0 0,1-1 0,-1 1 0,0-1 0,0-1 0,1 1 0,0-2 0,1 0-173,0 0-1,0 1 1,1-1-1,-1 2 1,1-1 0,-1 1-1,1 1 1,0-1 0,0 1-1,8 1 174,-17-10-6152,0 10 3632</inkml:trace>
  <inkml:trace contextRef="#ctx0" brushRef="#br0" timeOffset="7917.3">3371 435 1840,'0'0'4669,"0"0"-2776,0 0-870,0 0-159,0 0-88,0 0-10,3 0-101,-2 0-616,0 0 0,0 0-1,0 0 1,0 0 0,0 0 0,0 1-1,0-1 1,0 0 0,0 0 0,0 1-1,0-1 1,0 1 0,-1-1 0,1 1-1,0-1 1,0 1 0,0 0 0,-1-1 0,1 1-1,0 0 1,-1-1 0,1 2-49,10 22 1448,-7-11-1304,16 42 587,-2 2 1,-1 8-732,-17-65 3,1 1 0,-1 0 0,0 0 0,0 0 0,0-1 0,1 1 1,-1 0-1,0 0 0,1-1 0,-1 1 0,1 0 0,-1-1 1,1 1-1,-1 0 0,1-1 0,0 1 0,-1-1 0,1 1 1,-1-1-1,1 1 0,0-1 0,0 1 0,-1-1 0,1 0 0,0 1 1,0-1-1,-1 0 0,1 0 0,0 0 0,0 0 0,0 1 1,0-1-1,-1 0 0,1 0 0,0 0 0,0-1 0,0 1 0,0 0 1,-1 0-1,1 0 0,0-1 0,0 1 0,-1 0 0,2-1-3,1 0 0,-1 0-1,1-1 1,0 1-1,-1-1 0,0 1 1,1-1-1,-1 0 0,0 0 1,0 0-1,0 0 1,1-1 0,2-6-24,1-1 0,-2 0 0,1 0 0,-1 0 0,-1-1 0,0 0 1,0 1-1,-1-1 0,0 0 0,-1-2 24,1-25-259,-1 0-1,-3-13 260,0-13-436,2 15-33,-2 18 343,2 0-1,2 0 0,1-1 0,6-26 127,-5 43-141,-4 15 192,0 0 1,0 0 0,0 0-1,0 0 1,0 0-1,0 1 1,1-1 0,-1 0-1,0 0 1,0 0-1,0 0 1,0 0 0,0 0-1,0 0 1,0 0-1,1 0 1,-1 0 0,0 0-1,0 0 1,0 0-1,0 0 1,0 0 0,0 0-1,0 0 1,1 0-1,-1 0 1,0 0 0,0 0-1,0 0 1,0 0-52,1 1 27,-1 1 0,1-1 1,-1 0-1,1 1 0,0-1 1,0 0-1,0 1 0,0-1 0,0 0 1,0 0-1,0 0 0,0 0 1,0 0-1,1 0 0,-1 0 1,0 0-1,1 0 0,-1 0 0,0-1 1,1 1-1,-1-1 0,1 1 1,-1-1-1,1 0 0,-1 1 1,1-1-28,43 8 449,13-5 352,37-4-801,-23 0 219,30 4-5718,-109-3 780</inkml:trace>
  <inkml:trace contextRef="#ctx0" brushRef="#br0" timeOffset="8968.14">3752 374 4153,'0'0'1586,"0"0"-429,0 0-371,0 0-370,0 0-34,0 0 251,41-1 4149,0-12-3291,-36 11-1397,0 0 1,1 0 0,-1 0 0,1 0 0,-1 1 0,1 0 0,-1 0 0,6 1-95,-9 0 11,-1 0-1,0 1 1,0-1 0,1 1 0,-1-1-1,0 1 1,0 0 0,0 0 0,0-1-1,0 1 1,0 0 0,0 0 0,0 0-1,0 0 1,0 0 0,0 0 0,-1 0-1,1 0 1,0 1 0,-1-1 0,1 0 0,-1 0-1,1 1 1,-1-1 0,0 0 0,1 1-1,-1-1 1,0 0 0,0 1 0,0-1-1,0 0 1,0 1 0,0-1-11,-1 62 69,0-41-29,1-14-35,0 0 0,-1 0 1,0 0-1,0 0 0,-1 0 0,0 0 1,-1-1-1,0 1 0,0-1 0,0 0 1,-1 0-1,0 0 0,0 0 0,-1 0 1,0-1-1,0 0 0,-2 1-5,-49 47 108,56-54-77,0 0 48,0 0 43,0 0 24,0 0 16,0 0-7,0 0-32,0 0-23,0 0-19,0 0-58,0 0-15,0 0 0,0 0 0,30 4 58,-13-1-81,1 0-1,-1-1 0,1-1 0,-1-1 0,1 0 0,4-1 16,20-1-419,-38 4 559,-3 0-8775,-1-2 2847</inkml:trace>
  <inkml:trace contextRef="#ctx0" brushRef="#br0" timeOffset="10655.02">4303 20 1480,'0'0'3837,"0"0"-1600,0 0-686,0 0-530,0 0-363,0 0-169,2-16 359,0 12 3717,4 6-4409,0 0 0,-1 1 0,1-1-1,-1 1 1,1 0 0,-1 1 0,0-1 0,-1 1-1,1 0 1,0 1 0,-1 0-156,-2-4 3,9 9 63,0 0 0,-1 1 0,0 1 0,-1-1-1,0 1 1,-1 1 0,0 0 0,-1 0 0,-1 1 0,0-1 0,0 1 0,-2 1 0,1-1 0,-2 1 0,0-1 0,-1 1 0,-1 0 0,0 0 0,0 1-66,-1 5 38,1 3 17,-1 0 0,-1-1 0,-1 1-1,-1 0 1,-1-1 0,-1 1 0,-8 19-55,-16 26 97,13-34-75,2 1 1,-2 12-23,15-46-24,0 0 1,0 0-1,0 0 0,-1 0 0,1 0 0,-1 0 1,1 0-1,-1-1 0,0 1 0,0 0 0,0-1 0,0 1 1,0-1-1,0 0 0,0 0 0,-1 0 24,-17 15-988,20-15 938,0-1 0,0 1 0,0-1 0,-1 1 0,1-1-1,0 0 1,0 1 0,-1-1 0,1 1 0,0-1 0,-1 0 0,1 1 0,0-1 0,-1 0 0,1 0 0,-1 1 0,1-1 0,0 0 0,-1 0 0,1 1 0,-1-1 0,1 0 0,-1 0 0,1 0 0,-1 0 0,1 0 50,-3-10-2075,8-22-1297,2 15-217</inkml:trace>
  <inkml:trace contextRef="#ctx0" brushRef="#br0" timeOffset="11572.64">5058 231 5697,'0'0'1819,"0"0"-152,0 0-106,0 0-278,0 0-274,0 0-262,0 0-67,0 0-4,0 0-68,0 0-76,0 6 275,-1-1-722,0 0 0,1 0 0,-2 0 0,1-1-1,-1 1 1,1 0 0,-1-1 0,-1 1 0,1-1-1,0 1 1,-3 1-85,-38 51 211,25-35-172,-144 183 23,124-165-66,38-38 104,0-2-3425,0 0-3581,0-3 1575</inkml:trace>
  <inkml:trace contextRef="#ctx0" brushRef="#br0" timeOffset="12427.37">4846 180 1360,'0'0'3106,"0"0"-697,0 0-201,0 0-234,0 0-554,0 0-455,0 0-335,0 0-88,0 0-62,0 0-24,0 0 41,0 0-3,0 0-123,0 0-49,0 0-11,0 0 0,0 0 40,0 0-31,0 0-102,0 0-62,0 0-14,0 0-41,0 0-28,12 10 15,2 8 82,-1 0 0,0 0 0,-2 1 0,0 1 0,1 3-170,-6-8 49,2 0-1,0 0 0,1-1 0,0 0 1,1 0-1,0-1 0,1-1 0,1 0 1,0 0-1,4 2-48,26 10 36,-33-20-28,0 1 1,-1 0-1,1 1 1,-1-1-1,0 2 1,0-1-1,-1 1 1,2 1-9,21 60 80,-30-68-107,0 1-1,1-1 1,-1 1 0,0-1 0,1 0 0,-1 1 0,1-1-1,-1 0 1,0 1 0,1-1 0,-1 0 0,1 1-1,-1-1 1,1 0 0,-1 0 0,1 0 0,-1 1 0,1-1-1,-1 0 1,1 0 0,-1 0 0,1 0 0,-1 0-1,1 0 1,-1 0 0,1 0 0,-1 0 0,1 0 0,0 0-1,-1-1 1,1 1 0,-1 0 0,1 0 0,-1 0-1,0-1 1,1 1 0,-1 0 0,1-1 0,-1 1 0,1 0-1,-1-1 1,0 1 0,1 0 0,-1-1 0,0 1-1,1-1 1,-1 1 0,0-1 0,0 1 0,1-1 0,-1 1-1,0-1 1,0 1 0,0-1 0,0 1 27,0-26-2869,0 16-1074</inkml:trace>
  <inkml:trace contextRef="#ctx0" brushRef="#br0" timeOffset="15047.33">0 1053 5049,'0'0'1552,"0"0"-559,0 0-459,0 0-91,0 0 203,0 0 20,30-3 5996,-24 2-6381,0 0 0,0 0 0,0-1 0,0 0 0,0 0 0,0 0 0,2-2-281,-1 1 132,1 0 0,0 0 1,-1 1-1,1 0 0,2 0-132,31-4 126,-23 2-66,0 2-1,0 0 0,1 2-59,460 6 1321,-460-5-1297,0 1 0,0 1 1,4 1-25,-4 0 4,1-1 1,-1-1-1,5 0-4,599-6 541,-576 2-443,-1-2 0,1-3 0,8-3-98,-9 1 90,1 2-1,0 2 0,11 2-89,305 3 195,-328-2-127,-1-2 0,1-1 0,-1-2 0,14-5-68,45-9 284,-62 16-147,32-7 35,2 2 0,-1 4 1,14 1-173,172 16 554,-199-12-467,-11 0 123,34 3-210,2 15 424,79-7 132,1-7 1,4-7-557,-107-2 63,0-2 1,-1-2-1,8-5-63,10-2 61,21 0-61,14 2 25,159-25 43,-194 30-16,1 3-1,0 3 0,70 6-51,-32 0 202,-56 0 239,41 8-441,13 0 520,184-2-248,-290-8-254,-1 0 18,0 0-10,0 0 31,0 0-21,0 0-80,0 0-92,0 0-172,-3 0-310,-13 0-391,-5 0-1708,0 1 1,-21 3 2716,-2 5-5527</inkml:trace>
  <inkml:trace contextRef="#ctx0" brushRef="#br0" timeOffset="16650.39">2706 1335 3793,'0'0'3506,"0"0"-1720,0 0-821,0 0-262,0 0-75,0 0-8,5-5-33,4-5-164,2 1 0,-1 0 0,1 1 0,0 0 0,1 0 0,0 2 0,0-1 0,0 1 0,1 1 0,0 0 0,0 1 0,0 1 0,13-3-423,19-1 419,1 2-1,-1 2 1,32 2-419,-74 1 8,-1 0 1,1 0 0,0 0-1,-1 1 1,1 0 0,0-1-1,-1 1 1,1 0 0,-1 0-1,1 0 1,-1 1 0,1-1-1,-1 1 1,0-1 0,0 1-1,0 0 1,0 0 0,0-1-1,0 2 1,0-1 0,-1 0-1,1 0 1,-1 0 0,1 1-1,-1-1 1,0 1 0,0-1-1,0 1 1,0-1 0,-1 1-1,1 0 1,-1-1 0,1 2-9,1 14 38,0 0 1,-1 0 0,-1-1-1,0 1 1,-2 1-39,1 15 44,-4 6 5,5-39-45,0 1 0,-1-1 1,1 0-1,-1 0 0,1 0 0,-1 0 1,1 0-1,-1 0 0,0 0 1,1 0-1,-1 0 0,0 0 0,0 0 1,0-1-1,0 1 0,0 0 0,0 0 1,0-1-1,0 1 0,0-1 1,0 1-1,0-1 0,0 1 0,0-1 1,0 0-1,0 1 0,-1-1 0,1 0 1,0 0-1,-1 0-4,-9 0 8,-2 0-3,0 0 0,0 0 0,-1 2 0,1 0 0,-6 1-5,14 0-34,7-1-42,5-1-38,6-3 118,0-1 0,0 2 1,1 0-1,-1 1 0,0 0 0,1 1 0,-1 0 0,3 2-4,-10-1 11,0-1-1,0 1 1,0 1-1,0-1 0,0 1 1,-1 0-1,1 1 1,-1-1-1,0 1 1,0 0-1,0 0 1,0 1-1,-1-1 1,0 1-1,0 0 1,0 0-1,-1 0 1,1 2-11,0 2 24,0 1 0,-1-1 1,-1 1-1,0 0 1,0 0-1,-1-1 0,0 1 1,0 0-1,-1 0 1,-1 0-1,-1 8-24,1 16 168,1-31-152,0 1 0,0-1 1,-1 1-1,1-1 0,-1 0 0,0 1 1,0-1-1,0 0 0,-1 1 0,1-1 1,-1 0-1,1 0 0,-1 0 1,0 0-1,0-1 0,-3 3-16,1-1 16,-1 0 0,0 0 0,1 0 0,-2-1 0,1 0 0,0 0-1,-1 0 1,1-1 0,-3 1-16,-14 3 17,1 0 0,-1-2 0,1 0-1,-21-1-16,21-1 5,7 1 2,-1-2-1,0 0 1,1-1-1,-1 0 0,1-1 1,-1-1-1,1 0 1,-3-1-8,12-1 4,-1 0-1,1 0 1,0 0-1,1 0 1,-1-1-1,1 1 1,0-1-1,0-1 1,0 1-1,1 0 1,0-1-1,0 0 1,0 1-1,1-1 1,-1 0-1,1-2-1,2 8-60,0-1 1,0 1 0,0-1-1,0 1 1,0 0 0,0-1-1,0 1 1,0-1 0,0 1-1,0 0 1,1-1 0,-1 1 0,0-1-1,0 1 1,0 0 0,0-1-1,1 1 1,-1 0 0,0-1-1,0 1 1,1 0 0,-1 0 0,0-1-1,1 1 1,-1 0 0,0 0-1,1-1 1,-1 1 0,0 0-1,1 0 1,-1 0 0,1 0 0,-1-1-1,0 1 1,1 0 0,-1 0-1,1 0 1,-1 0 0,0 0-1,1 0 1,-1 0 0,1 0 0,-1 0 58,25 0-1619,-17 1 125,12-1-3505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2:41:35.204"/>
    </inkml:context>
    <inkml:brush xml:id="br0">
      <inkml:brushProperty name="width" value="0.1" units="cm"/>
      <inkml:brushProperty name="height" value="0.1" units="cm"/>
    </inkml:brush>
  </inkml:definitions>
  <inkml:trace contextRef="#ctx0" brushRef="#br0">1 2894 5337,'0'0'2402,"0"0"-714,0 0-237,0 0-82,0 0-232,0 0-142,0 0-97,9-5 4947,-4 4-6205,265-8 820,-123 10-369,163-3 154,-179-12-95,-1-5 0,0-5-1,4-8-149,-82 19 31,60-13 108,-1-5-1,101-45-138,-94 32 74,1 4 0,85-14-74,-40 10 22,-70 13 16,-2-4 0,-1-4 0,66-40-38,40-19 25,-56 30-11,-4-5 0,32-29-14,268-179 146,-257 162 414,163-141-560,-93 65 540,-191 154-458,2 2 0,1 3 0,39-15-82,140-73 473,-99 49-140,3 7 1,3 5-334,-103 50 36,0 1 1,0 3-1,43-4-36,-24 4 84,26-9-84,-49 7 21,25-6 61,1 3-1,15 1-81,51 0 218,-38 5-170,1-4 1,-1-5-1,15-7-48,-54 7 20,0 4 0,0 1-1,1 3 1,18 1-20,77 7 28,-53 1 0,1-5-28,-39 4-5,0 2 0,0 2 0,14 6 5,-16-3 6,-37-5-8,39 7 5,-56-8-6,0 2 0,0-1 1,0 0-1,-1 1 0,1 0 1,-1 0-1,1 1 1,-1-1-1,0 1 0,4 2 3,0 3-10,1-2 1,1 1-1,-1-1 0,1-1 0,0 0 0,0 0 0,1-1 1,0 1 9,-10-5-214,0 0-1,-1 1 1,1-1 0,0 1 0,-1-1 0,1 1 0,0-1 0,-1 1 0,1-1 0,-1 1 0,1 0 0,-1-1 0,0 1 0,1 0 0,-1-1 0,0 1 0,1 0 0,-1-1 0,0 1 0,0 0 0,1 0 0,-1 0 0,0-1 0,0 2 213,4 8-3486,2-6-3012</inkml:trace>
  <inkml:trace contextRef="#ctx0" brushRef="#br0" timeOffset="1339.37">7760 9 3929,'0'0'3663,"0"0"-1746,0 0-646,0 0-254,0 0-273,0 0-129,10-9 6771,-2 10-7347,-1 1 0,1-1 0,-1 1 0,0 0 1,1 1-1,-1 0 0,0 0 0,-1 0 0,1 1 0,0 0 1,-1 1-1,0-1 0,3 4-39,21 13 72,31 16 37,4 3 357,21 18-466,-68-44 54,0 1-1,-1 0 0,-1 1 0,0 1 1,-1 1-1,8 13-53,-12-12 43,-1 2 0,0-1 0,-2 1 1,-1 1-1,0-1 0,-2 2-43,-2-14-184,-2-7 221,0-1 1,-1 0-1,1 1 0,-1-1 0,1 0 1,-1 1-1,1-1 0,-1 1 0,0-1 1,0 0-1,0 1 0,0-1 0,0 1 1,0-1-1,0 1 0,0-1 0,0 0 1,-1 1-1,1-1 0,-1 1 0,1-1 1,-1 0-1,1 1 0,-1-1 0,0 0 1,0 0-1,0 0 0,1 1 0,-1-1 1,0 0-1,-1 0 0,1 0-37,-69 59-26,-4 11 26,23-22 1,-2-2 0,-36 24-1,68-57-62,-9 7 114,1 1 0,-4 5-52,25-20-174,1 0 1,0 1-1,0 0 1,1 0-1,-1 1 0,2-1 1,-1 1-1,2 1 1,-5 7 173,6-3-2042,3-14 1060,0-16-3376,0-11-2863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41.874"/>
    </inkml:context>
    <inkml:brush xml:id="br0">
      <inkml:brushProperty name="width" value="0.1" units="cm"/>
      <inkml:brushProperty name="height" value="0.1" units="cm"/>
      <inkml:brushProperty name="color" value="#E71224"/>
    </inkml:brush>
  </inkml:definitions>
  <inkml:trace contextRef="#ctx0" brushRef="#br0">113 25 4113,'0'0'1796,"0"0"-502,0 0-295,0 0-160,0 0-123,0-4-33,0-12-91,0 12-108,0 4-91,0 0-85,0 0-97,0 0-88,0 0-63,0 0-7,-3 6 4462,-12 29-4210,-6 19 3,4 1 0,1 1 0,3 0 0,-1 27-308,8-51 100,3-11 45,1 0 1,0 0-1,2 1 0,0-1 1,4 16-146,-4-33 20,1 0-1,1 0 1,-1 0 0,1 0 0,-1 0 0,1 0-1,0 0 1,0 0 0,1-1 0,-1 1 0,1-1-1,0 0 1,0 0 0,0 0 0,0 0 0,0 0 0,1 0-1,0-1 1,-1 0 0,2 1-20,19 16 402,-23-17-370,1 0-1,-1 0 1,1-1 0,0 1 0,0-1-1,0 1 1,0-1 0,0 0-1,0 1 1,1-1 0,0 0-32,-2-1 44,-1 0-20,0 0 29,0 0-2,1 0-30,1 0-12,-1 0-5,-1 0-14,0 0 0,0 0 1,0 0-4,0 0 3,0 0 2,0 0 0,0 0 0,0 0-1,0 0-4,0 0 3,0 0-7,0 0-36,0 0-6,0 0-10,0 0-45,0 0-96,0 0-166,0 0-289,-13 1-4013,-4 2-3060</inkml:trace>
  <inkml:trace contextRef="#ctx0" brushRef="#br0" timeOffset="1104.46">208 453 1800,'0'0'2376,"0"0"-751,0 0-320,0 0-12,0 0-163,0 0-217,2-1 6036,16-2-7059,-2 2 217,-1-1 1,1 0-1,-1-1 1,6-2-108,-5 1 117,-1 0 0,1 2 1,0 0-1,6 0-117,-19-2-796,-2 1-5106,-1 3 477</inkml:trace>
  <inkml:trace contextRef="#ctx0" brushRef="#br0" timeOffset="2524.62">529 188 4177,'0'0'1840,"0"0"-582,0 0-178,0 0-81,0 0-234,0 0-187,0 0-49,0 0-39,0 0-47,0 0-58,0 0-22,0 0-12,0 0-47,0 0-50,0 0-27,0 0-24,0 0 30,0 0-25,0 0-100,0 0-77,5-7 81,9-1-17,-1 1 1,1 0-1,0 1 0,1 1 1,-1 0-1,1 1 0,0 0 1,13-1-96,-24 5 3,0-1 1,0 1 0,0 0-1,0 0 1,0 0 0,0 0-1,1 1 1,-1-1 0,0 1-1,2 1-3,-4-1 0,0 0 0,0 0-1,-1 1 1,1-1 0,-1 0-1,1 1 1,-1-1 0,1 1-1,-1 0 1,0-1 0,0 1-1,0 0 1,0 0-1,0 0 1,0 0 0,-1 0-1,1 0 1,0 0 0,-1 0-1,0 0 1,1 1 0,3 23 92,0 0 1,-2 0-1,-1 1 0,-1-1 0,-1 1 0,-2 8-92,0-26 27,0 0 0,-1 0-1,0-1 1,0 1 0,0-1-1,-1 0 1,-1 0 0,0 0-27,-4 7 79,-12 10 16,19-22-39,0-1 0,0 1 0,0 0 0,0 0 0,1 0 0,-1 0 0,1 0 0,0 0 0,0 1 0,0-1 0,0 1-1,1 0 1,-1 0 0,0 2-56,-3 4 519,5-10-520,1 0-1,-1 0 1,0 0 0,1 0 0,-1 0-1,0 0 1,0 0 0,1 0 0,-1 0-1,0 0 1,1 0 0,-1 0 0,0 0-1,1 0 1,-1 0 0,0 1-1,1-1 1,-1 0 0,0 0 0,1 0-1,-1 0 1,0 1 0,0-1 0,1 0-1,-1 0 1,0 0 0,0 1 0,0-1-1,1 0 1,-1 1 0,0-1-1,0 0 1,0 0 0,0 1 0,0-1-1,1 0 1,-1 1 0,0-1 0,0 0-1,0 1 1,0-1 0,0 0 0,0 1-1,0-1 1,0 0 0,0 1-1,0-1 1,0 0 0,0 1 0,-1-1-1,1 0 1,0 0 0,0 1 0,0-1-1,0 0 1,0 1 0,-1-1-1,1 0 1,0 0 0,0 1 0,0-1-1,-1 0 1,1 0 0,0 1 1,68 0 295,-27 1-86,0-2 0,26-4-209,-22-2 216,-44 6-162,-1 0 2,0 0-14,0 0-20,0 0-6,0 0-107,0 0-85,0 0-105,0 0-296,0 0-548,0 0-701,-1 0-1676,-2 0-3250</inkml:trace>
  <inkml:trace contextRef="#ctx0" brushRef="#br0" timeOffset="3379.45">1065 514 1344,'0'0'2351,"0"0"-605,0 0-388,0 0-163,0 0-50,0 0-135,-6 0 159,5 0 4495,7 0-5601,-1 0 0,1 0-1,-1 0 1,0 1 0,1 0-1,-1 0 1,0 1-1,0-1 1,0 1 0,4 2-63,-7-3-8,0 1 0,0 0 1,0-1-1,0 1 0,0 0 1,0 0-1,-1 0 0,1 0 0,-1 0 1,1 0-1,-1 0 0,0 1 1,0-1-1,0 1 0,0-1 0,0 0 1,-1 1-1,1-1 0,-1 1 1,1 0-1,-1-1 0,0 1 0,0-1 1,0 2 7,0 4 9,0 0 0,0 0 0,0 0 0,-1 0 0,0 0 0,-1-1 1,0 1-1,0 0 0,-1-1 0,0 1 0,0-1 0,-2 4-9,4-10-60,1-1-27,0 0-97,0 0-145,0 0-124,0 0 11,0 0 5,0 0-183,0 0-390,0 0-620,1 0-1416,6 0-2516</inkml:trace>
  <inkml:trace contextRef="#ctx0" brushRef="#br0" timeOffset="4470.84">1344 245 1296,'0'0'2059,"0"0"-605,0 0-255,0 0 156,0 0 55,0 0-132,-5-11 4633,5 2-5507,11 2-257,0 0-1,1 1 0,0 0 1,0 1-1,1 0 1,-1 1-1,1 1 0,0 0 1,11-1-147,-21 3 0,0 1-1,0-1 1,0 1 0,-1 0 0,1 0-1,0 0 1,0 1 0,0-1 0,0 1 0,-1-1-1,1 1 1,0 0 0,-1 0 0,1 0-1,0 1 1,-1-1 0,1 1 0,-1-1 0,0 1-1,2 1 1,-2 0-5,0 0 0,0 0 0,0 0 0,0 0 0,-1 1 0,0-1 0,1 0 0,-1 1 0,0-1 0,0 1 0,-1 0 0,1-1 0,-1 1 0,0-1-1,0 1 1,0 1 5,1 38-78,0-16 129,-1 0 1,-3 17-52,2-36 14,0 0 0,-1 0 0,0 0 0,0 0 0,-1-1 0,0 1 0,0-1 0,-1 0-1,0 0 1,-4 6-14,4-7 23,-7 9 69,-1 0 0,0-1 0,-9 8-92,21-22-1,-1 0-1,1 0 0,-1 0 1,1 0-1,0 0 1,-1 1-1,1-1 0,0 0 1,-1 0-1,1 1 1,0-1-1,-1 0 0,1 1 1,0-1-1,-1 0 1,1 1-1,0-1 0,0 0 1,-1 1-1,1-1 1,0 1-1,0-1 0,0 0 1,0 1-1,0-1 0,0 1 1,-1-1-1,1 0 1,0 1-1,0-1 0,0 1 1,0-1-1,0 1 1,1-1-1,-1 0 0,0 1 1,0-1-1,0 1 1,0-1-1,0 1 0,1-1 1,-1 0-1,0 1 1,0-1-1,1 0 0,-1 1 1,0-1-1,0 0 1,1 1-1,-1-1 0,0 0 1,1 0-1,-1 1 1,0-1-1,1 0 0,-1 0 1,1 0-1,-1 1 1,0-1-1,1 0 0,-1 0 1,1 0-1,-1 0 1,1 0-1,-1 0 0,0 0 1,1 0-1,-1 0 1,1 0 1,35 2 161,-31-3-53,165 1-690,-170 15-6616,0-6 1967</inkml:trace>
  <inkml:trace contextRef="#ctx0" brushRef="#br0" timeOffset="5773.35">1804 324 968,'0'0'2058,"0"0"-464,0 0-335,0 0-149,0 0-87,0 0 12,0-9 2763,0-12-2209,0 18-1471,1 1 0,-1 0 0,0 0 0,1 0 0,-1-1 1,1 1-1,-1 0 0,1 0 0,0 0 0,0 0 0,0 0 0,0 0 1,0 1-1,1-1 0,-1 0 0,0 0 0,1 1 0,1-2-118,1 0 111,0 0-1,0 0 1,0 1 0,0 0-1,0 0 1,0 0-1,1 0 1,4-1-111,6 0 75,0 0 0,0 0 1,0 2-1,0 0 0,5 1-75,-19 0-4,1 0 0,0 1 0,0 0-1,0-1 1,-1 1 0,1 0 0,0 0-1,-1 0 1,1 0 0,0 0 0,-1 0 0,1 1-1,-1-1 1,0 0 0,0 1 0,1-1 0,-1 1-1,0 0 1,0-1 0,0 1 0,0 0 0,-1-1-1,1 1 1,0 0 0,-1 0 0,1 0 0,-1 1 4,11 54 79,-11-56-78,1 9 2,5 74 114,-6-78-119,0-1-1,-1 1 0,1-1 0,-1 0 1,0 1-1,-1-1 0,1 0 1,-1 0-1,0 0 0,0 0 1,-1 0-1,1 0 0,-3 3 3,-15 19-3,18-25 29,2-2-17,-1 0 0,1 0 1,-1 1-1,1-1 0,0 0 0,-1 1 1,1-1-1,0 0 0,0 1 1,-1-1-1,1 1 0,0-1 1,0 0-1,-1 1 0,1-1 0,0 1 1,0-1-1,0 1 0,0-1 1,0 1-1,0-1 0,0 0 0,0 1 1,0-1-1,0 1 0,0-1 1,0 1-1,0-1-9,19 0 259,10-4 161,60-6 95,-80 10-505,0 0 0,-1 1-1,1-1 1,-1 2 0,1-1-1,-1 1 1,1 0 0,-1 1-1,1 0-9,1 4 15,-9-7 2,-1 0 29,0 0-37,0 0-44,0 0-17,0 0-1,0 0-14,0 0-2,0 0-16,0 0-14,0 0-22,0 0-29,0 0-20,0 0-33,0 0-45,0 0-70,0 0-172,0 0-252,0 0-210,0 0-328,-1 3-4368,-6-2-525</inkml:trace>
  <inkml:trace contextRef="#ctx0" brushRef="#br0" timeOffset="6975.2">2238 69 1736,'0'0'5263,"0"0"-2512,0 0-1172,0 0-380,0 0-309,0 0-305,-3 0 2290,5 0 222,14 3-3050,1 1 0,-1 0 0,0 2 1,0-1-1,-1 2 0,0 0 0,0 1 0,0 0 0,-1 1 0,0 1 1,-1 0-1,0 1 0,-1 1 0,0 0 0,-1 0 0,0 1 0,-1 1 1,0-1-1,-1 2 0,6 12-47,-5-6 120,-2 0 0,0 0 1,-1 1-1,-2 0 0,0 0 1,-1 0-1,-1 1 0,-1-1 1,-2 17-121,1-4 131,0-21-92,0 1 0,-1 0 0,-1-1 0,0 1 0,-1 0 0,-1-1 0,0 0 0,-1 1 0,0-2 0,-3 4-39,-2 3 40,7-14-34,0-1 1,-1 1-1,1-1 0,-1 0 1,-1 0-1,1 0 1,-1 0-1,-1 1-6,4-5 8,1-1 0,0 0 8,0 0 24,0 0-24,0 0-8,0 0 0,0 0 0,0 0-13,0 0-79,0 0-170,0 0-301,-4 23-5774,-3-12 1177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2:41:35.204"/>
    </inkml:context>
    <inkml:brush xml:id="br0">
      <inkml:brushProperty name="width" value="0.1" units="cm"/>
      <inkml:brushProperty name="height" value="0.1" units="cm"/>
    </inkml:brush>
  </inkml:definitions>
  <inkml:trace contextRef="#ctx0" brushRef="#br0">1 2894 5337,'0'0'2402,"0"0"-714,0 0-237,0 0-82,0 0-232,0 0-142,0 0-97,9-5 4947,-4 4-6205,265-8 820,-123 10-369,163-3 154,-179-12-95,-1-5 0,0-5-1,4-8-149,-82 19 31,60-13 108,-1-5-1,101-45-138,-94 32 74,1 4 0,85-14-74,-40 10 22,-70 13 16,-2-4 0,-1-4 0,66-40-38,40-19 25,-56 30-11,-4-5 0,32-29-14,268-179 146,-257 162 414,163-141-560,-93 65 540,-191 154-458,2 2 0,1 3 0,39-15-82,140-73 473,-99 49-140,3 7 1,3 5-334,-103 50 36,0 1 1,0 3-1,43-4-36,-24 4 84,26-9-84,-49 7 21,25-6 61,1 3-1,15 1-81,51 0 218,-38 5-170,1-4 1,-1-5-1,15-7-48,-54 7 20,0 4 0,0 1-1,1 3 1,18 1-20,77 7 28,-53 1 0,1-5-28,-39 4-5,0 2 0,0 2 0,14 6 5,-16-3 6,-37-5-8,39 7 5,-56-8-6,0 2 0,0-1 1,0 0-1,-1 1 0,1 0 1,-1 0-1,1 1 1,-1-1-1,0 1 0,4 2 3,0 3-10,1-2 1,1 1-1,-1-1 0,1-1 0,0 0 0,0 0 0,1-1 1,0 1 9,-10-5-214,0 0-1,-1 1 1,1-1 0,0 1 0,-1-1 0,1 1 0,0-1 0,-1 1 0,1-1 0,-1 1 0,1 0 0,-1-1 0,0 1 0,1 0 0,-1-1 0,0 1 0,1 0 0,-1-1 0,0 1 0,0 0 0,1 0 0,-1 0 0,0-1 0,0 2 213,4 8-3486,2-6-3012</inkml:trace>
  <inkml:trace contextRef="#ctx0" brushRef="#br0" timeOffset="1339.37">7760 9 3929,'0'0'3663,"0"0"-1746,0 0-646,0 0-254,0 0-273,0 0-129,10-9 6771,-2 10-7347,-1 1 0,1-1 0,-1 1 0,0 0 1,1 1-1,-1 0 0,0 0 0,-1 0 0,1 1 0,0 0 1,-1 1-1,0-1 0,3 4-39,21 13 72,31 16 37,4 3 357,21 18-466,-68-44 54,0 1-1,-1 0 0,-1 1 0,0 1 1,-1 1-1,8 13-53,-12-12 43,-1 2 0,0-1 0,-2 1 1,-1 1-1,0-1 0,-2 2-43,-2-14-184,-2-7 221,0-1 1,-1 0-1,1 1 0,-1-1 0,1 0 1,-1 1-1,1-1 0,-1 1 0,0-1 1,0 0-1,0 1 0,0-1 0,0 1 1,0-1-1,0 1 0,0-1 0,0 0 1,-1 1-1,1-1 0,-1 1 0,1-1 1,-1 0-1,1 1 0,-1-1 0,0 0 1,0 0-1,0 0 0,1 1 0,-1-1 1,0 0-1,-1 0 0,1 0-37,-69 59-26,-4 11 26,23-22 1,-2-2 0,-36 24-1,68-57-62,-9 7 114,1 1 0,-4 5-52,25-20-174,1 0 1,0 1-1,0 0 1,1 0-1,-1 1 0,2-1 1,-1 1-1,2 1 1,-5 7 173,6-3-2042,3-14 1060,0-16-3376,0-11-2863</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37.515"/>
    </inkml:context>
    <inkml:brush xml:id="br0">
      <inkml:brushProperty name="width" value="0.1" units="cm"/>
      <inkml:brushProperty name="height" value="0.1" units="cm"/>
      <inkml:brushProperty name="color" value="#E71224"/>
    </inkml:brush>
  </inkml:definitions>
  <inkml:trace contextRef="#ctx0" brushRef="#br0">10 72 2593,'0'0'997,"0"0"-419,0 0-214,0 0-94,0 0-15,0-32 14788,0-6-14993,0 37-30,0 1 28,0 0 25,0 0-4,0 0-22,0 30-2,0 175-38,-3 218 49,0-275-63,-1 169 22,11-170-4,-5 26 11,13 53-22,-10-154-14,-3-38 14,1 0 0,1 0 0,8 25 0,-8-36 8,-1 0 0,0 1 0,-2-1-1,-1 1 1,-3 21-8,2 17 15,-3 185 1,-2 37 62,6 12 148,2-261-193,1 1-1,2-1 1,3 6-33,7 52 46,7 200 12,-19-269-42,-2 0-1,-1-1 1,0 1 0,-2 0-1,-1 0 1,-1-1 0,-1 1-1,-1-1-15,2-9-5,0 0-1,1 0 0,1 0 1,-1 11 5,-4 9 7,3-20 0,-4 16-10,5-22-3,1 1-1,0-1 1,1 1 0,-1-1-1,2 1 1,-1 2 6,1 257-12,16-203-36,-9-6 77,3 73-506,-25-132-3369,-6 3-2304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43.456"/>
    </inkml:context>
    <inkml:brush xml:id="br0">
      <inkml:brushProperty name="width" value="0.1" units="cm"/>
      <inkml:brushProperty name="height" value="0.1" units="cm"/>
      <inkml:brushProperty name="color" value="#E71224"/>
    </inkml:brush>
  </inkml:definitions>
  <inkml:trace contextRef="#ctx0" brushRef="#br0">1 50 280,'0'0'1730,"0"0"-785,0 0-519,0 0-60,0 0 201,0 0 187,0 0 82,0 0 33,0 0-39,0 0-139,0 0-67,0 0 23,0 0-44,0 0-37,0 0-76,0 0-134,0 0-87,0 0 3,0 0 91,0 0 17,0 0-67,20-19 777,-20 17-1082,1-19 3784,0 14-2269,0 17-766,-14 23-746,10 13 45,2 1 1,3 25-57,0 7 37,-1-60-29,0 1 0,2 0 0,1-1 0,1 7-8,-3-21 2,-1 7 11,1-1 1,-2 1 0,1-1 0,-1 1 0,-1 2-14,0-3 1,0-1 0,1 1 1,1-1-1,0 0 1,0 1-1,2 4-1,4 19 29,-2 1-1,-2 0 1,-1 1 0,-1-1 0,-4 29-29,1 15 350,-8 14 375,1 100-429,6-120 22,4 32-318,0-22 127,-11-34-69,12 54-25,0-15 51,-4-1-1,-6 18-83,5-61 11,2 1 0,3 27-11,0 7 57,-6 923-23,14-901-42,-10 298-44,7-128-10,-7 51-10,3-99-46,-3-218 120,0-1 0,0 1 0,1 0 0,-1 0 0,1-1 0,0 1 0,0 0 0,2 3-2,0-7 3,-3-1-24,0 0-42,0 0-7,0 0 20,0 0 28,0 0-7,0 0 16,0 0 5,0 0 2,0 0 12,0 0 2,0 56-1175,-5-56-1464,-6 0-1685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3:59.247"/>
    </inkml:context>
    <inkml:brush xml:id="br0">
      <inkml:brushProperty name="width" value="0.1" units="cm"/>
      <inkml:brushProperty name="height" value="0.1" units="cm"/>
      <inkml:brushProperty name="color" value="#E71224"/>
    </inkml:brush>
  </inkml:definitions>
  <inkml:trace contextRef="#ctx0" brushRef="#br0">1 64 2785,'0'0'1841,"0"0"-806,0 0-295,0 0 191,0 0-167,0-4-171,0-21 812,0 24-1274,0 1-58,0 0-10,0 0 10,0 0 95,0 0 168,0 0 155,0 0 132,0 0 30,0 0-7,0 0-33,0 0-75,0 0-55,0 0 45,0 0 33,0 0-9,0 0-36,0 0-10,0 0-53,0 0-51,0 0-64,0 0-38,0 0-70,0 0-58,0 0-27,0 0 14,0 0 13,0 0-3,0 0-3,0 0-8,0 0 12,0 0-9,0 0-12,0 0-7,0 0 30,0 0-7,0 0-18,0 0 12,0 0-17,0 0-31,0 0-43,0 0-53,0 0-26,0 0 0,24-3 909,4-2-847,-5 1-28,1 1 0,19 0-23,-43 3 8,1 0 7,191 0 545,118 3-64,120 3-160,-389-6-213,0-2 1,0-1-1,4-3-123,-28 4 41,0 0 0,-1 2 0,1 0 0,12 1-41,15 1 25,-22-1-20,1 1 0,-1 1 0,0 1 0,0 1 0,11 4-5,-13-5 31,0 0-1,1-1 0,0-1 1,-1-1-1,1-1 0,0-1 1,2-1-31,35 0 43,17 3 60,43 6-103,-20 0 81,88-6-81,-86-2 31,-25 13-30,-41-12 10,-18 1 5,0 0 1,-1-2 0,1 0-1,0 0 1,-1-2 0,1 0-1,13-5-16,-8 2 3,0 1 1,0 0-1,1 2 0,-1 0 0,2 2-3,61-9 7,-31 4-13,45 0 6,-10 0-6,-52 6 5,-19-1-7,0 0 0,-1 2 0,1 0 1,0 1-1,2 1 8,-6-1 4,0 0 0,0-1 0,0-1 0,0 0 0,12-2-4,14 0 4,126 2-7,-144-6-2,194 0-115,-215 6 92,1 0 0,-1 0 0,0 0 0,1 0 0,-1 0 0,1 0 0,-1 0 0,1 0 0,-1 0 0,1 0 0,-1 0 0,1 0 0,-1 1 0,1-1 0,-1 0 0,0 0 1,1 0-1,-1 1 0,1-1 0,-1 0 0,0 1 0,1-1 0,-1 0 0,0 0 0,1 1 0,-1-1 0,0 1 0,1-1 0,-1 0 0,0 1 0,0-1 0,0 1 0,1-1 0,-1 1 0,0-1 0,0 0 0,0 1 0,0-1 1,0 1-1,0-1 0,0 1 0,0-1 0,0 1 0,0-1 0,0 1 0,0-1 0,0 1 0,0-1 0,0 0 0,-1 1 0,1-1 0,0 1 0,0-1 0,0 1 0,-1-1 28,0 2-213,0 0-1,0 0 0,0 0 1,0 0-1,0 0 0,-1-1 1,1 1-1,-1 0 1,0-1-1,1 1 0,-1 0 214,-24 9-2836,-3-1-2636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4:32.042"/>
    </inkml:context>
    <inkml:brush xml:id="br0">
      <inkml:brushProperty name="width" value="0.1" units="cm"/>
      <inkml:brushProperty name="height" value="0.1" units="cm"/>
      <inkml:brushProperty name="color" value="#E71224"/>
    </inkml:brush>
  </inkml:definitions>
  <inkml:trace contextRef="#ctx0" brushRef="#br0">11 1878 928,'0'0'1208,"0"0"-565,0 0-361,0 0-140,0 0-35,0 0 40,0 0 125,0 0 123,0 0 54,0 0 108,0 0 126,0 0 56,-8-1 2583,6-2 2311,2-139-4334,1 129-1240,1 0 0,1-1 0,0 1-1,1 0 1,4-11-59,4-14 732,-6 17-546,9-33 853,17-38-1039,-21 59 199,-1 0 0,-2-1 0,1-13-199,0 2 398,10-27-398,7-19 52,-17 54 0,2 0 0,1 1 0,2 1-1,1 0 1,17-27-52,13-7 136,4 3 1,2 1-1,25-21-136,37-37 167,-66 75-119,1 3 1,3 1-1,1 3 1,28-15-49,-35 28-2,2 2 0,0 2 1,2 2-1,0 3 1,31-8 1,-51 19 10,0 1 1,1 1 0,0 2-1,1 1 1,-1 1 0,20 2-11,-22-1 391,-1-2 1,16-3-392,-15 1 160,0 2 1,15 0-161,368 3 1365,-391 1-1310,-1 1 0,0 1 0,0 1 0,0 1 0,0 0 0,0 1 0,-1 1 0,0 1 0,-1 1 1,1 0-1,-2 1 0,4 4-55,1-3 128,1 0 0,-1-2 0,1 0 0,1-2 0,6 1-128,4 2 135,-1 1 0,0 2-135,-8-1 43,-1 1-1,-1 2 1,19 14-43,-8-6 15,-23-17 11,0 0-1,0-2 0,0 1 1,1-1-1,0-1 1,-1 0-1,6 1-25,48 16 386,-52-13-345,0 0-1,0 1 1,0 0-1,3 4-40,25 17 42,-23-15 3,0-1-1,-1 2 0,0 0 0,-1 1 1,3 5-45,-1-1 57,2 0 1,0-2 0,8 6-58,0-4 56,-1 1 0,-1 2-1,-1 1 1,-1 1 0,-1 0 0,13 22-56,-20-23 21,3 4 3,1 0 1,5 4-25,-13-17 23,-1 0 0,-1 0 0,0 1 0,2 7-23,-2-4 20,1-1 1,1 0 0,2 1-21,10 18 18,-1 2 0,-1 0 0,-3 1 1,-1 1-1,5 23-18,-10-32 3,-1-7 7,1 0-1,10 15-9,-11-23 13,-2 1-1,0 0 1,-1 1-1,-1-1 1,4 16-13,8 11 136,-5-16-96,-2 4-23,-1-1 1,-1 2-1,-2-1 0,-1 1 1,-2 0-1,1 34-17,1-32-15,-7-36 19,0 0-9,0 0-3,0 0 0,0 0-13,0 0-49,0 0 17,0 0 22,0 0-54,0 0-53,0 0-140,-1 9-4081,-5 0 224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21:55:39.122"/>
    </inkml:context>
    <inkml:brush xml:id="br0">
      <inkml:brushProperty name="width" value="0.1" units="cm"/>
      <inkml:brushProperty name="height" value="0.1" units="cm"/>
      <inkml:brushProperty name="color" value="#66CC00"/>
    </inkml:brush>
  </inkml:definitions>
  <inkml:trace contextRef="#ctx0" brushRef="#br0">292 996 1272,'0'0'1257,"0"0"-284,0 0-101,0 0-214,0 0-133,0-1-412,0 0 0,0 0 0,0 0 0,0-1 0,0 1-1,0 0 1,0 0 0,1 0 0,-1-1 0,0 1 0,1 0 0,-1 0 0,1 0 0,0-1-113,34-38 3523,2 2 1,38-31-3524,-4 5 800,62-52-381,5 6 0,9 3-419,-37 26-20,-99 73 21,-1 0-1,0-2 0,-1 1 0,0-1 0,0 0 1,1-4-1,-2 5-14,1 0 0,0 1 0,0 0 1,1 0-1,0 1 0,5-2 14,20-16-96,107-96-7,-73 59-323,-44 46 149,-23 15-733,-6 2-812,-11 2-2155,7-3-3234</inkml:trace>
  <inkml:trace contextRef="#ctx0" brushRef="#br0" timeOffset="2683.04">51 1749 224,'0'0'1151,"0"0"-482,0 0-427,0 0-396,0 0-64,0 0 136,0 0 136,0 0 303,0 0 133,0 0-48,0 0-70,0 0 38,0 0 82,0 0 125,0 0 72,0 0-77,0 0-35,0 0-29,0 0-94,0 0-88,0 0-156,0 0-102,0 0-41,0 0-35,0 0 37,0 0 92,3-14 1701,64-19-1714,19-10-154,-67 35 13,-15 7-16,-1-1 0,1 1 0,0 0-1,0 1 1,0-1 0,0 1 0,0-1-1,0 1 1,0 0 0,3 1 9,14-1 188,-19-3-2108,-2 3-1569</inkml:trace>
  <inkml:trace contextRef="#ctx0" brushRef="#br0" timeOffset="5790.02">1 1746 2481,'0'0'1465,"0"0"-546,0 0-347,0 0-293,0 0-102,0 0 39,0 0 18,0 0-45,0 0-16,0 0 99,0 0 182,0 0 51,0 0-39,0 0-42,0 0 5,13 18 670,-9-14-933,1-1 0,-1 1-1,1-1 1,0 0 0,-1-1 0,1 1-1,1-1 1,-1 0 0,0 0 0,0 0-1,1-1 1,-1 0 0,1 0 0,-1 0-1,1-1 1,0 0 0,-1 0 0,6-1-166,55 13 197,-48-13-13,0 0 0,0-1-1,-1-1 1,1-1 0,-1 0 0,0-1 0,15-7-184,-16 8 138,0 0 0,1 1 1,0 1-1,-1 1 0,1 1 1,0 0-1,0 1 0,0 0-138,35 1 399,100-17 391,-57 12-438,-64 0-308,0 2 0,0 1 1,1 1-1,-1 2 0,-1 1 0,3 1-44,-19-2 145,1-1-1,0-1 0,0 0 0,-1-1 0,1 0 0,0-2-144,1 1 75,0 1 0,-1 0 0,1 1-1,0 0 1,4 2-75,112 19 46,-87-14-43,-27-4-1,0-1 0,0 0 0,16-1-2,6 0 3,0 2-1,29 6-2,24 3 3,5-10-3,-59-3 0,28 3 0,-24 0-81,-1-2-1,12-3 82,12 1-53,-58 0 54,1 0 0,-1 0 0,0 0 0,0-1 0,1-1-1,-1 1 1,0-1-1,1 2 0,-1-1 0,1 1 1,2 1-1,6-1-58,-1-1 1,1-1-1,0 0 1,-1-1-1,0-1 0,2-1 58,-2 0-76,0 2 0,0-1 0,1 2 0,0 0 0,-1 1 0,3 1 76,597-2 628,-586 5-625,0 0-1,5 3-2,-5-1-3,0-1 0,7-1 3,-26-2-7,1 0 0,-1 0 0,1 1 1,-1 1-1,1 0 0,-1 1 0,4 1 7,1 0 7,0-1 0,0-1 1,0 0-1,0-1 0,0-1 1,0 0-1,5-2-7,22 1-3,-37 0-35,1 1-1,-1-2 1,1 1 0,-1-1-1,0 1 1,0-2 0,0 1-1,1-1 39,-2 0-40,1 1-1,0 0 1,0 0-1,1 0 1,-1 1-1,0 0 1,1 0-1,-1 0 41,6-2-2318,-17 3-230</inkml:trace>
  <inkml:trace contextRef="#ctx0" brushRef="#br0" timeOffset="9152.39">395 1389 280,'0'0'1311,"0"0"-312,0 0-158,0 0-70,0 0-83,0 0-103,5-7-165,17-20-244,-25 25-614,-9 6 240,-10 7 59,14-5 157,-67 50 1782,75-55-1435,0-1-170,0 0-38,0 0 150,0 0 221,0 0 125,0 0-174,0 0-206,0 0-124,0 0-79,0 0-11,0 0 20,0 0 54,0 0 70,0 0 18,0 0 6,0 0 22,0 0-52,0 0-46,0 0-15,0 0 19,1 0-88,1 0 0,-1 1 1,1-1-1,0 0 0,-1 0 0,1 0 1,-1 0-1,1-1 0,-1 1 0,1 0 1,-1-1-1,1 1 0,-1-1 0,0 1 1,1-1-1,-1 0 0,1 1 0,-1-1 1,0 0-1,1 0-67,30-23 457,-22 16-309,5-4-74,-1-1 0,0-1 0,0 0 0,-1-1-74,36-36 48,67-46 70,29-12-118,-24 18 267,20-25-267,-72 55 204,15-7-204,-59 50 18,1 0 1,0 2-1,1 2 0,1 0 0,13-3-18,-20 7 3,0-1 0,0-1 0,-1-1 0,-1-1-1,0 0 1,14-15-3,41-30 0,-2 7-6,55-53 6,-120 98-77,0-1 0,-1 0 1,0 0-1,0-1 0,-1 0 1,2-5 76,25-36-17,5 6-459,-50 56-1489,3-1 730,-1-1 1,0-1-1,-10 7 1235,4-7-5022</inkml:trace>
  <inkml:trace contextRef="#ctx0" brushRef="#br0" timeOffset="10328.65">788 1615 3753,'0'0'1723,"0"0"-13,0 0-151,0 0-283,0 0-203,0 0-172,0 0-187,0 0-178,0 0-177,0 0-160,0 0-75,0 0-53,0 0-13,7-4 21,61-48 68,46-50-147,5-4 9,142-98-9,33-4 0,-209 144-57,-2-5 0,34-39 57,-14 14-77,5 2 77,-2 17 26,-70 51-9,0-1 0,-2-2 1,-1-1-1,13-17-17,-39 37-1,0 1-1,0-1 1,1 1 0,0 1-1,0-1 1,4 0 1,-9 7-652,-6 3-854,1 2-1110,13-5-92,-4 0-2157</inkml:trace>
  <inkml:trace contextRef="#ctx0" brushRef="#br0" timeOffset="11773.65">1423 1746 1376,'0'0'2718,"0"0"-879,0 0-436,0 0-417,0 0-343,0 0-218,0 0-78,0 0 39,0 0 151,0 0 203,0 0 93,5-12 1102,3 1-1805,2 0-1,-1 1 0,1 0 0,1 0 0,11-7-129,10-9 28,178-177 269,72-99-297,-173 189 58,5 6 0,67-46-58,-146 125 52,2 1 0,1 1 0,9-2-52,-23 16 138,-2-1 0,1-1 0,-2-1 0,20-18-138,-24 23-16,-11 7-1857,-4 1-3909,-2 2 867</inkml:trace>
  <inkml:trace contextRef="#ctx0" brushRef="#br0" timeOffset="12928.34">2207 1678 4545,'0'0'1055,"0"0"-167,0 0 50,0 0-69,0 0-9,0 0 102,2-22 3640,7 10-4579,0 0-1,1 0 1,0 1-1,11-9-22,-2 1 10,394-432-715,-370 399 697,2 2 0,3 2 1,1 2-1,46-32 8,35-11 40,-125 86-39,-3 2 33,-2 1 96,0 0-24,0 0-48,0 0-4,8-12-409,-12 19-173,-1-1 0,0-1 0,0 1 0,0-1-1,-6 5 529,-15 14-4260</inkml:trace>
  <inkml:trace contextRef="#ctx0" brushRef="#br0" timeOffset="13946.55">2888 1612 1344,'0'0'1069,"0"0"-388,0 0-256,0 0 53,0 0-9,0 0 183,0 5 219,-2 13 171,1-14 83,1-4-146,0 0-215,0 0 7,0 0-51,0 0-126,0 0-186,0 0-151,0 0-55,0 0 22,0 0 11,0 0 26,0-1-227,0 1 0,-1-1 0,1 0 0,0 0 0,0 0 1,0 1-1,0-1 0,0 0 0,1 0 0,-1 0 0,0 1 0,0-1 0,0 0 0,1 0 1,-1 1-1,0-1 0,1 0 0,-1 0 0,1 0-34,9-13 16,0 0 1,1 1-1,1 0 0,5-4-16,3-3 7,48-53-5,221-249 20,-280 313-17,-7 6-2,1 1 0,-1-1 1,1 1-1,-1-1 0,0 0 0,0 0 1,0 0-1,1-2-3,-7 6-600,-7 2-434,2-2-3319,3-1-3270</inkml:trace>
  <inkml:trace contextRef="#ctx0" brushRef="#br0" timeOffset="14737.89">3371 1717 1200,'0'0'2087,"0"0"-656,0 0-512,0 0-388,0 0-246,0 0-65,20-4 2018,-2-16-973,4-8 764,57-90-1549,-66 95-636,-11 17-45,1 0-1,0 1 1,0 0 0,1-1-1,-1 1 1,5-4 201,-7 9-369,-1 5-788,-2 3 992,1-1 0,-1 1-1,0-1 1,-1 0 0,0 0-1,0 0 1,-1-1-1,1 1 1,-2-1 0,-3 6 165,1-4-2501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36:57.210"/>
    </inkml:context>
    <inkml:brush xml:id="br0">
      <inkml:brushProperty name="width" value="0.1" units="cm"/>
      <inkml:brushProperty name="height" value="0.1" units="cm"/>
      <inkml:brushProperty name="color" value="#E71224"/>
    </inkml:brush>
  </inkml:definitions>
  <inkml:trace contextRef="#ctx0" brushRef="#br0">159 180 984,'0'0'2233,"0"0"-505,0 0-364,0 0-182,0 0-102,0 0-89,0 0-103,0 0-125,0 0-95,0 0-92,0 0-68,0 0-75,0 0-88,0 0-94,0 0-34,0 0-20,0 0 53,0 0 38,0 0-1,0 0-15,0 0-10,0 0 13,0 0 8,0 0 34,0 0 23,0 0 76,0 0 27,0 0-13,-13 1 623,9 0-1020,0 1-1,0 0 1,1 0 0,-1 1-1,0-1 1,1 1 0,0 0-1,0 0 1,0 0 0,0 0-1,0 0 1,0 1 0,1-1-1,-1 1-32,-5 8 12,1-1 1,1 1-1,0 0 0,0 1-12,-5 14 125,0 1 0,2 1 1,1-1-1,-2 16-125,2 35 446,2-1 0,5 50-446,2-119 33,0 1 0,1-1-1,0 0 1,0 0 0,1 0 0,0 0-1,0-1 1,1 1 0,1-1 0,4 8-33,0-2 122,1 0 1,0 0 0,1-1 0,1-1 0,6 6-123,-15-14 46,1 1 0,-1-1 0,-1 0 0,1 1 1,-1-1-1,0 1 0,2 4-46,-3-4 10,1-1 0,0 0 1,0 1-1,0-1 0,0 0 1,1 0-1,0 0 0,0-1 1,0 1-1,0-1 0,0 1 1,2 0-11,-5-4 3,0 0 1,1 0 0,-1 0 0,0 0 0,1 0 0,-1 0 0,0 0 0,1 0 0,-1 0-1,0 0 1,1 0 0,-1 0 0,0 0 0,0 0 0,1 0 0,-1-1 0,0 1 0,1 0-1,-1 0 1,0 0 0,0 0 0,1-1 0,-1 1 0,0 0 0,0 0 0,1 0 0,-1-1-1,0 1 1,0 0 0,0 0 0,1-1 0,-1 1 0,0 0 0,0-1 0,0 1 0,0 0 0,0 0-1,0-1 1,0 1 0,0 0 0,1-1 0,-1 1 0,0 0 0,0-1 0,0 1 0,-1 0-1,1-1 1,0 1 0,0 0 0,0-1 0,0 1 0,0 0-4,-2-19-5673,-1 18 671</inkml:trace>
  <inkml:trace contextRef="#ctx0" brushRef="#br0" timeOffset="1004.77">370 340 6265,'0'0'3630,"0"0"-1637,0 0-800,0 0-318,0 0-180,0 0-80,0 0-83,0 0-56,0 0-69,0 0 1,0 0-3,0 0-6,0 0-53,0 0-17,0 0-61,0 17 399,15 268 322,-7-119-803,-8-162-60,3-9-129,2-5-2330,2 1-4863,0 6-2276</inkml:trace>
  <inkml:trace contextRef="#ctx0" brushRef="#br0" timeOffset="1703.9">645 703 5209,'0'0'3556,"0"0"-1485,0 0-772,0 0-434,0 0-259,0 0-112,0 0-76,0 0-39,0 0-10,0 0 36,0 0 70,0 0 60,23 7 1149,-17-2-1603,-1 1 0,0-1-1,0 1 1,0 0 0,0 0 0,-1 0-1,0 1 1,-1 0 0,1 0-1,-1 0 1,2 7-81,-2 0 14,0 1-1,-1-1 0,-1 1 1,0 0-1,-1 11-13,0-23-154,1 1 211,-1 1 0,0 0 0,-1 0 0,1 0 0,-1-1 0,0 1 0,0 0 0,-1 2-57,1-6-86,0 0 0,1 1 0,-1-1 1,0 0-1,1 0 0,-1 0 0,0 0 0,0-1 1,0 1-1,0 0 0,0 0 0,0 0 1,0-1-1,-1 1 86,-24 4-5348,26-5 957</inkml:trace>
  <inkml:trace contextRef="#ctx0" brushRef="#br0" timeOffset="2491.75">959 550 5569,'0'0'4001,"0"0"-2009,0 0-979,0 0-224,0 0 19,0 0 27,0 0-76,0 0-63,0 0-98,0 0-76,0 0-107,0 0-101,0 0-112,19 0 264,98-7 761,-76 3-2567,1 2-1,26 2 1341,-68 1-4605,0 5-3842</inkml:trace>
  <inkml:trace contextRef="#ctx0" brushRef="#br0" timeOffset="4101.26">1683 221 6833,'0'0'2758,"0"0"-787,0 0-630,0 0-298,0 0-135,0 0-107,0 0-42,0 0-36,0 0-67,0 0-97,0 0-80,0 0-83,0 0-103,-19 0-9,-169 0-353,186 1 83,1 1-1,-1-1 1,0 0-1,1 1 1,0 0 0,-1-1-1,1 1 1,0 0 0,0-1-1,0 1 1,-1 1-14,0 1 14,-24 40 18,25-42 63,1 0-1,-1 0 1,0 0 0,1 0 0,-1 0-1,1 0 1,0 0 0,0 0 0,0 1-1,0-1 1,0 0 0,0 0 0,0 0-1,1 0 1,-1 0 0,1 0-95,13 37-116,-4-14 200,-6-5-45,0 1-1,-2 0 1,0 0 0,-1-1-1,-2 15-38,1-8 54,0-26-39,0-1-1,33-17 348,-28 14-363,-1 1 0,1 0 0,-1 0 0,1 0 0,0 1 0,0-1 0,-1 1 0,1 1 0,0-1 0,0 0 0,0 1 0,0 0 0,0 0 0,0 1 1,0-1-1,0 1 0,0 0 0,0 1 0,-1-1 0,1 1 0,0 0 0,-1 0 0,1 0 0,1 1 1,8 11 26,-1 1 0,0 0 1,4 7-27,-15-18 1,0-1 0,0 1 0,-1 0 0,1-1 1,-1 1-1,0 0 0,0 0 0,-1 0 0,1 0 1,-1 0-1,1 4-1,-3 49 17,1-43-15,0-4-28,-1 0 1,0 0-1,0 0 0,-1 0 1,0 0-1,0-1 0,-1 1 1,0-1-1,-1 0 1,-5 6 25,8-10-13,-1-1 1,0 0 0,-1 0 0,1 0 0,-1-1 0,1 1-1,-1-1 1,0 0 0,-1 0 0,1 0 0,0 0-1,-1-1 1,0 0 0,1 0 0,-1 0 0,0 0-1,0-1 1,0 0 0,0 0 0,0 0 0,-4 0 12,-1-1 38,1-1 0,-1 1 0,0-2 0,1 1 0,-1-1 0,1-1 0,-7-2-38,-5 2 781,15 3-4265,7 0-1506,5 0-1386</inkml:trace>
  <inkml:trace contextRef="#ctx0" brushRef="#br0" timeOffset="5236.39">1785 0 4585,'0'0'4205,"0"0"-1641,0 0-791,0 0-361,0 0-334,0 0-205,0 0-190,0 0-170,0 0-103,0 0-94,0 0-32,0 0-37,0 0 37,0 0 28,0 0-39,0 0-42,0 0-31,0 0-81,0 0-54,0 0 26,0 0 43,0 0 6,2 23 453,0-18-567,1-1 1,0 0 0,0-1-1,0 1 1,0 0 0,1-1 0,3 3-27,17 18 47,-7-3-23,-1 0-1,-1 1 1,-1 1-1,-1 0 0,-1 1 1,-1 0-1,7 25-23,-7-8 9,-2 0-1,-2 0 1,-2 1-1,0 32-8,-4 44-124,-5 9 124,3-117 0,1 0 0,-1 1 0,-1-1 0,0 0 0,0 0 0,-1 0 0,0 0 0,-1-1 0,0 1 0,4-9-62,0-1 0,0 1 0,-1 0 0,1-1 0,0 1 0,-1 0 0,1-1 0,0 1 0,-1-1 0,1 1 0,-1-1 0,1 1 0,-1-1 0,1 1 0,-1-1 0,1 1 0,-1-1 0,0 1 0,1-1 0,-1 0 0,1 0 0,-1 1 0,0-1 0,0 0 0,1 0 0,-1 0 0,0 1 62,1-2-416,-1 0-1,0 0 1,1 0-1,-1 1 1,1-1-1,-1 0 1,1 0-1,0 0 1,-1 0-1,1 0 1,0 0-1,-1 0 1,1 0-1,0 0 1,0 0 0,0 0-1,0 0 1,0 0-1,0 0 1,0 0-1,1 0 417,-1-13-8080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25.512"/>
    </inkml:context>
    <inkml:brush xml:id="br0">
      <inkml:brushProperty name="width" value="0.1" units="cm"/>
      <inkml:brushProperty name="height" value="0.1" units="cm"/>
      <inkml:brushProperty name="color" value="#E71224"/>
    </inkml:brush>
  </inkml:definitions>
  <inkml:trace contextRef="#ctx0" brushRef="#br0">54 7 72,'0'0'1432,"0"0"-591,0 0-467,0 0-102,0 0 184,0-6 1132,0 6 8020,-1 12-9292,0-1 0,-1 1-1,0-1 1,-3 9-316,2-8 132,0-1 1,1 1-1,0 1 1,0 8-133,2 84 585,0-79-556,-2-1 0,-2 1 0,-4 19-29,5 5 27,3-42-24,0 1 0,0-1 0,-1 0 0,0 0 0,-2 4-3,0 7 19,0 0 0,2 0-1,0 1 1,1 14-19,0-16 9,0 1119 1081,0-1136-1082,0-1 8,0 0 24,0 0-24,0 0-8,0 27 56,0 132 73,0-158-130,0-1 0,0 3-6,0 25-1,0 17 335,0-25-6839,0-8-2002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0:31.326"/>
    </inkml:context>
    <inkml:brush xml:id="br0">
      <inkml:brushProperty name="width" value="0.1" units="cm"/>
      <inkml:brushProperty name="height" value="0.1" units="cm"/>
      <inkml:brushProperty name="color" value="#E71224"/>
    </inkml:brush>
  </inkml:definitions>
  <inkml:trace contextRef="#ctx0" brushRef="#br0">88 0 1776,'0'0'646,"0"0"-273,0 0 47,0 0 78,0 0-10,0 0 77,0 0 209,0 0 11,0 0 46,0 0 76,0 0 67,0 0-118,0 0-139,0 0-127,0 0-77,0 0-67,0 0-96,0 0-64,0 0-108,0 0-28,0 0 47,0 0-34,0 0-39,0 0 15,0 0 34,0 0 19,0 0-7,0 0 9,0 0-46,0 0-62,0 38 720,-1-24-595,0-1 0,-1 0 0,-3 11-211,1-10 88,2 0-1,0 0 1,0 12-88,2 389 1164,7-273-454,-3 117-406,-2-219-276,1 1 0,4 9-28,1-11-6,-5-28 20,0 1 0,-1 0 0,-1 0-1,0 9-13,11 114 190,-12-6-77,-1-120-100,0 1 0,0 0-1,-1-1 1,0 1 0,-4 8-13,3-8 33,0 0 1,0 0-1,1 0 0,1 0 1,0 0-1,0 1-33,-2 178 169,-5-142-122,-3 19 16,7 31 92,4-96-149,0-1 2,0 0 0,0 0 0,0 0 0,0 0 0,0 0 0,0 0-2,0 0-12,0 0-2,0 0 3,0 0 10,0 0-1,0 0-21,0 0-30,0 0-23,0 0-24,0 0-37,0 0-33,0 0-62,0 0-34,0 0-79,0 0-163,-42 0-5603,16 0-4188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2.139"/>
    </inkml:context>
    <inkml:brush xml:id="br0">
      <inkml:brushProperty name="width" value="0.1" units="cm"/>
      <inkml:brushProperty name="height" value="0.1" units="cm"/>
      <inkml:brushProperty name="color" value="#E71224"/>
    </inkml:brush>
  </inkml:definitions>
  <inkml:trace contextRef="#ctx0" brushRef="#br0">0 0 144,'0'0'0,"0"0"-88</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7:41:39.894"/>
    </inkml:context>
    <inkml:brush xml:id="br0">
      <inkml:brushProperty name="width" value="0.1" units="cm"/>
      <inkml:brushProperty name="height" value="0.1" units="cm"/>
      <inkml:brushProperty name="color" value="#E71224"/>
    </inkml:brush>
  </inkml:definitions>
  <inkml:trace contextRef="#ctx0" brushRef="#br0">67 0 72,'-11'9'157,"9"-7"112,0 0 0,0 0 1,-1 0-1,1 0 0,0 0 1,-1-1-1,0 1 0,1-1 1,-1 1-1,0-1 0,0 0 1,0-1-1,-2 2-269,5 39 903,-1-25-1913,-6 2 9667,1-10-7697,6-7-853,-1-1 1,1 0-1,0 1 0,-1-1 1,1 0-1,0 1 0,0-1 1,-1 0-1,1 1 0,0-1 0,0 1 1,0-1-1,0 0 0,0 1 1,0-1-1,-1 1 0,1-1 1,0 1-1,0-1 0,0 0 0,0 1 1,0-1-1,1 1 0,-1-1 1,0 1-1,0-1 0,0 0 0,0 1 1,0-1-1,0 1 0,1-1 1,-1 0-1,0 1 0,0-1 1,1 0-1,-1 1 0,0-1 0,1 0 1,-1 0-1,0 1 0,1-1 1,-1 0-1,0 0 0,1 1 1,-1-1-1,0 0 0,1 0 0,-1 0 1,1 0-1,-1 1 0,0-1 1,1 0-1,-1 0 0,1 0 1,-1 0-1,1 0 0,-1 0 0,0 0 1,1 0-1,-1 0 0,1-1-107,45 4-242,-7 0 431,-7 2-151,-27-5-26,-1 0 0,1 1 0,-1 0 0,1 0 0,-1 0 0,0 0 1,1 1-1,-1-1 0,0 1 0,3 2-12,-5-2 11,1-1 0,0 1 0,0-1 0,0 0 0,0 0 0,0 0 0,1 0 0,-1 0 0,2 0-11,27 8 62,-21-3-30,4-2 50,27 3 12,177-7 180,-194-2-178,0-1 0,0 0-1,-1-2 1,11-4-96,0 1 94,-26 6-59,-1 2 0,1-1-1,-1 1 1,1 0 0,0 1-35,38-3 153,17 2-38,475-4 843,-455 15-804,-76-11-143,1 1 1,0 0-1,-1 1 1,8 2-12,-7-2 12,-1 0 1,1 0-1,0-1 1,7 1-13,124 8 121,441-10 62,-377 3-183,117 1 55,-227 6-54,-48-7 6,-28-3-12,-1-1 5,1 1 0,-1 1 0,1 1-1,-1 0 1,2 1 0,0 2 8,1-1 0,15 0-8,-3 0-16,19 1 18,0-2 0,1-3 0,5-3-2,33 1 17,12 2-17,-15-13-15,76 6 14,-80-7 1,15 4-17,-51 9 17,0-3 0,35-7 0,-81 11 0,46-8 2,-23 3-10,0 1 0,0 2 0,13 0 8,41-12 30,-25 4-36,19 3-3,102 4-39,-99 13 57,16 4-17,22-8 14,60-2-68,-172-4 69,-1 0 1,0 0-11,0 0-66,0 0-132,0 0-150,0 0-213,10-18-3644,-2 7-209,0-11-7263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01:41:24.764"/>
    </inkml:context>
    <inkml:brush xml:id="br0">
      <inkml:brushProperty name="width" value="0.1" units="cm"/>
      <inkml:brushProperty name="height" value="0.1" units="cm"/>
      <inkml:brushProperty name="color" value="#E71224"/>
    </inkml:brush>
  </inkml:definitions>
  <inkml:trace contextRef="#ctx0" brushRef="#br0">61 38 1008,'0'0'792,"0"0"-94,0 0-7,0 0 34,0 0-27,-20 6 861,9 8-2727,10-13 927,-1 1 0,1-1 0,0 0 0,-1 1 0,1 0 0,0-1 0,0 1 0,0 0 1,0-1-1,0 1 0,1 0 0,-1 0 0,0 0 241,1-1-273,0-1-149,0 0 210,-15 13 1633,44-13 13051,14-1-10012,57-1-7055,-60 2 4148,-31-1-1475,1 0 0,0-1-1,0 0 1,-1 0 0,1-1 0,-1 0 0,5-3-78,-4 2 81,-1 0 0,1 1 0,0 0 0,0 1 0,-1 0 0,2 1 0,5-1-81,1 3 130,1-2 1,-1 0-1,1-1 0,-1 0 0,0-2 1,3 0-131,-10 1 28,-1 2-1,1-1 1,0 1 0,-1 1 0,1 0-1,0 0 1,3 1-28,-2 0 11,-1 0-1,1-1 0,-1-1 1,6-1-11,43-1 100,-47 3-43,0 0-1,0 0 1,0-2 0,3 0-57,6-3 93,0 2 1,0 0 0,21 0-94,151-3 351,-136 4-257,-23 1 41,0 1 0,21 3-135,-40 0 55,0 0 1,-1 1-1,0 1 1,0 0 0,0 1-1,10 6-55,4 4 45,-20-11-4,0 0-1,0 0 0,1-1 1,0 0-1,4 1-40,5 0 133,0 0 0,1 0-1,0-2 1,0-1 0,17 1-133,217 0 467,-232-1-444,1 0 0,0 2 0,14 4-23,5 1 17,112 6 193,-80-9-28,1-3 1,10-4-183,-18 1 80,-47-1-72,0-1-1,17-4-7,0 1 3,-2-1 2,29-1 7,-47 6-13,1-1-1,-1 0 1,5-2 1,-5 1-2,1 1 0,-1 0 1,6 1 1,20-1 24,-1-1 0,41-9-24,-70 11 4,1 0 0,0 0 1,10 2-5,30-2 11,-11-5 7,-7 1 28,-1 1 0,13 1-46,47-3 66,-57 3-1019,-93 25-3701,19-11-2214</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17.645"/>
    </inkml:context>
    <inkml:brush xml:id="br0">
      <inkml:brushProperty name="width" value="0.1" units="cm"/>
      <inkml:brushProperty name="height" value="0.1" units="cm"/>
      <inkml:brushProperty name="color" value="#E71224"/>
    </inkml:brush>
  </inkml:definitions>
  <inkml:trace contextRef="#ctx0" brushRef="#br0">61 71 912,'0'0'640,"0"0"-176,0 0-102,0 0-11,0 0-3,0 0-26,0 0-38,0 0-5,0 0-33,0 0-57,0 0-60,0 0-21,0 0 11,0 0 37,0 0 27,0 0 7,0 0-24,0 0-15,0 0-6,0 0 18,0 0-27,0 0-35,0 0-24,0 0-50,0 0-18,0 0-1,0 0 0,0 0 0,0 0 2,0 0 10,0 0 16,0 0-22,0 0-4,0 0 3,0 0-2,0 0 2,0 0-4,0 0-1,0 0 0,0 0 2,0 0 3,0 0 7,0 0 37,0 0-11,0 0-21,0-39 3113,0 10-403,0 27 547,0 18-2305,1 11-844,-2 0 0,-1-1 1,-1 1-1,-6 24-133,1-2 67,8-39-55,-1-1 0,0-1 0,-1 1 1,0 0-1,-1 0 0,0-1 0,-2 6-12,3-9 7,0 1 0,1-1-1,-1 1 1,1-1 0,0 1 0,1 0 0,0-1-1,-1 1 1,2 2-7,-5 35 58,0-23-46,2-1 0,0 0 1,1 1-1,1 0 0,3 18-12,-1 17 52,-2 371 27,10-304-55,-10 167 311,6-174 107,1 96-140,-4 418 1005,-3-626-1309,0 2-1751,0-7-2215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26.035"/>
    </inkml:context>
    <inkml:brush xml:id="br0">
      <inkml:brushProperty name="width" value="0.1" units="cm"/>
      <inkml:brushProperty name="height" value="0.1" units="cm"/>
      <inkml:brushProperty name="color" value="#E71224"/>
    </inkml:brush>
  </inkml:definitions>
  <inkml:trace contextRef="#ctx0" brushRef="#br0">0 1 328,'0'0'1172,"0"0"-293,0 0-168,0 0-87,0 0-53,0 6 6464,0 21-4663,7 190-479,-6-193-1751,2 1 0,0-1 0,4 10-142,2 13 567,-3-19-380,-4-16-95,0 0 0,0 0 0,-1 11-92,9 63 317,-10 45-30,-13 66 185,13-174-350,-1-1-1,-1 1 0,-1-1 1,-1 0-122,-1 16 163,0 0 1,3 1 0,1-1 0,3 17-164,-1 9 106,-8-2-75,4 234 961,3-291-967,1 1 0,0 0 0,0-1 0,1 1 0,0 0 0,1 3-25,-1-4 20,0 0 1,-1 1-1,1-1 0,-1 1 1,0 0-1,0 3-20,12 56 219,-6 8-15,-4 159 143,-4-220-344,-1 1 1,0-1 0,-1 1 0,0-1-1,-1 0 1,-1 2-4,2-11 3,3-2 2,0 2-3,0 0-1,0 0 4,-1-1-3,1-2-1,-1 1-1,1-1 1,0 1 0,-1-1 0,1 0 0,0 1 0,-1-1 0,1 1 0,0-1 0,0 1 0,0-1 0,-1 1 0,1-1 0,0 1 0,0-1 0,0 1 0,0-1 0,0 1 0,0 0 0,0-1 0,0 1 0,0-1 0,0 1 0,0-1-1,0 1 1,0-1 0,1 1-1,-1 18-137,-3-19-1968,-3 0-1936</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31.774"/>
    </inkml:context>
    <inkml:brush xml:id="br0">
      <inkml:brushProperty name="width" value="0.1" units="cm"/>
      <inkml:brushProperty name="height" value="0.1" units="cm"/>
      <inkml:brushProperty name="color" value="#E71224"/>
    </inkml:brush>
  </inkml:definitions>
  <inkml:trace contextRef="#ctx0" brushRef="#br0">60 1 624,'0'0'1486,"0"0"-421,0 0-182,0 0 29,0 0-50,0 0-63,0 0-68,0 0-107,0 0-164,0 0-128,0 0-87,0 0-31,0 0-26,0 0-10,0 0 8,0 0 10,0 0 3,0 0 29,0 0 41,0 0 6,0 0 3,0 0 2,0 0-13,0 0-56,0 0-24,0 0 3,0 0 29,0 0 10,0 0-9,0 0-18,0 0 10,0 23 1000,-3 290 1513,-7-144-1388,10-149-1277,1 10 151,-2 1-1,-1 0 1,-1-1-1,-2 1-210,1-8 101,1 1-1,2-1 1,0 22-101,1-19 151,-1 0 0,-1 0 0,-2 2-151,-1 11 33,1 0 0,2 32-33,-3 42 22,1-62 40,4 39-62,0-50 8,0 1100 1025,0-1137-1033,3-3 1,-3 0 3,0 0-9,0 0-3,0 5 1,-1-4 7,1 0 1,0 0-1,0 0 0,0 0 1,0 0-1,-1 0 1,2 0-1,-1 0 1,0 0-1,0 1 0,0-1 1,0 0-1,1 0 1,-1 0-1,0-1 0,1 1 1,-1 0-1,1 0 1,-1 0-1,1 1 0,0-2 7,-1 0 1,0 0 0,0 0-3,0 0-20,0 0-81,0-6-288,3-66-5684,3 25-5026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7:43.050"/>
    </inkml:context>
    <inkml:brush xml:id="br0">
      <inkml:brushProperty name="width" value="0.1" units="cm"/>
      <inkml:brushProperty name="height" value="0.1" units="cm"/>
      <inkml:brushProperty name="color" value="#E71224"/>
    </inkml:brush>
  </inkml:definitions>
  <inkml:trace contextRef="#ctx0" brushRef="#br0">1 36 2417,'0'0'864,"0"0"-600,0 0-168,0 0-8,0 0-88,0 0-136,10-36-928</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4:54.320"/>
    </inkml:context>
    <inkml:brush xml:id="br0">
      <inkml:brushProperty name="width" value="0.1" units="cm"/>
      <inkml:brushProperty name="height" value="0.1" units="cm"/>
    </inkml:brush>
  </inkml:definitions>
  <inkml:trace contextRef="#ctx0" brushRef="#br0">1 4 416,'0'0'2169,"0"0"-1257,0 0-496,0 0-200,0 0-216,0-4-56,0 4 32,0 0-24,0 0-288,0 0-168,0 0-361,7 0-887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54.279"/>
    </inkml:context>
    <inkml:brush xml:id="br0">
      <inkml:brushProperty name="width" value="0.1" units="cm"/>
      <inkml:brushProperty name="height" value="0.1" units="cm"/>
    </inkml:brush>
  </inkml:definitions>
  <inkml:trace contextRef="#ctx0" brushRef="#br0">1 1 512,'0'0'624,"0"0"-624,0 0-352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5:47.570"/>
    </inkml:context>
    <inkml:brush xml:id="br0">
      <inkml:brushProperty name="width" value="0.1" units="cm"/>
      <inkml:brushProperty name="height" value="0.1" units="cm"/>
    </inkml:brush>
  </inkml:definitions>
  <inkml:trace contextRef="#ctx0" brushRef="#br0">181 452 800,'0'0'823,"0"0"-370,0 0-168,0 0-151,-1-13 44,-8 13-533,5-1 191,1 1 0,0 0 0,0 0 0,0 0 0,0 1 0,0-1 0,0 1 0,0 0 0,0-1-1,-1 2 165,-7 4-677</inkml:trace>
  <inkml:trace contextRef="#ctx0" brushRef="#br0" timeOffset="342.6">181 452 200</inkml:trace>
  <inkml:trace contextRef="#ctx0" brushRef="#br0" timeOffset="18078.5">0 636 928,'0'0'1155,"0"0"-549,0 0-290,0 0 86,0 0 88,2 0-1363,9-4 14291,-8 1-12654,-1-1-754,0 1-1,1 0 0,-1-1 1,1 1-1,0 0 0,0 0 1,0 0-1,0 1 0,1-1 1,-1 1-10,14-13 16,3-6 31,0 0 0,2 2 0,0 1 0,1 0 1,0 2-1,2 0 0,0 2 0,21-9-47,86-38 493,-72 32-179,1 2-1,15-2-313,124-35 455,107-15-455,-145 51 240,2 6 0,15 7-240,-45 0 291,-68 6-41,0 3 1,9 3-251,-27 1 48,0-3-1,4-2-47,-3 1 50,0 1-1,5 3-49,300 2 325,-340 0-229,1 2 0,-1 0 1,10 3-97,28 3 382,74 8 368,99 26-750,-109-18 449,-112-24-447,3 1 6,0 1 0,1-1 1,-1 1-1,0 0 0,0 1 0,0 0 0,-1 0 1,1 0-1,2 3-8,-5-4 2,0 0-1,0-1 1,0 1 0,0-1 0,0 0 0,0 0-1,2 0-1,17 5 12,-12-2-9,0 1 1,-1 0-1,0 1 1,0 0 0,0 0-1,0 1 1,-1 0-1,0 1 1,-1 0-1,0 0 1,3 4-4,-3-4 32,1 0 1,1 0-1,-1-1 1,1 0-1,0-1 1,1 0-1,6 2-32,42 28 109,-44-25-60,0-2 1,1 0-1,0-1 1,7 2-50,-21-9 7,74 31 388,153 49-58,-219-77-338,0 1 0,0 0-1,-1 1 1,0-1 0,5 6 1,38 21-18,-45-28 19,1 0-1,-1 1 1,0 0 0,0 1-1,0-1 1,3 5-1,1 1-18,17 15 24,12 7 4,-14-14 12,-26-18-16,23 9-6635,-23-10 321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8:38.728"/>
    </inkml:context>
    <inkml:brush xml:id="br0">
      <inkml:brushProperty name="width" value="0.1" units="cm"/>
      <inkml:brushProperty name="height" value="0.1" units="cm"/>
      <inkml:brushProperty name="color" value="#E71224"/>
    </inkml:brush>
  </inkml:definitions>
  <inkml:trace contextRef="#ctx0" brushRef="#br0">1 57 1904,'0'0'871,"0"0"-488,0 0-55,0 0 283,0 0-19,0 0-15,0 0 34,0 0 32,0 0 172,0 0 137,0 0 62,0 0-58,0 0-92,0 0-69,0 0-82,0 0-87,0 0-90,0 0-12,0 0-40,0 0-61,0 0-30,0 0 11,0 0-3,0 0-37,0 0-20,0 0 4,0 0-35,0 0-47,0 0-68,0 0-42,0 0-14,0 0 10,0 0 12,0 0-2,0 0 2,0 0-10,0 0-8,0 0-1,0 0-25,0 0 4,0 0 22,7-17 844,-2 15-905,0 1-1,1 0 1,-1 0 0,1 0-1,0 1 1,-1-1 0,4 2-85,26-4 260,-10-1-88,0 2-1,0 1 1,-1 0-1,24 4-171,14-1 383,-47-1-360,0 0 1,-1 2 0,1 0 0,8 3-24,21 4 58,-28-7-39,-1 0 1,0-1 1,0 0-1,10-1-20,100 14 89,368-12-11,-387 6-108,616-6 61,-440 9-16,130-12 13,-387-2 179,0 0 1,0-2-1,9-2-207,38-6 245,57 1 63,1 6 0,61 9-308,27 7 554,13-8-359,194-3 155,-394-2-332,192-5 186,239-7 647,-339 7-820,-47-5-1,-59 11-29,-1 0-1,0-2 1,4-1-1,14-2 1,140-14 12,-163 19-12,-1-1-1,0 2 0,1-1 1,-1 1-1,10 2 0,9 0 0,966-2 9,-850 12-28,-139-10 22,-5-1 4,-1-1 1,33 3-16,168 3 22,65-6 2,-138 11-14,-114-11-3,-5 0 0,1 0 0,0 0 0,0 0 0,-1 2 0,1-1 0,0 1 0,4 2 1,-8-3 0,-1 0 1,1 0 0,-1-1-1,1 1 1,-1-1 0,1-1-1,-1 1 1,3-1-1,14-1 1,1032 5 276,-1039-4-261,0 0 0,0-2 0,0 0 0,0 0 1,12-6-17,-12 4 14,1 1-1,-1 0 1,1 1 0,0 0 0,16 1-14,30-1 31,-61 3-23,-1 0 0,0 0 0,0 0 0,0 0 0,0 0 0,0 0-3,0 0-23,0 0-68,0 0-78,0 0-137,0 0-211,0 0-270,-4 12-3970,-1-3 2567,0-1-1,0 0 0,-1 0 0,-5 6 2186,4-5-2714,-10 12-5073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1.761"/>
    </inkml:context>
    <inkml:brush xml:id="br0">
      <inkml:brushProperty name="width" value="0.1" units="cm"/>
      <inkml:brushProperty name="height" value="0.1" units="cm"/>
    </inkml:brush>
  </inkml:definitions>
  <inkml:trace contextRef="#ctx0" brushRef="#br0">4303 1 928,'0'0'998,"0"0"-102,0 0 40,0 0-301,0 0-176,0 0 217,12 0 4667,-10 0 1479,-15 10-6784,-1-1-1,0 0 1,-1-1 0,-15 6-38,-79 34 103,90-40-81,10-4-21,0-1-1,1 2 1,0-1 0,-8 6-1,0 1 111,-1 0-1,0-2 1,0 0 0,-1-1-1,0-1 1,-11 3-111,-31 14 48,53-22-28,-1 1 0,0 0 1,1 1-1,0 0 0,0 0 0,-4 3-20,4-3 56,0 1-1,-1-1 1,1 0 0,-1-1-1,0 0 1,-5 1-56,-78 24 112,36-9 80,-86 15-128,76-17-51,-24 7-15,17-8 32,-79 12-14,99-19-4,0-1 1,-1-3-1,-9-1-12,-163-4 59,99-2-44,59 5 30,-18 4-45,18-1 44,-20-2-44,68-3-3,1 1 1,-1 1-1,-6 2 3,6-2-2,1 0 0,0-1 0,-7 0 2,-18-1 7,0 3 1,0 1-1,-40 11-7,67-14 14,0 0 0,1-1-1,-1-1 1,0-1 0,0 0-14,-25-1 19,-1 3-9,1-3 0,-1-1 0,1-1 0,-8-5-10,-72-10 157,78 14-166,-1-3-1,-27-8 10,58 11 46,0 0 0,1-1 0,0 0 0,0-1-46,-37-18 126,45 24-126,-44-19-3,-1 3 0,-27-6 3,13 17 149,53 4-149,1 0 1,-1 1-1,0 0 0,-8 1 0,-9-1 0,13 0 76,1-1 0,-1 0-1,0-1 1,1 0-1,0-1 1,-11-5-76,19 8 48,1 0 0,0 0 0,0 0 0,0 1 0,0-1-1,-1 1 1,1 0 0,-2 1-48,-16-1 124,7-2-87,0-1 0,0 0 0,0-1 0,0 0 0,1-1 0,-1-1 0,1 0 0,-11-8-37,-20-7-19,0 1 1,-1 3 0,-2 1 18,33 11-1,6 0 1,7 4 2,0 0 0,-1 0-1,1 0 1,0 0 0,0 0-1,-1 0 1,1 1 0,0-1-1,-1 1 1,1 0 0,0 0-1,-1 0 1,1 0 0,-2 0-2,3-1 8,-2-1 1,2 1 4,-5 1-13,1-1 1,-1 0-1,1 0 0,-1 0 0,1-1 0,0 0 1,-1 0-1,1 0 0,0-1 0,0 0 0,1 0 1,-2-1-1,-50-41-5,49 38-7,5 5-13,0 1 0,-1-1 1,1 1-1,-1-1 1,1 1-1,0 0 0,-1 0 1,0 0-1,1 1 0,-1-1 1,0 1-1,1-1 1,-3 1 24,-7 18-1510,3-3 611,-12 6-1629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17.755"/>
    </inkml:context>
    <inkml:brush xml:id="br0">
      <inkml:brushProperty name="width" value="0.1" units="cm"/>
      <inkml:brushProperty name="height" value="0.1" units="cm"/>
    </inkml:brush>
  </inkml:definitions>
  <inkml:trace contextRef="#ctx0" brushRef="#br0">0 541 2457,'0'0'1520,"0"0"-544,0 0-433,0 0-323,4-2-1179,11-4 11290,-10 3-9196,116-53 47,-63 30-745,16-10-437,22-12 308,47-14-308,-116 50 91,156-63 257,-113 41-344,3 3 0,0 4 0,2 2 0,22-1-4,9-1 14,-68 15-19,0 3 1,1 1-1,0 1 1,1 2-1,15 2 5,612 6 3526,-640-1-3444,0 0 0,0 2-1,14 4-81,-3-1 110,-5-3 227,1-1 0,0-2 1,23-3-338,-11 1 296,24 3-296,-13 2 216,-33-4-186,1 2 0,-1 0 1,0 2-1,0 0 0,0 2 1,-1 1-1,13 5-30,7 4 215,0-2 0,0-2 0,1-2 0,1-2 0,29 1-215,-8 0 111,-1 3-1,6 4-110,-37-7 210,0-1 0,0-2 0,35 2-210,15 2 322,-77-9-320,1 1 0,-1 0 0,0 0-1,-1 0 1,1 1 0,0 0 0,-1 1-1,1-1 1,-1 1 0,3 3-2,-4-4 8,-1 0 0,1 0 0,0-1 0,0 1 1,0-1-1,3 0-8,27 15 20,-19-8 19,0-1-1,0-1 0,1-1 0,0 0 1,6 1-39,23 7 18,-38-9-9,1-1 1,-1 1 0,-1 0-1,1 1 1,-1 0 0,1 0-1,5 7-9,2 2 3,9 8-1,-18-16-2,0-1 0,1 0 0,0 0 0,0-1 0,0 0 0,0 0 0,1 0 0,0-1 0,-5-3-1,0 0 1,0 0 0,0 0-1,0 1 1,-1-1-1,1 1 1,0 0 0,-1 0-1,1 0 1,-1 0 0,0 0-1,0 0 1,0 1-1,0-1 1,0 1 0,0-1-1,-1 1 1,1 0-1,-1 0 1,0-1 0,1 2 0,4 7-1,1 0 0,1-1 0,0 0 0,0 0 0,1-1 0,0 0 0,1 0 0,0-1 1,-6-4 0,53 38-2,-51-40-645,-8-1-2659,-10 0-3891,9-1 6618,-16 0-11199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22.186"/>
    </inkml:context>
    <inkml:brush xml:id="br0">
      <inkml:brushProperty name="width" value="0.1" units="cm"/>
      <inkml:brushProperty name="height" value="0.1" units="cm"/>
    </inkml:brush>
  </inkml:definitions>
  <inkml:trace contextRef="#ctx0" brushRef="#br0">4160 1 1136,'0'0'1231,"0"0"-587,0 0-297,0 0-62,0 0 64,0 0 12,0 0 22,0 0 99,0 0 44,0 0-81,0 0-99,0 0-44,0 0-59,0 0-55,0 0-26,0 0 20,0 0 81,0 0 186,0 0 229,0 0 118,0 0-70,0 0-93,0 0-75,0 0-62,0 0-84,0 0-74,0 0-55,0 0-35,0 0 3,0 0 16,0 0-5,0 0-23,0 0-47,0 0 14,0 0 36,0 0 5,0 0 42,0 0 27,0 0-12,0 0-73,0 0-48,0 0 0,0 0-57,0 0-63,0 0-6,0 0 22,-22 4 723,15 1-685,-1 0 0,-1 0 1,1 0-1,-1-1 0,1-1 1,-1 1-1,0-1 1,0-1-1,-2 0-117,-28 10 740,10-2-503,10-4-204,1 1-1,-1 1 1,1 0 0,-15 10-33,22-11 14,0-1-1,-1-1 1,-11 4-14,-24 12 23,18-4 1,-1-2 0,0-1 0,-1-1 0,0-1 0,-1-2 0,-28 5-24,-71 15 27,-6-10-13,-2-5-14,46-11 10,55-3 13,0 2 0,1 1 0,-28 6-23,48-7 115,0 0 0,-1-2 0,1 0 0,-17-2-115,18 1 0,-1 0-1,0 0 1,1 2-1,0 0 0,-3 1 1,-29 6 199,0-3-1,0-1 0,0-3 0,-1-2 0,-12-3-198,-35 1 170,-639 2 1086,705-1-1196,0-2 0,-3-1-60,-58-5 249,76 9-220,0-2-1,0 0 1,-7-2-29,8 1 5,-1 1 1,0 0 0,-6 1-6,-108 1 8,91 0 27,-6 1-33,-1-3-1,1-1 1,-19-4-2,42 2 46,1-1 0,-20-9-46,25 9 12,0 1 1,-1 0-1,0 0 0,0 2 0,-14-2-12,-15 0 47,-28-7-47,45 7 63,19 3-32,-1 1 0,1-2 0,0 1-1,0-1 1,1 0 0,-7-4-31,-2 0-2,1 1 0,-1 1-1,0 0 1,0 1 0,0 1-1,-12-1 3,3 1 3,0-2 0,-10-4-3,-31-19 46,62 27-53,0-1 1,1 0-1,-1 0 1,1 0-1,-1-1 1,1 1-1,0-1 1,0 0 0,0 0-1,0 0 1,1-1-1,-4-3 7,5 3-21,0 0 0,0 0 0,0 0 0,-1 1 0,1-1 0,-1 1 0,0 0 0,0 0 0,-1 0 0,1 0 0,-3-1 21,-24-25-130,30 29 127,-1-1-11,0 0 1,0 0 0,0 0-1,0 0 1,0 0-1,0 0 1,0 0 0,0 0-1,0 0 1,-1 1-1,1-1 1,0 0 0,-1 1-1,1-1 1,0 1-1,-1 0 1,1-1 13,0 1-8,1 0-1,0 0-13,0 0-19,0 0 25,0 0 7,0 0-11,0 0-16,0 0 14,0 0-14,0 0 10,0 0-10,0 0 12,0 0-28,0 0-3,0 0-30,0 0-90,0 0-84,0 0-28,0-1 223,0 1 0,-1-1 0,1 0 0,0 0 0,0 0 0,0 0 0,0 0 0,1 0 0,-1 0 0,0 0-1,0 0 1,0 0 0,1 0 0,-1 0 0,1 0 0,-1 1 0,0-1 0,1 0 0,0-1 64,12 8-719,11 6 335,10-5-1578,-3-6-2980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1.163"/>
    </inkml:context>
    <inkml:brush xml:id="br0">
      <inkml:brushProperty name="width" value="0.1" units="cm"/>
      <inkml:brushProperty name="height" value="0.1" units="cm"/>
    </inkml:brush>
  </inkml:definitions>
  <inkml:trace contextRef="#ctx0" brushRef="#br0">0 80 1304,'0'0'1154,"0"0"-470,0 0-360,0 0-116,0 0 111,0 0 18,0 0-54,0 0 5,0 0 4,0 0-71,0 0-62,0 0-13,0 0 63,0 0 96,0 0 125,0 0 63,0 0-74,0 0-164,0 0-85,0 0-20,0 0-6,0-30 3354,0 27-3490,0-40 1501,0 40-914,0 4-61,0 23 49,0 162 1052,8-84-1462,-4 51-5,3-13 112,-7 821 1504,0-951-1775,-1 0 0,-1 0-1,0 1 1,-2 5-9,1-6-1,1 0 1,0 1-1,1-1 0,-1 7 1,2 836 1729,12-648-1467,-1 1-93,-3 166 455,7-133-472,-23-32-106,4 216 28,3-401-70,-1 0 1,-1-1 0,-4 14-5,3-13 3,0 0 0,1 0 1,1 15-4,2 376 8,11-303-24,-10-99 16,1 0 0,0 0 0,0 0 0,1-1 0,2 5 0,3 14 0,-4-6 2,0 0 0,-2 0 1,-1 0-1,-1 18-2,4 19-1,3-14 3,1 5 2,7 77 14,-3-26-34,-5-75-227,15-33-771,22-21-2453,-31 19-2956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6:46.825"/>
    </inkml:context>
    <inkml:brush xml:id="br0">
      <inkml:brushProperty name="width" value="0.1" units="cm"/>
      <inkml:brushProperty name="height" value="0.1" units="cm"/>
    </inkml:brush>
  </inkml:definitions>
  <inkml:trace contextRef="#ctx0" brushRef="#br0">12 10 928,'0'0'734,"0"0"-125,0 0-78,0 0 74,0 0 96,0-8 196,0 7 2860,0 1 4110,-11 437-4341,26-275-2958,-15-93-504,3 0 0,9 45-64,-3-28 275,-4 0 0,-3 1 0,-5 5-275,1 32 169,2 461 85,-1-571-232,-1 0 0,0 1 0,-1-1 0,0 0 0,-5 9-22,4-9 0,0 0 1,0 0-1,2 0 1,0 1-1,-1 10 0,3-11-4,0 0-1,1 0 0,0 0 0,1 0 0,1 0 0,0 0 1,1-1-1,1 2 5,-1 4 16,1 0 1,-2 1-1,-1-1 0,-1 1 1,0-1-1,-1 1 0,-3 15-16,2 21 22,1 0-2,2 0 0,4 9-20,9 6-7,-10-55 20,-1 1-1,0-1 0,-2 1 0,0 0 0,-1 2-12,-1 432 34,8-219-18,-10-93-15,4 153 4,7-231-3,-5-44-2,-2 1 1,0-1-1,0 6 0,9 62-8,3 119-164,-11 167 172,-5-186-111,1-169 113,0 0-1,-2-1 0,0 0 0,0 2-1,-1-2-7,1 0 1,1 1 0,0 0-1,1 0 7,-2 330-1,-1-105-33,4-240 21,0-1-22,0 0 21,0 0 6,0 34 8,0 6-1631,0-25-46,0-29-256,0 7-3181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12.202"/>
    </inkml:context>
    <inkml:brush xml:id="br0">
      <inkml:brushProperty name="width" value="0.1" units="cm"/>
      <inkml:brushProperty name="height" value="0.1" units="cm"/>
      <inkml:brushProperty name="color" value="#E71224"/>
    </inkml:brush>
  </inkml:definitions>
  <inkml:trace contextRef="#ctx0" brushRef="#br0">112 4 824,'0'0'214,"0"0"-98,0 0 29,0 0 62,0 0-87,-41-3 6244,39 3-6345,0 0 0,0 0 0,-1 0 0,1 0 0,0 1 0,0-1 0,-1 1 0,1 0 0,0-1 0,0 1 0,0 0 0,0 0 0,0 0 1,0 1-1,0-1 0,0 0 0,0 1 0,1-1 0,-1 1 0,0 0-19,-4 3 9,6-4 118,0-1 135,0 0 108,0 0 126,0 0 51,-22 1 2860,34 1 565,14 1-1410,-5-2-3385,191 5 2455,112-9-1121,-168-7-237,-144 10-229,-1 0 0,1 1 0,0 1 0,0 0 1,-1 1-1,0 0 0,1 0 0,-1 1 1,0 1-1,10 5-45,-12-7 37,1 0 1,0-1-1,-1 0 1,1 0-1,0-1 1,0-1-1,0 0 1,0 0-1,7-1-37,10 0 122,183 11 388,274-10 445,-386 10-571,135-13-289,-233 2-501,0-1 1,1 1-1,-1-1 1,0 1-1,0 0 1,1-1-1,-1 1 1,1 0-1,0 0 1,-1-1-1,1 1 1,0 0-1,-1 0 1,1 0-1,0 0 406,10-13-5186,-10 7 733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29.824"/>
    </inkml:context>
    <inkml:brush xml:id="br0">
      <inkml:brushProperty name="width" value="0.1" units="cm"/>
      <inkml:brushProperty name="height" value="0.1" units="cm"/>
      <inkml:brushProperty name="color" value="#E71224"/>
    </inkml:brush>
  </inkml:definitions>
  <inkml:trace contextRef="#ctx0" brushRef="#br0">1 48 960,'0'0'1079,"0"0"-532,0 0-107,0 0 339,0 0 216,0 0 117,8-19 4898,-5 11-6410,-2 6 453,0 0 0,0 0 1,0 0-1,0 0 0,1 0 0,-1 1 0,1-1 0,-1 0 0,1 1 0,1-2-53,4 4 1004,-4 14-381,-3 268 4054,0-282-4610,0-1-6,0 0 30,0 0 4,0 0 35,0 0-4,0 0-25,0 0-1,0 0 16,0 0-7,0 0-43,0 0-22,0 0-17,0 0 9,0 0-14,0 0 18,0 0-16,0 0 18,0 0-21,0 0-2,0 0 26,0 0-21,0 0 11,0 0-15,0 0 10,0 0-11,0 0-10,0 0-1,0 0 0,0 0 0,0 0 11,0 0 32,0 0-30,0 0-14,0 0-47,0 0 22,0 0 10,0 0 0,0 0 0,0 0 0,0-24-154,1 17-97,-2-9-98,-7 12-3568,-2 4-494</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0.048"/>
    </inkml:context>
    <inkml:brush xml:id="br0">
      <inkml:brushProperty name="width" value="0.1" units="cm"/>
      <inkml:brushProperty name="height" value="0.1" units="cm"/>
      <inkml:brushProperty name="color" value="#E71224"/>
    </inkml:brush>
  </inkml:definitions>
  <inkml:trace contextRef="#ctx0" brushRef="#br0">1 111 1432,'0'0'1243,"0"0"-293,0 0-257,0 0-55,0 0-13,0 0-105,0 0-165,0 0-168,0 0-70,0 0-8,0 0 176,0 0 191,0 0 0,0 0-118,0 0-116,0 0-123,0 0-61,0 0 0,0 0 8,0 0 0,0 0 20,0 0 0,0 0 4,0 0 18,0 0 110,0 0 68,0 0 28,0 0 29,0 0-57,0 0-51,15-24 1669,22-23-1265,-36 46-636,0-1-1,0 1 0,0 0 0,0 0 1,1-1-1,-1 1 0,0 0 1,0 0-1,1 0 0,-1 1 0,0-1 1,1 0-1,-1 0 0,1 1 1,-1-1-1,1 1 0,0-1 1,-1 1-1,1 0-2,36-2 160,-8 0 372,14-2 18,-37 5-406,-1-2-1,0 1 1,1 0-1,-1-1 1,0 0-1,0-1 1,1 1-1,3-3-143,23-1 522,-32 5-516,0 0 0,0 0 0,0-1 0,0 1 0,-1 0 0,1 0 0,0 0 1,0 1-1,0-1 0,0 0 0,0 0 0,-1 0 0,1 1 0,0-1 0,0 0 1,0 1-1,-1-1 0,1 0 0,0 1 0,0-1 0,-1 1 0,1 0 0,0-1 1,-1 1-1,1-1 0,-1 1 0,1 0 0,-1 0 0,1-1 0,-1 1 0,1 0 1,-1 0-7,0 0 3,0 0 0,0-1 0,0 1 1,1 0-1,-1 0 0,0 0 0,1 0 0,-1 0 1,0 0-1,1-1 0,-1 1 0,1 0 1,-1 0-1,1-1 0,0 1 0,-1 0 1,1-1-1,0 1 0,-1 0 0,1-1 1,0 1-1,0-1 0,-1 1 0,1-1 1,0 0-1,0 1 0,0-1 0,0 0 1,0 1-1,0-1 0,-1 0 0,1 0 0,0 0 1,0 0-1,1 0-3,-2 1 13,0 3 334,0-4-463,0 1-1,0-1 1,0 0 0,0 1-1,0-1 1,0 0 0,0 1-1,0-1 1,0 0 0,0 0-1,0 1 1,0-1 0,0 0-1,0 1 1,-1-1 0,1 0-1,0 1 1,0-1 0,0 0-1,0 0 1,-1 1 0,1-1-1,0 0 1,0 0 0,0 0-1,-1 1 1,1-1 0,0 0-1,0 0 1,-1 0 0,1 1-1,0-1 1,-1 0 0,1 0-1,0 0 1,-1 0 0,1 0-1,0 0 1,-1 0 116,-15 6-5779</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22:07:49.991"/>
    </inkml:context>
    <inkml:brush xml:id="br0">
      <inkml:brushProperty name="width" value="0.1" units="cm"/>
      <inkml:brushProperty name="height" value="0.1" units="cm"/>
      <inkml:brushProperty name="color" value="#E71224"/>
    </inkml:brush>
  </inkml:definitions>
  <inkml:trace contextRef="#ctx0" brushRef="#br0">1 50 360,'0'0'1651,"0"0"-788,0 0-446,0 0-90,0 0 97,0 0 67,0 0 26,0 0-14,0 0-101,0 0-61,0 0-49,0 0-48,0 0-83,0 0-43,0 0 9,0 0-22,0 0-56,0 0-82,0 0-167,0-6-323,0 4 7349,1 1-6815,1 1 1,0-1-1,-1 1 0,1-1 1,0 1-1,0 0 1,-1 0-1,1-1 1,0 1-1,0 0 1,0 1-1,1-1-11,3 0 77,50-16 673,-43 11-607,0 1-1,0 0 1,0 2 0,0-1-1,1 2 1,9-1-143,-14 2 27,-6-1 43,1 1 0,0 0 0,0 0-1,0 0 1,0 0 0,-1 1 0,1 0 0,0-1 0,0 1-1,-1 1 1,1-1 0,-1 0 0,1 1 0,-1 0 0,1 0 0,-1 0-1,0 0 1,2 2-70,7 5 134,0 0 0,0-1 0,1 0-1,10 4-133,11 7 175,27 14-31,22 13 194,-78-42-320,16 11 59,0 2 1,-2 0-1,1 2-77,-15-13 35,1 0 1,-1 1 0,0-1 0,0 1 0,-1 1-1,0-1 1,-1 1 0,1-1 0,-1 1 0,-1 0-1,2 4-35,5 39 375,-1 1-1,-3-1 1,-2 10-375,-4 158 870,-1-86-603,0-56 94,-8 37-361,4-76 157,-2-1 1,-12 36-158,-9 40 35,18-68 199,-1 0 1,-4 4-235,-1 6 165,13-36-131,0 1-1,2-1 0,0 0 0,1 10-33,-1 12 17,-18 361 345,20-385-312,1-1-1,0 0 1,2 1-1,-1-1 0,2 0 1,0-1-1,1 1 0,1-1 1,2 5-50,19 49 4,-17-42 7,1 0 0,9 14-11,-15-32-3,0 0 0,2 0 0,-1 0 0,1-1 0,0 0 0,0 0 0,1-1 0,8 6 3,-2-3 0,0 0 0,1-1-1,0 0 1,6 1 0,-14-7 0,-4-1 0,0-1 0,0 1 0,1-1 0,-1 0 1,1 0-1,0 0 0,-1 0 0,1-1 0,3 1 0,-6-1 14,-1 0 22,-38 23 224,30-16-283,1 0 0,0 0 0,1 1 0,0-1 0,0 2 0,0-1 1,1 1-1,-3 7 23,-12 18-24,-2-2 8,3 2 0,-8 16 16,23-38-10,0 0 0,1 1 1,0 0-1,1 0 0,1 0 0,-1 8 10,-1 15-13,-9 89 32,5 0 1,6 19-20,-2-34-4,0-47-1,3 0-1,3 6 6,-3-64 0,7 73 17,-3 13-17,-3 25 37,1 3 4,-6 6-41,3-114 23,-9 201 124,8-156-106,-4 0 0,-9 42-41,-4 33 30,13-95-21,-1 0 0,-2-1-1,-9 22-8,2-4 13,8-26-9,-6 20 23,-12 28-27,-6 37 8,28-102-5,-16 38-29,-11 17 26,9-31-69,-2 0 0,-26 26 69,44-52-13,-2 3-50,-1 0 0,0-1 0,-1 0 0,0 0 0,0-1 0,-1 0-1,-1-1 1,1 0 0,-9 4 63,-3-1-257,17-6 246,4-2 4,-1 0 0,0-1 1,0 1-1,0-1 1,0 0-1,0 0 0,0 0 1,-2 0 6,-9-1-5671,17-1 1524</inkml:trace>
  <inkml:trace contextRef="#ctx0" brushRef="#br0" timeOffset="2489.4">1367 1860 1856,'0'0'2237,"0"0"-819,0 0-616,0 0-248,0 0 29,0 0 146,0 0 49,0 27 3229,0 311 803,0 421-2092,1-779-2733,2 1 0,0-1 0,1 1-1,1 0 1,1 0 0,2-5 15,2-5-133,-2 0 0,0-4 133,-6 29-11,-1 0 0,2-1 0,-1 1 0,0 0 0,1 0 0,-1 0 0,1 1 0,0-1 0,1 1 0,-1-1 0,1 1 0,-1 0 1,1 0-1,0 1 0,0-1 0,0 1 0,1-1 11,26-19 14,-27 20-16,1 1 1,0 0-1,-1 0 0,1 0 1,0 1-1,0-1 1,-1 1-1,1 0 0,0 0 1,0 1-1,3 0 2,9 0 13,-1-1-7,-9-1-5,-1 1 1,0 0-1,1 1 0,-1 0 0,1 0 0,0 0-1,-4 0 1,-1 0-1,1 0 1,-1 0-1,0 1 1,0-1 0,1 0-1,-1 1 1,0 0-1,0-1 1,-1 1-1,1 0 1,0 0-1,0 0 1,-1 0-1,0 0 1,1 0-1,0 2 0,14 25 32,-1 1-1,7 22-31,-17-38 42,-1 1-1,0-1 1,-1 1-1,-1 0 1,0 0-1,-1 0 1,0 1-42,-1 161 144,0-176-138,0-1 2,0 0-10,0 0-56,0-33-775,0-29-3148,0 34-2555</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6T19:09:08.803"/>
    </inkml:context>
    <inkml:brush xml:id="br0">
      <inkml:brushProperty name="width" value="0.1" units="cm"/>
      <inkml:brushProperty name="height" value="0.1" units="cm"/>
      <inkml:brushProperty name="color" value="#E71224"/>
    </inkml:brush>
  </inkml:definitions>
  <inkml:trace contextRef="#ctx0" brushRef="#br0">57 30 144,'0'0'632,"0"0"-233,0 0-195,0 0 64,0 0 128,2-2-12,1-1 187,8-10-474,-8 2 7416,-3 10-7351,0 1-8,0 0 6,0 20 4684,0 23-5001,1-22 234,-1-10 52,1 0 0,-2 0 0,1 0 0,-2 0 0,1-1 0,-2 1 1,-1 6-130,2-10 54,0 0 0,0 0 0,0 0 1,1 1-1,0-1 0,1 1 1,0 0-55,-1-5 0,-1 0 0,1-1 1,0 1 0,1-1 1,-1 1-1,1 0 0,0-1 0,0 1 1,0 0-1,0-1 0,0 1 1,0 0-1,1 2-1,0 6 16,-1 578 2233,-13-524-2207,13-55-38,-1-1 0,-1 1 0,0 0 0,-1 4-4,0-4-2,1-1 0,1 1 0,0 0 0,0 5 2,0 1 2,-1 0-1,0 0 1,-2 4-2,-4 46 42,1-21-19,7 963 426,4-936-510,2-30 169,-6-42-115,0 0-13,0 0-48,0 0-10,0 0-16,0 0-79,0 0-22,0 0-61,0 0-376,10 0-6852,-10-3 3393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30.136"/>
    </inkml:context>
    <inkml:brush xml:id="br0">
      <inkml:brushProperty name="width" value="0.1" units="cm"/>
      <inkml:brushProperty name="height" value="0.1" units="cm"/>
    </inkml:brush>
  </inkml:definitions>
  <inkml:trace contextRef="#ctx0" brushRef="#br0">100 188 2561,'0'0'1501,"0"0"-191,0 0-303,0 0-278,0 0-106,0 0-122,-3 0-7,1 0-461,0 0 136,0 0 0,0 0 0,1 0 0,-1 0 0,0 0 0,1 0 0,-1 1-1,0-1 1,0 1 0,1-1 0,-1 1 0,1-1 0,-1 1 0,1 0 0,-2 1-169,3-2 88,0-1-1,0 1 1,1 0-1,-1 0 1,0 0-1,0 0 1,0 0 0,0 0-1,0 0 1,1 0-1,-1 0 1,0 0-1,0 1 1,0-1 0,0 0-1,0 0 1,0 0-1,0 0 1,1 0-1,-1 0 1,0 0 0,0 0-1,0 0 1,0 0-1,0 0 1,0 0-1,0 1 1,0-1 0,0 0-1,1 0 1,-1 0-1,0 0 1,0 0-1,0 0 1,0 0-1,0 1 1,0-1 0,0 0-1,0 0 1,0 0-1,0 0 1,0 0-1,0 0 1,0 1 0,0-1-1,0 0 1,0 0-1,0 0 1,0 0-1,0 0 1,0 0 0,0 1-88,14-9 98,-9 2 26,-1 1-59,0-1-1,1 1 0,-2-1 0,1 0 0,-1 0 0,0 0 0,0-1 0,0 1 0,-1-1 0,1-4-64,-3 11 296,0 0 22,-3 0-307,0 0 0,0 1 0,0 0 1,0-1-1,0 1 0,0 0 1,0 1-1,0-1 0,1 0 0,-1 1 1,1 0-1,-1-1 0,1 1 0,-1 0 1,1 0-1,0 1 0,0-1 0,0 0 1,0 1-1,0-1 0,1 1 1,-1 0-1,1-1 0,0 1 0,-1 0-11,-4 11-8,1-1-1,0 1 0,1 1 0,-1 9 9,5-24-5,0 0 0,-1 1 0,1-1 0,0 0 1,0 1-1,0-1 0,0 0 0,0 1 0,0-1 0,0 0 0,1 1 0,-1-1 0,0 0 0,0 1 0,0-1 0,0 0 0,0 1 0,0-1 0,1 0 0,-1 1 0,0-1 0,0 0 0,0 0 0,1 1 0,-1-1 0,0 0 0,0 0 0,1 1 0,-1-1 0,0 0 0,1 0 0,-1 0 0,0 0 0,1 0 0,-1 1 5,17 0 46,16-9 68,-28 4-109,-1 1 0,1 0 0,-1-1 0,0 0 0,0 0 0,0 0 0,-1 0 0,0-1 0,1 0 0,-1 1 0,-1-1 0,1 0 0,-1 0-1,0-1 1,0 1 0,0 0 0,-1-1 0,0-1-5,2-13 43,0-1-1,-2 0 0,0 0 0,-2-6-42,1 3 36,0 23-27,-1 0 0,1 0 0,0 0 0,-1 0 0,1 0 0,-1 0 0,1 0-1,-1 0 1,0 0 0,1 0 0,-1 1 0,0-1 0,0 0 0,1 0-1,-1 1 1,0-1 0,0 1 0,0-1 0,0 0 0,0 1 0,0 0-1,0-1 1,0 1 0,0 0 0,0-1 0,0 1 0,0 0 0,0 0-1,0 0 1,0 0 0,0 0 0,-1 0-9,0 0 18,-1 0-1,0-1 1,0 2-1,0-1 1,1 0 0,-1 0-1,0 1 1,0 0-1,1-1 1,-1 1-1,0 0 1,1 0 0,-1 1-18,-4 3-2,1 1 1,0 1 0,0-1-1,0 1 1,1 0 0,0 0 0,0 0-1,1 1 1,-2 5 1,-2 4 0,0 0-1,2 0 1,0 1-1,1 2 1,-1 22 10,6-41-9,-1 0-1,1 1 0,0-1 0,1 0 1,-1 1-1,0-1 0,0 0 0,1 1 0,-1-1 1,0 0-1,1 1 0,-1-1 0,1 0 0,0 0 1,-1 0-1,1 0 0,0 0 0,0 1 1,0-1-1,0-1 0,0 1 0,0 0 0,0 0 1,0 0-1,0 0 0,0-1 0,1 1 0,10 4 3,1-1-1,-1 0 0,1-1 0,0 0 1,-1-1-1,1-1 0,7 0-2,-18-1-4,-1 0 0,0-1 0,0 1 0,1 0 0,-1-1 0,0 0 0,0 1 0,1-1 0,-1 0 0,0 1 0,0-1 1,0 0-1,0 0 0,0 0 0,0 0 0,-1 0 0,1 0 0,0 0 0,0-1 0,-1 1 0,1 0 0,0 0 0,-1-2 4,13-33-35,-11 32 32,1-13 15,1-1-1,-2 1 1,0-1 0,-2 1 0,0-14-12,0 21 54,-1 10-17,0-1 0,0 0 0,0 1-1,0-1 1,0 1 0,0-1 0,0 1-1,0 0 1,0-1 0,0 1 0,0 0 0,0 0-1,0 0 1,0 0 0,0 0 0,0 0-1,0 0 1,0 0 0,-1 0 0,1 0-37,-27 2 111,23-1-120,0 1-1,0 0 1,0 0-1,0 0 1,1 0-1,-1 1 1,1 0-1,-1 0 1,1 0-1,0 0 1,0 1-1,0-1 1,0 1-1,1 0 1,0 0 0,0 1-1,0-1 1,0 1-1,1-1 1,-1 1-1,1 0 1,0 0-1,1 0 1,-1 0-1,1 0 1,0 0-1,0 1 1,1-1-1,0 1 10,-1-4-6,1-1 0,0 1 0,0 0 0,0 0-1,0-1 1,1 1 0,-1 0 0,0 0 0,1-1-1,-1 1 1,1 0 0,0-1 0,-1 1 0,1 0 0,0-1-1,0 1 1,0-1 0,0 0 0,0 1 0,0-1-1,1 1 7,1-1-11,-1 0-1,1 0 1,0 0-1,0 0 1,0 0-1,0 0 1,0-1-1,0 1 1,0-1-1,0 0 1,0 0-1,2-1 12,-3 1-18,-1 0 0,0 0 1,1 0-1,-1 0 0,0 0 0,1-1 0,-1 1 0,0-1 0,0 1 0,1-1 0,-1 1 0,0-1 0,0 0 0,0 0 0,0 1 0,0-1 1,0 0-1,0 0 0,0 0 0,0 0 0,0 0 0,0 0 0,-1 0 0,1-1 0,0 1 0,-1 0 0,1 0 0,-1-1 0,0 1 0,1 0 1,-1 0-1,0-1 18,2-7-224,-1 1-1,0 0 1,-1-1 0,0 1 0,0-2 224,-1-3-777,1 12 672,1 1 0,-1-1 0,0 1 0,0-1 0,0 1 0,0-1 0,-1 1-1,1-1 1,0 0 0,0 1 0,0-1 0,0 1 0,0-1 0,-1 1 0,1-1 0,0 1 0,0 0 0,-1-1 0,1 1-1,0-1 1,-1 1 0,1 0 0,0-1 0,-1 1 0,1-1 0,-1 1 0,1 0 0,-1 0 0,1-1 0,-1 1 0,1 0-1,-1 0 1,1 0 0,-1-1 0,1 1 0,-1 0 0,1 0 0,-1 0 0,1 0 0,-1 0 0,1 0 0,-1 0-1,1 0 1,-1 0 0,1 0 0,-1 0 0,1 1 0,-1-1 0,0 0 105,-4 0-1182,-7 0-4740</inkml:trace>
  <inkml:trace contextRef="#ctx0" brushRef="#br0" timeOffset="947.91">602 593 1608,'0'0'4995,"0"0"-2255,0 0-974,0 0-543,0 0-314,0 0-84,0 0-269,-4 24 464,-3-7-806,1 0 0,0 0 0,2 1 0,0 0 0,0 0 0,2 0 0,0 2-214,-1 45-112,3 22 112,1-34 94,-1-46-108,1 0 1,-1 1-1,2-1 0,-1 0 0,1 0 0,0 0 0,0-1 0,1 1 0,0 0 0,0-1 0,0 0 1,1 1-1,0-1 0,0-1 0,1 1 0,0-1 0,0 1 14,2 0-434,0 1 0,0-1 0,1-1-1,0 1 1,0-1 0,1-1 0,-1 0 0,1 0-1,0 0 1,0-1 0,0-1 0,6 2 434,0-3-4354</inkml:trace>
  <inkml:trace contextRef="#ctx0" brushRef="#br0" timeOffset="1552.28">965 671 5921,'0'0'2808,"0"0"-820,0 0-694,0 0-488,0 0-343,0 0-213,1 19-116,0 10-90,1 14 268,5 35-312,-6-68 166,1 0 0,0 1 0,1-1-1,0-1 1,1 1 0,1 2-166,-4-10 18,0 0 0,0 1-1,0-1 1,1 0 0,0 0 0,-1 0-1,1 0 1,0 0 0,0 0 0,0 0 0,0 0-1,0-1 1,0 1 0,1-1 0,-1 0-1,0 1 1,1-1 0,-1 0 0,1-1-1,-1 1 1,1 0 0,0-1 0,-1 1 0,1-1-1,2 0-17,0 0 28,-1 0 0,1 0 0,-1 0 0,0-1 0,1 1 0,-1-1 0,0 0 0,1-1 0,-1 1 0,0-1 0,0 0 0,3-1-28,-3-1 9,0 1 0,0-1-1,0 0 1,0 0 0,-1-1-1,1 1 1,-1-1 0,0 0-1,-1 1 1,1-2-9,2-6 22,0 0-1,-1-1 1,0 1 0,-1-1 0,-1 0-1,0 0 1,0 0 0,-2 0 0,1 0-1,-2 0 1,0 0 0,0 0-1,-1 0 1,-3-8-22,4 16-6,-1-1 0,0 1 0,0-1 0,-1 1 1,0 0-1,1 0 0,-2 0 0,0-1 6,3 4-82,0 1 0,-1-1 1,0 0-1,0 0 0,1 1 0,-1-1 1,0 1-1,0-1 0,0 1 1,-1 0-1,1 0 0,0 0 0,0 0 1,-1 0-1,1 0 0,0 1 1,-1-1-1,1 1 0,-1 0 0,1-1 82,1 2-58,0-1-1,0 1 1,0 0-1,0-1 1,0 1-1,0 0 1,0 0-1,0 0 1,0-1-1,1 1 1,-1 0-1,0 0 1,1 0-1,-1 0 0,1 0 1,-1 1-1,1-1 1,-1 0-1,1 0 1,0 0-1,0 0 1,-1 1 58,-8 34-895,7-26 309,-8 30-2436,1-5-1827</inkml:trace>
  <inkml:trace contextRef="#ctx0" brushRef="#br0" timeOffset="2084.27">1455 902 4001,'0'0'3950,"0"0"-1940,0 0-717,0 0-358,0 0-100,0 0 89,3 4-58,11 16-63,-10-16-636,-1 0 0,1 1-1,-1-1 1,0 1 0,0 0 0,-1 0 0,0 0-1,0 1 1,0-1 0,0 0 0,0 3-167,-1 3 109,0 0 0,-1 0 1,0 0-1,-1 0 0,-1 3-109,2-9-71,-2 0-1,1-1 1,0 1-1,-1 0 1,0-1 0,0 1-1,-1-1 1,1 1-1,-1-1 1,0 0-1,0 0 1,-1 1 71,-4 5-849,-14 14-850,7-17-3359,14-8 2320,1-4-290</inkml:trace>
  <inkml:trace contextRef="#ctx0" brushRef="#br0" timeOffset="2415.91">1455 902 3625</inkml:trace>
  <inkml:trace contextRef="#ctx0" brushRef="#br0" timeOffset="8120.3">1780 633 3137,'0'0'1737,"0"0"-236,0 0-294,0 0-242,0 0-106,0 0-43,0 0-38,0 0 33,0 0-43,0 0-116,0 0-95,4 0 4023,20-3-4593,6 2 242,58 3 178,-80-1-392,1 0-1,-1 0 1,0 1-1,0 0 0,0 1 1,0-1-1,0 1 1,7 5-15,-11-2 584,-1-2-2325,-2-4-4554,-1 0-1431</inkml:trace>
  <inkml:trace contextRef="#ctx0" brushRef="#br0" timeOffset="9376.18">2267 491 1560,'0'0'2098,"0"0"-655,0 0-525,0 0-236,0 0 136,0 0 195,0 0 66,0 0-37,4-7 2391,3 5-3067,0 0-1,-1 0 1,0-1 0,1 0 0,2-2-366,14-5 402,-12 5-344,0 2 0,1-1 0,-1 2 0,1-1 0,0 1 0,0 1 0,0 1 0,0-1-58,-11 2 10,0-1 0,0 0 0,0 1 0,0-1 0,0 1 0,0-1 0,0 1 0,0-1 0,0 1 0,0 0 0,0 0-1,-1-1 1,1 1 0,0 0 0,0 0 0,-1 0 0,1 0 0,-1 0 0,1 0 0,-1 0 0,1 0 0,-1 0 0,1 0 0,-1 0 0,0 0 0,0 0 0,1 0 0,-1 1 0,0-1 0,0 0 0,0 0-10,2 42 35,-2-38-22,0 24 15,2-12-29,-2 0 0,-1 0 0,0-1 1,-1 1-1,0 0 0,-1-1 0,-1 1 0,-1-1 0,-1 2 1,-3 2-83,-1 0-1,0 0 0,-1-1 0,-1 0 1,-1-1-1,0-1 0,-2 0 1,0-1-1,-5 4 84,9-12 3,9-7-1,1 0-1,0 0 1,-1 0-1,1 0 1,0 0 0,0 0-1,-1 0 1,1 0-1,0 1 1,0-1-1,0 0 1,1 1-1,-1-1 1,0 1-1,0-1 1,1 0 0,-1 1-1,1 0 1,-1-1-1,1 1 1,0-1-1,0 1 1,0 0-1,-1-1 1,2 1-1,-1-1 1,0 1 0,0 0-2,1-1 20,1-1 0,-1 1 1,0-1-1,0 1 1,1-1-1,-1 1 1,1-1-1,-1 0 1,0 0-1,1 0 0,-1 0 1,1 0-1,-1 0 1,0 0-1,1 0-20,-1 0 28,37-1 432,-5 1-195,0 0 0,10 3-265,-33-1 5,0-1-1,0 1 0,0 1 0,-1 0 1,1 0-1,-1 1 0,0 0 0,0 1 0,7 4-4,-15-8 4,0 0-1,0 0 1,-1 0-1,1 0 1,0 0-1,0 1 1,-1-1-1,1 0 0,-1 0 1,1 1-1,-1-1 1,1 0-1,-1 1 1,0 0-4,0-1-33,0-1-1,0 1 1,0 0 0,1-1 0,-1 1 0,0-1 0,0 1 0,0 0 0,0-1 0,1 1 0,-1-1 0,0 1 0,1-1 0,-1 1 0,0 0 0,1-1 0,-1 1 0,0-1 0,1 0 0,-1 1 0,1-1 0,-1 1 0,1-1 0,0 0 0,-1 1 0,1-1 33,0 0-603,-1 0-108,0 0-417,0 0-2244,0 0-5514</inkml:trace>
  <inkml:trace contextRef="#ctx0" brushRef="#br0" timeOffset="10478.44">2758 331 4089,'0'0'1759,"0"0"-444,0 0-447,0 0-89,0 0 146,0 0 21,0 0-69,0 0-146,0 0-135,0 0-14,0 0 131,0 0 33,0 0-147,0 0-83,8 7 1305,-2-4-1729,1 0-1,-1 1 0,1-1 1,-1 1-1,0 0 0,-1 1 1,1 0-1,-1 0 0,0 0 1,0 0-1,0 1 0,-1-1 1,4 7-92,3 6 51,0 0 1,-1 1 0,-1 0-1,0 5-51,0 1 19,-1 0-1,-2 0 1,0 1-1,-2 0 1,0 10-19,0 40 33,-3 15-33,-1-66 6,-2-4-15,-1-1-1,-1 0 1,-1 1 0,-1-2 0,0 1-1,-2-1 1,0 0 0,-5 7 9,-12 33-38,17-38 29,6-11 4,-2-2 0,1 1 0,-1 0 0,-1-1 0,0 1 0,-5 6 5,7-13-247,1-1 0,-1 1 0,0-1 0,1 0 0,-1 0 0,0 0 0,0 0 0,0-1 0,0 1 0,-1-1 247,-12 4-1601,0 10-1837,12-1-1675,4-10 1907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40.665"/>
    </inkml:context>
    <inkml:brush xml:id="br0">
      <inkml:brushProperty name="width" value="0.1" units="cm"/>
      <inkml:brushProperty name="height" value="0.1" units="cm"/>
    </inkml:brush>
  </inkml:definitions>
  <inkml:trace contextRef="#ctx0" brushRef="#br0">0 1475 1032,'0'0'814,"0"0"-139,0 0-25,0 0 50,0 0 29,5-27 4573,20-24 363,0-3-3557,-5 9-2035,2 1 0,13-17-73,13-26 346,-38 67-248,0 1 0,1 0 0,1 0 0,0 1 0,2 1 0,0 0 0,10-8-98,14-14 141,-1 0-1,24-37-140,-12 16 22,-31 38-9,-10 10-16,1 1 0,0 1 0,1 0-1,0 0 1,1 1 0,0 0 0,0 0-1,1 2 1,4-3 3,81-50-3,-36 21 39,-18 16 139,41-16-175,-35 18 322,20-14-322,-3 1 235,1 3 1,21-4-236,-47 19 111,44-18-51,2 3 0,57-10-60,-84 25 313,-41 10-262,0 1 0,0 0 0,0 2-1,0 0 1,14 1-51,85-3 508,35-8-508,-126 10 50,24-4 324,37-11-374,-41 7 59,0 3 0,8 1-59,-3 2 31,69-3 40,-102 7-63,0-1 0,0-1 0,8-2-8,36-5 11,100-11 13,-136 18-25,6-2-51,0 2 1,10 1 51,84 2-56,-115 4 144,-12-4-81,0 0 2,0 0 4,23 0-19,131 0 4,-153 0-11,-1 0-28,0 0-2,0 0 11,4 11-340,-3-11 269,1 1-5,0-1 1,0 1 0,-1 0 0,1 0-1,0 0 1,-1-1 0,1 2 0,0-1-1,-1 0 1,1 0 0,-1 0 0,0 1-1,1-1 1,-1 1 0,0-1 0,0 1-1,0-1 1,1 2 107,-3-2-117,1 0 1,-1 0-1,1-1 0,-1 1 0,0 0 0,1-1 1,-1 1-1,0-1 0,1 1 0,-1-1 0,0 1 1,0-1-1,1 0 0,-1 1 0,0-1 0,0 0 1,0 1-1,0-1 0,0 0 0,1 0 0,-1 0 1,0 0-1,0 0 0,0 0 0,0 0 0,0 0 0,0 0 117,-4 0-840,-21 3-4048</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4:52.681"/>
    </inkml:context>
    <inkml:brush xml:id="br0">
      <inkml:brushProperty name="width" value="0.1" units="cm"/>
      <inkml:brushProperty name="height" value="0.1" units="cm"/>
    </inkml:brush>
  </inkml:definitions>
  <inkml:trace contextRef="#ctx0" brushRef="#br0">3250 56 1280,'0'0'1187,"0"0"-269,0 0-165,0 0-73,0 0-100,0 0-25,6 0 48,-4 0-657,3 0 388,-1 0-1,1 0 1,-1 0-1,1 0 0,-1-1 1,0 1-1,1-1 1,-1-1-1,0 1 1,1 0-1,-1-1 0,0 0 1,0 0-1,0 0 1,-1-1-1,3-1-333,-5 3 146,0 0-1,0 0 1,0 0-1,1 0 1,-1 0-1,0 0 1,1 0-1,-1 0 1,1 0-1,-1 1 1,1-1-1,-1 1 1,1-1-1,-1 1 1,1-1 0,0 1-1,1 0-145,-3 0 33,24 0 181,-2-1 145,-1 0 0,1-2 0,-1 0 0,5-3-359,-2 3 221,1 0 0,-1 2 0,0 0 0,1 2 1,-1 1-222,38 0 410,-6 0 158,17 4-568,-18 0 982,17-3-982,-59-2 47,1 0 1,-1 1-1,0 0 0,0 1 0,0 1 0,5 2-47,-1-1 14,1-1 54,0-1 0,0 0 0,0-1-1,16-1-67,-17-1 37,0 1-1,0 1 1,0 0-1,0 1 0,0 1 1,2 1-37,0 1 12,1-1 0,0-1 0,5 0-12,49 11 19,-13 1 270,0-3 0,9-2-289,-15-8 413,-43-4-376,1 2 1,-1-1 0,0 2-1,5 0-37,14 3 98,0-2 0,1-1 0,-1-1 0,20-3-98,11 1 42,122 7-2,-108 2-32,184 43 13,-215-36-17,1 0 12,-38-13-4,0-1 0,0 1 1,0 1-1,0-1 0,-1 1 0,0 1 1,1 0-1,-1 0 0,0 0 0,-1 0 1,3 3-13,8 4 15,0-2 1,0 0 0,0-1-1,1-1 1,7 1-16,-3 0 14,-1 0 0,-1 1 0,9 6-14,10 6 17,-13-10-13,-22-10-4,1 1 0,-1 0 1,1 0-1,-1 0 1,0 0-1,0 1 1,4 2-1,3 4 4,0-1 1,1 0-1,11 5-4,-10-6 6,-1 1 1,0 0-1,11 10-6,-3-1 23,-2 1-1,0 1 1,-1 1 0,0 1 0,-2 0 0,12 22-23,109 167 343,-99-154-157,-29-46-158,0 1-1,-1 0 0,-1 0 0,1 0 1,-2 1-1,1 0 0,1 7-27,15 46 127,-16-48-106,0 0 1,1-1 0,7 14-22,-5-12 40,12 27 6,-18-41 5,0 1 1,-1 0 0,0 0 0,0 0 0,0 0 0,0 1 0,-1-1 0,0 0 0,0 1-1,-1-1 1,1 6-52,6 30 110,1-6 36,-8 15-60,0-50-70,0 0 18,0 0-19,0 0-7,0 0 11,0 0 31,0 0-31,0 0-11,0 0 1,0 0 5,0 0-5,0 0-1,0 0 0,0 0 0,0 0-3,0 34 19,0-30-22,0-2-5,0-1 14,0-1-2,0 0 1,0 0 3,0 0-4,0 0 5,0 0 15,0 0-16,0 0-5,0 0 0,0 0 7,0 0 20,0 0-21,0 0-3,0 0 14,0 0 10,0 0-34,0 0-9,0 0 3,0 0 8,0 0-9,0 0-3,0 0-15,0 0-28,0 0 36,0 0 21,0 0 5,0 0 3,0 0-4,0 0-1,0 0 2,0 0 4,0 0 8,0 0 14,0 0-22,0 0-6,0 0 0,0 0 0,0 0 10,0 0 27,0 0-28,0 0-9,0 0 0,0 0 0,0 0 0,0 0-2,0 0-12,0 0-2,0 0 0,-8 139 24,7-122-3,-1-1 1,-1 0-1,0 0 0,-5 12-13,-5 25 35,-9 18-18,6-23-10,5-14-2,-1-1 0,-4 4-5,-9 25-2,10-29-2,-1 0 1,-1-1-1,-1-1 0,-2-1 0,-2-1 0,0-1 1,-25 24 3,23-30-36,-1-1 1,-1 0 0,-21 11 35,14-10-37,1 1 0,-4 7 37,14-11 1,0-1 0,-1 0 1,-2-2-1,-4 2-1,-3 3-12,0 1-1,1 2 1,-10 10 12,-52 41-84,60-51 25,11-7 23,-2-1 1,0-1-1,0-1 1,-1-1-1,-12 3 36,20-9-29,1 1 0,0 1 0,-7 5 29,-18 9-51,12-9 20,-1-2 0,-28 7 31,26-9-21,0 1 0,-14 8 21,33-12-2,-1-1 1,0 0-1,-1-1 0,1-1 1,-1 0-1,0-1 1,0 0-1,0-2 0,0 1 1,-2-2 1,-9 1-5,0 2 0,0 0 0,-7 4 5,8-2 1,0-1-1,-1-2 0,-6 0 0,-34 1-23,-20 4 23,21 0 25,-20-3-25,-143 4-4,-1 1-3,182-8 16,0 2-1,1 3 0,-43 10-8,-7-5-8,68-6 9,0-2-1,1 0 0,-1-2 1,0-1-1,-11-2 0,-2 0-18,1 3 1,-2 1 17,-49 1 40,91-3-32,0 0 1,-38 0 70,-29 0-104,66 0 21,1 0 9,0 0 3,0 0 0,0 0 0,0 0 0,0 0 0,0 0 8,0 0 31,0 0 2,0 0-6,0 0-16,0 0 9,0 0-22,0 0-6,0 0 0,0 0 0,0 0 0,0 0 0,0 0 0,0 0 0,0 0 0,0 0 0,0 0 0,0 0 0,0 0 0,0 0 8,0 0 26,0 0-21,0 0-2,0 0 26,0 0-33,-1 1 0,0 0 0,1 0 0,-1 0 1,0 0-1,1-1 0,-1 1 0,0 0 0,0-1 0,0 1 1,0-1-1,0 1 0,1-1 0,-1 1 0,0-1 0,0 0 0,0 1 1,0-1-1,0 0 0,0 0 0,-1 1 0,1-1 0,0 0 0,0 0 1,0 0-1,0-1-12,-31 3 325,31-2-317,-168 7 609,155-7-540,0-1 1,1-1-1,-1 0 1,0 0-1,1-1 1,0-1-1,-13-5-77,2 1 9,-1 2-1,-1 0 0,1 2 1,-26-1-9,5 0 25,-18 0-18,43 5-5,-1-2 0,1-1 0,-5-1-2,15 3 2,0-1 0,0 2 0,0 0 0,0 0 0,-10 2-2,11-1 1,-1-1 0,1 1 1,-1-1-1,1-1 0,-1 0 1,-4-2-2,-9-1 3,0 0 1,0 1-1,-20 1-3,18 1 5,0-1-1,0-1 1,-4-2-5,-17-3 25,-42-3-25,-8 0 16,53 0 4,35 8-10,0 0 0,-1 1 0,1 0 0,-1 1 0,1 0 0,-2 0-10,-3 0 2,-1-1 1,1-1-1,0 0 1,0-1-1,0-1 1,1 0-1,-1-1 0,-11-7-2,7 4 1,1 2-1,-2-1 1,1 2-1,-17-3 0,-94-12-21,-7-9 18,51 18-56,0 4 0,-50 4 59,124 3 2,-1-1 0,0 0 0,1-1 0,-1 0 0,1 0 0,0-1-1,0-1-1,-3-1 3,0 1 0,-1 1-1,0 1 1,-2-1-3,16 4 0,-116-19 4,103 15-4,0 0 1,0 0-1,1-1 1,-1-1 0,1 0-1,1-1 1,-3-1-1,-38-19 9,42 22-6,-1 0 1,1-1-1,0 0 0,-4-4-3,-20-15 0,20 15-1,-1-1-1,2-1 1,0 0 0,0-1 0,-7-9 1,-9-7 0,24 24 0,0 0 0,0-1 0,1 0 0,-1 0 0,1 0 0,-3-6 0,-30-32 6,15 17-13,20 25 7,0-1 0,1 0 0,-1 0 0,0 0 0,1 0 0,0 0 1,0-1-1,0 1 0,-2-3 0,1-1-1,0 0 1,-1 1-1,0 0 1,0 0 0,-1 0-1,0 1 1,-1-2 0,0 1-1,1 0 1,0-1-1,0 0 1,1 1-1,-4-8 1,-33-57-10,3 6-14,34 57 0,1 0 1,0 0 0,1 0 0,0 0 0,0 0 0,-1-9 23,-8-31-39,0-7 40,3 9-7,6 35-19,1 0 1,0-1-1,1 1 0,0-10 25,0 9-13,-2-71-275,0 43 4,2 1 0,5-31 284,-3 59-42,1-1 1,0 0-1,5-10 42,-5 13-32,0 0 0,0-1 0,0 1 0,-1-1 1,-1 1-1,1-9 32,2-26-903,-2 26-2292,-1 15 2438,-1-1-1,1 0 1,-1 0-1,0 0 1,0 0 0,0 1-1,0-1 1,-1 0-1,0-3 758,-9-13-8775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01.059"/>
    </inkml:context>
    <inkml:brush xml:id="br0">
      <inkml:brushProperty name="width" value="0.1" units="cm"/>
      <inkml:brushProperty name="height" value="0.1" units="cm"/>
    </inkml:brush>
  </inkml:definitions>
  <inkml:trace contextRef="#ctx0" brushRef="#br0">170 109 72,'0'0'2246,"0"0"-500,0 0 397,0 0-87,0 0-412,-9-8 2158,6 7 2928,-21 18-6546,18-14-183,0 1 0,0 0 0,1 0 0,-1 1 0,-1 2-1,-3 4-5,0 1-1,1 0 0,0 1 0,1 0 0,0 1 0,1-1 0,1 1 1,-4 12 5,4-6-14,2 0 1,0 0-1,1 0 0,1 1 1,1-1-1,0 8 14,1-20-13,0 1 0,1-1 0,-1 0 0,2 0 0,0 5 13,-1-9-7,1-1 0,-1 0 0,0 0 0,1 0 0,0-1 0,-1 1 0,1 0 0,0-1 0,1 1 0,-1-1 0,0 1 0,1-1 0,-1 0 0,1 0 0,1 0 7,-2 1-11,1-1 1,-1 0 0,0 0 0,0 1-1,0 0 1,0-1 0,-1 1-1,1 0 1,-1 0 0,1 0 10,14 22-1634,-12-25-2109,-3 0-761</inkml:trace>
  <inkml:trace contextRef="#ctx0" brushRef="#br0" timeOffset="1425.57">253 276 1792,'0'0'2824,"0"0"-552,0 0-449,0 0-385,0 0-306,0 0-185,4-1 4796,19-2-5703,14 4 12,-16 0-44,-1-1-1,1-1 0,-1-1 0,15-3-7,-34 5-67,0 0-1,-1 0 1,1 0 0,-1 0-1,1-1 1,-1 1 0,1 0-1,0 0 1,-1-1 0,1 1-1,-1 0 1,1-1 0,-1 1-1,0 0 1,1-1 0,-1 1-1,1-1 1,-1 1 0,0-1 0,1 1-1,-1-1 1,0 1 0,1-1-1,-1 1 1,0-1 0,0 1-1,1-1 1,-1 1 0,0-1-1,0 0 1,0 1 0,0-1-1,0 1 1,0-1 0,0 1-1,0-1 1,0 0 0,0 1-1,0-1 1,-1 1 0,1-1-1,0 0 68,0-7-447,0 7-323,0 1-246,0 0-1446,0 0-3482</inkml:trace>
  <inkml:trace contextRef="#ctx0" brushRef="#br0" timeOffset="9291.65">751 51 392,'0'0'651,"0"0"-118,0 0-179,0 0-174,-1 7-115,-4 18-68,0-18-1499,5-7 1867,-1 0 0,1 0 0,-1 0 0,1 0 0,-1 0 0,1 0 0,-1 0 0,1 0 0,0-1 0,-1 1 0,1 0 0,-1 0-1,1 0 1,-1-1 0,1 1 0,0 0 0,-1 0 0,1-1 0,0 1 0,-1 0 0,1-1 0,0 1 0,-1 0 0,1-1 0,0 1 0,0-1 0,-1 1 0,1 0 0,0-1-1,0 1-364,0-1 393,0 1-76,0 0-52,0 0 27,0 0 39,4-10 501,4 7 2956,-16-3-2979,-15-6-986,17 11 196,1-1 0,0 0 0,0-1 0,-1 1 1,1-1-1,1 0 0,-1 0 0,0-1 0,1 1 0,0-1 0,-1 0 0,0-2-19,1 3-478,-1 11 421,-1 10 186,6-18-119,0 38 77,0 169 593,30-207-608,-12-1-62,19 1 41,-36 0-50,1 0 0,0 1 0,-1-1 1,1 0-1,0 1 0,-1 0 0,1-1 0,0 1 0,-1 0 0,1-1 0,-1 1 1,1 0-1,-1 0 0,0 0 0,1 1 0,-1-1 0,1 1-1,0 2 3,1 1 0,-1-1-1,0 1 1,0-1 0,-1 1-1,1 0 1,-1 0 0,0-1 0,-1 1-1,1 0 1,-1 3-3,-1 61-11,0-34-7,1-31 16,-1 0 0,0-1-1,0 1 1,0 0 0,0-1-1,-1 1 1,1-1 0,-1 0-1,0 1 1,0-1 0,0 0-1,0 0 1,-1 0 0,1 0-1,-1-1 1,0 1 0,0-1-1,0 1 3,-3 2 0,0-1 0,0 1 1,-1-1-1,1-1 0,-1 1 0,0-1 0,0 0 0,-5 1 0,3-2-1,0-1 0,0 1 1,-1-1-1,1-1 0,0 0 0,-1 0 0,1-1 0,0-1 0,-1 1 1,1-1-1,-1-1 1,7 1-331,-2 0-7072,1 2 727</inkml:trace>
  <inkml:trace contextRef="#ctx0" brushRef="#br0" timeOffset="10146.02">921 537 440,'0'0'4729,"0"0"-2260,0 0-742,0 0-502,0 0-418,0 0-136,5 0-51,-4 0-581,0 0-1,0 0 1,0 0 0,1 1-1,-1-1 1,0 0 0,0 0-1,0 1 1,0-1 0,0 1-1,0-1 1,1 1 0,-1 0-1,0-1 1,-1 1 0,1 0-1,0-1 1,0 1 0,0 0-1,0 0 1,0 0 0,-1 0-1,1 0 1,-1 0 0,1 0-39,11 38 651,-9-29-420,-2-8-220,0 0 0,-1 1 1,1-1-1,-1 1 0,1 0 1,-1-1-1,0 1 0,0-1 1,0 1-1,0-1 0,0 1 1,-1 0-1,1-1 0,-1 1 1,1-1-1,-1 1 0,0-1 0,-1 2-11,-7 10-304,0-1 0,-1 0-1,-1-1 1,0 0-1,0-1 1,-1 0-1,-10 6 305,22-16-198,0-1 163,0-1 1,0 1-1,0 0 0,0 0 0,0 0 1,0 0-1,0 0 0,0 0 0,0-1 0,0 1 1,0 0-1,0 0 0,0 0 0,0 0 0,0 0 1,0 0-1,0-1 0,0 1 0,0 0 0,0 0 1,0 0-1,0 0 0,0 0 0,0 0 0,0-1 1,0 1-1,0 0 0,0 0 0,0 0 0,0 0 1,-1 0-1,1 0 0,0 0 0,0 0 0,0 0 1,0-1-1,0 1 0,0 0 0,0 0 1,-1 0-1,1 0 0,0 0 0,0 0 0,0 0 1,0 0-1,0 0 0,0 0 0,-1 0 0,1 0 1,0 0-1,0 0 0,0 0 0,0 0 0,0 0 1,-1 0-1,1 0 0,0 0 0,0 0 0,0 0 1,0 0-1,0 1 35,2-51-4310,7 26-709</inkml:trace>
  <inkml:trace contextRef="#ctx0" brushRef="#br0" timeOffset="11109.68">1201 313 1304,'0'0'2857,"0"0"-1249,0 0-565,0 0-128,0 0-33,0 0 51,-2 16-98,-4 51-68,-9 3 1030,12-61-1549,1 1 1,0-1-1,0 1 1,1 0-1,0 9-248,0-2 295,3 15-47,-2-31-246,1 0-1,0 0 1,-1 0-1,1 0 1,0 0-1,0 0 1,-1 0-1,1 0 1,0 0-1,0 0 1,0-1 0,0 1-1,0 0 1,0-1-1,0 1 1,0 0-1,0-1 1,1 0-1,-1 1 1,0-1 0,0 0-1,0 1 1,0-1-1,1 0-1,17 3 243,-1-1 0,0-1 1,4-1-244,-21-1 33,1 0 0,0 0 1,0 0-1,0 0 1,0-1-1,-1 1 1,1-1-1,-1 1 0,1-1 1,-1 0-1,0 1 1,1-1-1,-1 0 1,0 0-1,0 0 0,0 0 1,0 0-1,-1 0 1,1 0-1,-1 0-33,6-11 76,5-5-6,-1-1 1,0 0 0,-2-1 0,-1 0-1,0 0 1,0-6-71,-5 12 105,-1 0 0,0 0 0,-1 1 0,0-1 1,-1 0-1,-2-9-105,2 19-16,0 0 0,-1 0 0,1 0 0,-1 0 0,1 0 0,-1 0 0,-1 0 0,1 1 0,0-1 0,-1 1 0,0-1 0,0 1 0,0 0 0,0 0 0,0 0 0,0 1 1,-1-1-1,1 1 0,-1 0 0,0 0 0,0 0 0,0 0 0,0 1 0,0-1 0,0 1 0,-5 0 16,7 1-16,-1 0 1,1 0-1,-1 0 1,1 1-1,-1-1 0,1 1 1,0 0-1,-1 0 1,1 0-1,0 0 0,-1 0 1,1 0-1,0 1 0,0-1 1,0 1-1,-1 1 16,-25 32 16,25-30-194,0 0 1,0-1-1,0 1 0,-1-1 1,0 1-1,0-1 1,0-1-1,-5 4 178,4-1-5859,5 5 4510,0-6 115,0 12-2977</inkml:trace>
  <inkml:trace contextRef="#ctx0" brushRef="#br0" timeOffset="11896.98">1461 1 4441,'0'0'2475,"0"0"-565,0 0-452,0 0-372,0 0-191,0 0-152,-2 2-149,0 0-433,1 0 1,-1 1-1,1-1 1,0 1-1,0-1 1,0 1-1,0 0 1,0-1-1,0 1 1,1 0-1,-1-1 1,1 1-1,0 0 1,0 0-1,0 0 1,0-1-1,0 1 1,1 0-1,-1 0 1,1-1-1,-1 1 1,1 0-1,1 0-161,1 4 4,0 1 1,0-1-1,1 0 0,0 0 1,1-1-1,0 1 0,4 4-4,3 4 42,-1-1 0,-1 2-1,0-1 1,-1 1-1,-1 1 1,0-1 0,-1 1-1,-1 1 1,-1-1-1,0 1 1,1 18-42,1 23 71,-2 1 0,-3 0-1,-3 0-70,1-22 4,0-25-51,0 0 1,0 0-1,-2 0 1,1 0 0,-2 0-1,0 0 1,0 0-1,-1-1 1,-1 1-1,0-1 1,-1 0-1,0-1 1,-1 1-1,0-1 1,0 0 0,-1-1-1,-1 0 1,-2 2 46,-31 18-5121,31-25 140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17.065"/>
    </inkml:context>
    <inkml:brush xml:id="br0">
      <inkml:brushProperty name="width" value="0.1" units="cm"/>
      <inkml:brushProperty name="height" value="0.1" units="cm"/>
    </inkml:brush>
  </inkml:definitions>
  <inkml:trace contextRef="#ctx0" brushRef="#br0">61 177 176,'0'0'2000,"0"0"-406,0 0-364,0 0-313,0 0-175,0 0-91,-5 4-175,-16 15-131,21-19-296,-1 1-1,1-1 1,-1 1-1,0-1 1,1 0 0,-1 1-1,1-1 1,-1 1-1,1 0 1,0-1-1,-1 1 1,1-1 0,-1 1-1,1 0 1,0-1-1,0 1 1,-1 0-1,1-1 1,0 1 0,0 0-1,0-1 1,0 1-1,0 0 1,0 0-1,0-1 1,0 1 0,0 0-1,0-1 1,0 1-1,0 0 1,0-1-1,0 1 1,1 0 0,-1-1-1,0 1 1,1 0-1,-1-1 1,0 1-1,1 0 1,-1-1 0,1 1-1,-1-1 1,1 1-1,-1-1 1,1 1-1,-1-1 1,1 0 0,0 1-1,-1-1 1,1 0-1,0 1-48,2 0 62,0 1 0,0-1 0,1 0 0,-1 0 0,0 0 0,1-1 0,-1 1 0,2-1-62,17 1 246,-20-1-205,0 1-1,0-1 0,0 1 1,0-1-1,0 0 0,0 0 1,0 0-1,0 0 1,0-1-1,0 1 0,0 0 1,0-1-1,0 0 1,0 1-1,0-1 0,0 0 1,0 0-1,-1 0 0,1 0 1,0 0-1,-1 0 1,1-1-1,-1 1 0,1 0 1,-1-1-1,0 1 0,1-1 1,-1 0-1,0 1 1,0-1-1,0 0 0,0 0 1,0 0-41,2-4 12,1-1-1,-1 1 1,-1-1 0,1 1 0,-1-1 0,0 0 0,0 0 0,-1 0-1,0-3-11,-1 8 130,-6 2 438,-1 0-518,-1 1 0,0-1 0,1 1 0,-1 1 0,1-1 0,-1 1 1,1 1-1,0-1 0,-1 1 0,0 1-50,5-2 37,0 0 1,0 0-1,0 0 0,1 0 1,-1 0-1,0 0 1,1 1-1,0-1 1,0 1-1,0 0 0,0 0 1,0-1-1,0 1 1,1 0-1,-1 1 1,1-1-1,0 0 0,0 0 1,0 1-1,0-1 1,1 0-1,-1 1 0,1-1 1,0 4-38,0-5 46,0 2 44,-1 1 1,1 0 0,1 0-1,-1-1 1,1 1 0,0 0 0,0 0-1,0-1 1,1 2-91,-1-4 4,0-1-1,1 1 1,-1-1-1,0 0 1,1 1-1,-1-1 1,1 0-1,-1 0 1,1 0-1,0 0 1,-1 0-1,1 0 0,0-1 1,0 1-1,0-1 1,-1 1-1,1-1 1,0 0-1,0 1 1,0-1-1,0 0 1,0 0-1,0 0 1,0-1-1,0 1-3,2 0 5,-1 0 0,1 0-1,0 0 1,0 0 0,0-1-1,0 0 1,0 0 0,-1 0-1,1 0 1,0 0 0,-1-1-1,1 0 1,-1 1 0,1-2-5,1-2 6,0 0 1,0 0 0,0-1-1,0 0 1,-1 0 0,0 0-1,0-2-6,1 1 3,-1 0-1,-1-1 0,1 1 0,-1-1 0,0 0 0,-1 0 0,0 0 1,0 0-1,-1 0 0,0-1 0,0 1 0,-1 0 0,0-2-2,-3 9 15,0 0 0,0 0 0,0 1-1,0-1 1,0 1 0,0-1 0,0 1-1,0 0 1,-1 0 0,1 0 0,0 1-1,0-1-14,-3 0 19,1 0-8,-1 0-1,1 1 1,-1-1-1,0 1 0,1 0 1,0 0-1,-1 1 0,1 0 1,0-1-1,-1 2 0,1-1 1,0 1-1,1 0 1,-1 0-1,0 0 0,1 0 1,0 1-1,0 0 0,0 0 1,0 0-1,1 0 0,-1 1 1,1-1-1,0 1 0,0 0 1,0 2-11,2-5 16,0 0 0,0 1 0,0-1 0,0 1-1,1-1 1,-1 1 0,1-1 0,-1 1 0,1-1 0,0 1 0,0-1 0,0 1 0,1-1 0,-1 1 0,0 0-1,1-1 1,0 1 0,-1-1 0,1 0 0,0 1 0,1-1 0,-1 0 0,0 1 0,0-1 0,1 0 0,0 0 0,-1 0-1,1 0 1,0-1 0,0 1 0,0 0 0,1 0-16,2 2-1,1-1-1,-1 0 0,1 0 1,-1-1-1,1 0 1,0 0-1,0 0 1,0 0-1,0-1 1,0 0-1,0 0 1,0-1-1,1 0 2,-5 0-17,1 0 0,-1 0 0,1 0 0,-1-1-1,0 1 1,1-1 0,-1 0 0,1 0 0,-1 1 0,0-2-1,0 1 1,0 0 0,1 0 0,-1-1 0,0 1 0,-1-1-1,1 1 1,0-1 17,4-5 1,-1 1-1,-1-1 1,1 1-1,-1-1 1,0-2-1,-3 7-4,3-5-13,0-1 1,0 1 0,-1-1-1,-1 0 1,1 0 0,-1 0-1,0 0 1,-1 0 0,0 0-1,0 0 1,-1-1 0,0-1 16,-1 8 2,0 1 0,1 0 0,-1 0 1,0 0-1,0 0 0,0 0 1,1 0-1,-1 0 0,0 1 0,-1-1 1,1 0-1,0 0 0,0 1 1,0-1-1,0 1 0,0-1 0,-1 1 1,1-1-1,0 1 0,-2-1-2,-31-8 91,31 8-61,-15-3 18,-1 0-1,0 1 1,1 1-1,-1 1 1,-2 1-48,20 0 0,0 1 1,0-1 0,0 0-1,0 1 1,1-1 0,-1 1-1,0 0 1,0-1 0,0 1-1,1 0 1,-1-1 0,0 1-1,1 0 1,-1 0 0,0-1-1,1 1 1,-1 0 0,1 0-1,-1 0 1,1 0 0,0 0-1,-1 0 1,1 0 0,0 0-1,0 0 1,0 0 0,-1 0-1,1 0 1,0 0 0,1 0-1,-4 37 50,3-35-39,0 129 164,24-132-314,-21 0 113,1-1-1,-1 0 1,0 1-1,0-1 1,0 0-1,1 0 1,-1-1-1,0 1 1,-1-1-1,1 0 1,0 1 0,0-1-1,-1 0 1,1 0-1,0-2 27,37-40-472,-28 30 315,-8 8 130,0 0-1,-1 0 0,1-1 1,-1 0-1,0 1 0,-1-1 1,0 0-1,0 0 0,0 0 1,-1 0-1,0-1 0,0 1 1,-1 0-1,0 0 0,0-1 1,-1-2 27,1 8 19,-1-1 0,0 1 1,1-1-1,-1 1 0,0-1 1,0 1-1,-1 0 1,1-1-1,0 1 0,-1 0 1,0 0-1,1 0 0,-1 0 1,0 0-1,0 0 1,0 1-1,0-1 0,0 1 1,0-1-1,-1 1 0,1 0 1,0 0-1,-1 0 1,0-1-20,-13-4 159,1 0 1,-1 0-1,-7 0-159,14 4 49,-3-2-16,0 1 0,0 1 0,0 0 0,0 0 0,-4 1-33,16 2 1,-1-1 1,0 1-1,1 0 0,-1-1 0,1 1 0,-1 0 0,1 0 0,-1-1 1,1 1-1,0 0 0,-1 0 0,1 0 0,0-1 0,-1 1 0,1 0 1,0 0-1,0 0 0,0 0 0,0 0 0,0 0 0,0 0 0,0 0-1,-1 26 58,1-26-49,0 71 119,0-41-5181,0-31 390</inkml:trace>
  <inkml:trace contextRef="#ctx0" brushRef="#br0" timeOffset="1186.12">548 432 1776,'0'0'2482,"0"0"-759,0 0-480,0 0-303,0 0 22,0 0 2,0-5-282,0-24 595,0 29-867,0 0 23,0 0 125,0 0 130,0 0 93,0 0 54,0 0-47,0 0-132,-16 17 490,5-6-1126,2 1 1,-1-1-1,1 2 1,1-1-1,0 1 1,1 1-1,0-1 1,1 1-1,1 0 0,0 0 1,1 1-1,1 0 1,-2 12-21,-3 26 80,3 0 0,2 0 1,3 14-81,0-37 6,-1-14-2,1 0 1,0-1 0,4 15-5,-4-25-1,1 0 1,1-1 0,-1 1-1,1 0 1,0-1 0,0 0 0,0 1-1,1-1 1,-1 0 0,1 0 0,0 0-1,0 0 1,1-1 0,1 2 0,11 9-233,0-1 1,1 0-1,1-1 0,0-2 1,13 7 232,-30-16-1391,-1-1-1472,0 0-2977</inkml:trace>
  <inkml:trace contextRef="#ctx0" brushRef="#br0" timeOffset="2696.34">1038 530 1504,'0'0'3068,"0"0"-1129,0 0-764,0 0-330,0 0-33,0 0 167,-1 6 4669,-7-1-5535,-126 48-358,97-46 490,36-7-226,1 0 45,0 0 19,0 32 1057,0 184 578,30-216-1645,-22 0-66,0 0 0,0 1 0,0 0 0,0 0 0,-1 0 1,1 1-1,0 0 0,-1 1 0,3 0-7,-5 0 2,-1 0 1,1 0 0,0 0-1,-1 1 1,0-1-1,0 1 1,0 0 0,0 1-1,-1-1 1,1 0-1,-1 1 1,0 0-1,1 3-2,-1-4 5,-1 1-1,0 0 0,0 0 1,0 1-1,-1-1 0,0 0 0,0 0 1,0 1-1,0-1 0,-1 1 0,0-1 1,0 0-1,-1 2-4,1-3 6,0-2-4,0 1 0,-1 0 0,1-1 0,-1 1 0,1 0 1,-1-1-1,0 1 0,0-1 0,0 1 0,0-1 0,-1 0 0,1 0 0,-1 1 1,1-1-1,-1 0 0,0 0 0,0 0 0,0-1 0,0 1 0,0 0 1,0-1-1,0 1 0,-1-1 0,1 0 0,0 0 0,-1 0 0,1 0 0,-1 0 1,0 0-1,1-1 0,-1 1 0,-1-1-2,-13 3 28,-1-1-1,1-1 1,-1 0 0,-13-2-28,7 0 109,21 2-611,-3-2 1300,4-3-7902,2-2 1022</inkml:trace>
  <inkml:trace contextRef="#ctx0" brushRef="#br0" timeOffset="3297.54">1208 1060 3345,'0'0'2440,"0"0"-407,0 0-385,0 0-369,0 0-195,0 0-145,4 20 3097,1-17-3913,0 0 1,0 1-1,-1-1 1,0 1-1,1 0 1,-1 0-1,-1 0 1,1 0-1,-1 1 1,1 0-1,0 1-123,-2-2 17,-1-1-1,0 1 1,1-1-1,-1 1 1,0 0-1,-1-1 1,1 1-1,-1 0 1,1-1 0,-1 1-1,0 0 1,-1 0-1,1 0 1,0-1-1,-1 1 1,0 0-1,0-1 1,0 1-17,-1 0-21,0 0 0,-1-1 0,1 1 0,-1-1 0,1 1 0,-1-1-1,0 0 1,0 0 0,-1 0 0,1-1 0,0 1 0,-1-1 0,0 0 0,1 0 0,-5 2 21,1-1-591,0 0 1,0 0-1,0-1 1,0 1 0,-1-2-1,1 1 1,-1-1-1,-5 0 591,13-3-443,1 0-1,-1 0 1,1 0 0,0 0-1,0 0 1,0 0 0,0 0-1,0 0 1,0 1 0,1-1-1,0-1 444,12-10-4590</inkml:trace>
  <inkml:trace contextRef="#ctx0" brushRef="#br0" timeOffset="4136.38">1465 734 672,'0'0'2746,"0"0"-894,0 0-523,0 0-290,0 0-86,0 0 159,-5 4 49,-15 12 24,18-14-964,1 0 0,0 0-1,-1 0 1,1 1 0,1-1 0,-1 0-1,0 0 1,0 1 0,1-1 0,-1 0-1,1 1 1,0-1 0,0 1 0,0-1-1,0 0 1,0 1 0,0-1 0,1 1-1,-1-1-220,1 8 373,-1 219 199,0-228-577,0-1 1,1 1-1,-1 0 1,0 0 0,1-1-1,-1 1 1,1-1-1,-1 1 1,1 0 0,-1-1-1,1 1 1,0-1-1,-1 1 1,1-1 0,-1 0-1,1 1 1,0-1-1,0 1 1,-1-1 0,1 0-1,0 0 1,-1 0-1,1 1 1,0-1 0,0 0-1,0 0 1,-1 0-1,1 0 1,0 0-1,0 0 1,0 0 4,35-1-208,-24 1 171,-8 0 44,-1-1 0,1 1 0,-1-1 1,1 1-1,-1-1 0,1 0 0,-1-1 0,0 1 0,0 0 0,0-1 0,1 0 0,-1 0 0,-1 0 0,1 0 0,2-1-7,0-3 76,0 1 0,0-1-1,0 1 1,-1-1 0,0-1-1,0 1 1,2-5-76,0-1 79,-1 0 1,0 0-1,-1-1 0,-1 1 0,0-1 0,-1 1 1,0-1-1,0-13-79,-2-101 95,0 126-95,0-1 0,-1 1 0,1 0 1,0 0-1,-1-1 0,0 1 0,1 0 1,-1 0-1,1 0 0,-1 0 0,0 0 1,0 0-1,0 0 0,0 0 0,0 0 1,0 0-1,0 0 0,0 0 0,0 1 1,0-1-1,0 0 0,0 1 0,0-1 1,-1 1-1,1 0 0,0-1 0,-1 1 0,1 0 1,0-1-1,0 1 0,-1 0 0,1 0 1,-1 0-1,-55 0-285,41 1 160,15-1-33,-1-1 1,1 1-1,-1 0 0,0 0 0,1 0 0,-1 0 0,1 0 1,-1 0-1,1 1 0,-1-1 0,1 1 0,-1-1 1,1 1-1,-1-1 0,1 1 0,0 0 0,-1-1 1,1 1-1,0 0 0,-1 0 0,1 0 0,0 0 0,0 0 1,0 0-1,0 1 0,0-1 0,0 1 158,-7 6-3538</inkml:trace>
  <inkml:trace contextRef="#ctx0" brushRef="#br0" timeOffset="4819.41">1903 550 24,'0'0'2905,"0"0"-1186,0 0-722,0 0-319,0 0 81,0 0 323,0 7 120,0 16-311,0-4 4831,33-2-3432,-23-7-2171,-1 0-1,-1 1 0,0-1 1,0 2-1,-1-1 1,0 1-1,-1 0 1,-1 1-1,0-1 0,-1 1 1,2 8-119,2 12 45,-1 0-1,-2 0 1,-1 0 0,-2 6-45,-1-23 14,0 1 1,-2-1-1,0 0 1,-1 1-1,-1 1-14,1-10 0,-1 1-1,1-1 1,-2 0 0,1 0-1,-1 0 1,0 0-1,-1 0 1,0-1-1,0 0 1,-1 1 0,-3 2-104,0 1 1,0-1 0,-1 0-1,-1-1 1,-2 1 103,8-6-479,0-1 1,-1 0-1,0 0 1,0 0-1,1-1 1,-1 0-1,-1 0 1,1 0 478,-9-1-3767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14T18:45:23.910"/>
    </inkml:context>
    <inkml:brush xml:id="br0">
      <inkml:brushProperty name="width" value="0.1" units="cm"/>
      <inkml:brushProperty name="height" value="0.1" units="cm"/>
    </inkml:brush>
  </inkml:definitions>
  <inkml:trace contextRef="#ctx0" brushRef="#br0">43 996 3625,'0'0'2947,"0"0"-772,0 0-680,0 0-428,0 0-227,0 0-198,0 0-114,0 0-11,0 0-23,0 0-21,0 0-30,0 0-2,0 0-19,0 0-39,0 0-58,0 0-97,0 5 7,-2 30-153,1-23-78,0 0 1,1 0 0,0 0-1,1 0 1,1-1 0,-1 1-1,2 3-4,-2-14-1,-1 1 0,0-1 0,1 0-1,-1 0 1,1 1 0,-1-1-1,1 0 1,-1 0 0,1 0 0,0 0-1,0 1 1,-1-1 0,1 0-1,0-1 1,0 1 0,0 0 0,0 0-1,0 0 1,1 0 0,-1-1 0,0 1-1,0-1 1,0 1 0,1-1-1,-1 1 1,0-1 0,0 1 0,1-1-1,-1 0 1,0 0 0,1 0-1,-1 0 1,0 0 0,1 0 0,-1 0-1,0 0 1,1-1 0,-1 1-1,0 0 1,0-1 0,1 1 1,1-2 15,1 0 1,-1 0-1,0 0 1,0 0 0,0-1-1,0 1 1,0-1-1,0 0 1,-1 0-1,1 0 1,-1 0-1,0 0 1,1-2-16,3-7-6,0 0 0,-1-1 0,0 0 0,-1 0 0,-1 0 0,0-1 0,0 1 0,-2-1 0,1 0 0,-2-9 6,-2 22 0,0 0 0,1 0 1,-1 1-1,0-1 0,0 1 1,0-1-1,-1 1 1,1 0-1,0 0 0,0-1 1,0 2-1,0-1 0,0 0 1,0 0-1,0 1 0,-4-1 1,2 0-1,-1 1 0,1 0 0,0 0 0,0 0 0,0 0-1,-1 0 1,2 1 0,-1 0 0,0 0 0,0 0 0,0 0-1,1 1 1,-1-1 0,1 1 0,-2 2 0,0-1 6,1 1-1,0-1 1,0 1 0,1 0-1,-1 0 1,1 0 0,0 1-1,0-1 1,1 1 0,-1 0-1,1 1-5,1-4 17,0 0-1,0 0 0,0 1 0,1-1 1,-1 0-1,1 1 0,0-1 0,0 1 0,0-1 1,1 0-1,-1 1 0,1-1 0,0 0 0,-1 1 1,2-1-1,-1 0 0,0 0 0,1 0 1,-1 0-1,1 0 0,0 0 0,0 0 0,0-1 1,0 1-1,0-1 0,1 1 0,-1-1 1,1 0-1,0 0 0,-1 0 0,4 1-16,-3-1-7,0 0 1,1 0-1,-1 0 0,0 0 0,1-1 0,-1 0 1,1 0-1,0 0 0,-1 0 0,1 0 0,0-1 0,0 0 1,-1 1-1,2-2 7,-3 1-18,1 0 1,-1-1-1,1 0 1,-1 1-1,0-1 1,1 0-1,-1 0 1,0-1-1,0 1 1,0 0-1,0-1 1,0 1-1,0-1 1,0 0-1,0 1 1,0-1-1,-1 0 1,1 0-1,-1 0 1,0 0-1,1-1 18,4-9-4,0 1-1,0-1 0,-1 0 0,-1-1 0,0 1 1,-1-1-1,0 1 0,-1-1 0,0 0 0,-1-7 5,-1 20 4,-1-1 0,1 1 0,-1-1 0,1 1 0,-1-1 0,1 1 0,-1-1 0,0 1 0,1 0-1,-1-1 1,1 1 0,-1 0 0,0-1 0,1 1 0,-1 0 0,0 0 0,0 0 0,1 0 0,-1-1 0,0 1-1,1 0 1,-1 0 0,0 1 0,0-1 0,0 0-4,-26 0 32,21 0-22,6 0-9,-9-1 8,-1 1-1,1 1 1,0 0-1,0 0 0,-3 1-8,9 0-1,-1-1-1,0 1 0,1-1 0,-1 1 0,1 0 0,-1 1 0,1-1 0,0 0 1,0 1-1,0 0 0,0 0 0,1 0 0,-2 1 2,-1 2-4,0 1 1,0-1-1,1 1 0,0 0 1,0 0-1,1 0 0,0 1 1,0-1-1,0 1 0,1 0 1,1 0-1,-1 0 0,1 0 1,0 0-1,1 0 0,0 6 4,2-13-66,0 0-1,1-1 0,-1 1 0,0-1 0,0 1 1,0-1-1,1 0 0,-1 1 0,0-1 0,0 0 1,1-1-1,-1 1 0,0 0 0,0-1 0,1 1 1,-1-1-1,0 0 0,0 1 0,0-1 0,0 0 1,0-1-1,0 1 67,4-7-880,0 0 0,-1 0 0,-1-1 0,4-8 880,4-10-5307</inkml:trace>
  <inkml:trace contextRef="#ctx0" brushRef="#br0" timeOffset="933.69">582 157 5097,'0'0'2655,"0"0"-504,0 0-622,0 0-401,0 0-158,0 0-106,-3 6-111,-12 14-452,2 0 0,1 2 0,0 0 0,2 0 0,0 1 0,1 0 0,2 0 1,0 1-1,2 0 0,1 1 0,-1 13-301,4 104 136,1-137-159,1 1 1,0-1 0,0 1-1,0-1 1,0 0 0,1 0-1,0 0 1,0 0 0,0 0 0,0 0-1,1 0 1,0-1 0,0 1-1,1-1 1,-1 0 0,1 0-1,0 0 1,0 0 0,0-1-1,2 2 23,-2-2-509,0 0 0,1-1 1,0 1-1,-1-1 0,1 0 0,0 0 0,0 0 0,0-1 0,0 0 0,1 0 0,-1 0 0,0 0 0,2-1 509,-2 0-5483</inkml:trace>
  <inkml:trace contextRef="#ctx0" brushRef="#br0" timeOffset="1642.71">835 286 5449,'0'0'2302,"0"0"-578,0 0-427,0 0-396,0 0-193,0 0-92,-5 15-51,-7 23 65,1 0 0,1 1 0,3 1 1,1-1-1,1 16-630,4-41 68,1-11-59,0 0-1,0 1 1,0-1-1,0 0 1,0 0 0,1 1-1,0-1 1,0 3-9,0-5 1,0 0 1,-1 0 0,1 0-1,0 0 1,0 0 0,0 0 0,0 0-1,0 0 1,0 0 0,0 0-1,0-1 1,0 1 0,1-1-1,-1 1 1,0 0 0,0-1-1,1 0 1,-1 1 0,0-1 0,0 0-1,1 0 1,-1 0 0,0 0-1,1 0-1,6 2 2,0-2-1,0 1 1,0-1-1,-1-1 1,1 1-1,0-1 1,0-1-1,2 0-1,-6 0 14,1 0-1,-1 0 1,0 0-1,1 0 1,-1-1-1,0 0 1,-1 0-1,1 0 1,-1 0 0,1-1-1,-1 1 1,0-1-1,2-4-13,1-1 34,0-1 0,0 0 0,-1 0 0,-1-1 0,1 0 0,-2 0 0,0 0 0,0 0 0,-1 0 0,1-10-34,-1-6 19,-1 1 0,-1-1 0,-2 0 0,-1-4-19,3 25 1,-1 1 1,0 0-1,-1-1 0,1 1 0,-1 0 0,0 0 0,0 0 0,-1 0 0,1 0 0,-1 1 0,0-1 0,-1 0-1,1 2-19,1 1 0,0-1-1,-1 1 1,0 0 0,1 0 0,-1 0-1,0 0 1,0 0 0,0 0 0,-1 1-1,1 0 1,0-1 0,0 1-1,-1 1 1,1-1 0,-1 0 0,1 1-1,-1 0 1,-1-1 19,3 2-27,0-1 1,1 1-1,-1 0 0,0-1 0,0 1 1,1 0-1,-1 0 0,1 0 1,-1 0-1,1 0 0,-1 0 0,1 1 1,0-1-1,-1 0 0,1 1 1,0-1-1,0 1 0,0 0 0,0-1 1,0 1-1,1 0 0,-1-1 0,0 1 1,1 0-1,-1 0 0,1-1 1,0 1-1,-1 1 27,-9 63-1549,9-52 572,-3 17-2832</inkml:trace>
  <inkml:trace contextRef="#ctx0" brushRef="#br0" timeOffset="2212.89">1133 446 3849,'0'0'3970,"0"0"-1799,0 0-789,0 0-306,0 0-98,0 0-58,1 2 1728,2 13-2166,-1-6-380,0 0 1,0 0-1,-1 0 0,-1 0 1,1 0-1,-1 1 0,-1-1 1,-1 8-103,0 2 113,1-8-187,-1 0 0,-1-1 0,1 1 0,-2-1 0,0 1 0,0-1 0,-1 0 0,0-1 0,0 1 0,-1-1 0,0 0 0,-1 0 0,0-1 0,-1 0 0,-4 4 74,11-11-940,1-1-240,0-20-3474,0-1-2037</inkml:trace>
  <inkml:trace contextRef="#ctx0" brushRef="#br0" timeOffset="3097.86">1333 191 6689,'0'0'2426,"0"0"-705,0 0-628,0 0-291,0 0 221,0 0 14,7-7-215,-1 2-642,3-5 135,0 1 0,1 1 1,8-6-316,-15 12 49,-1 0 1,0 0 0,1 1-1,-1-1 1,1 1 0,-1 0-1,1 0 1,0 0 0,-1 0-1,1 0 1,0 1 0,0-1 0,0 1-1,-1 0 1,1 0 0,0 0-1,0 0 1,0 0 0,0 1-1,-1-1 1,1 1 0,0 0-50,-1 0 17,1 1 1,-1 0-1,0 0 0,0 0 1,-1 0-1,1 0 1,0 0-1,-1 1 0,1-1 1,-1 0-1,0 1 1,0-1-1,0 1 0,0 0 1,0-1-1,-1 1 1,1 0-1,-1-1 1,1 1-1,-1 0-17,3 60 132,-3-61-128,1 36 15,0-12 12,-1 1 1,-3 11-32,2-30 2,0 0 0,-1 0 1,0 0-1,0-1 0,-1 1 1,0 0-1,0-1 0,-1 0 1,-4 7-3,-8 7-100,-1-1 1,-12 12 99,14-17-68,1 0 0,1 1 0,1 0 0,-8 13 68,20-28 12,0-1 0,-1 1 0,1 0 0,-1-1 0,1 1 0,0-1 0,0 1 0,-1 0 0,1-1 0,0 1 0,0-1 0,0 1 0,-1 0 0,1-1 0,0 1 0,0 0 1,0-1-1,0 1 0,0 0 0,1-1 0,-1 1 0,0 0 0,0-1 0,0 1 0,0 0 0,1-1 0,-1 1 0,0-1 0,1 1 0,-1 0 0,0-1 0,1 1 0,-1-1 0,1 1 0,-1-1 0,1 1 0,-1-1 0,1 0 0,-1 1 0,1-1 1,0 0-1,-1 1 0,1-1 0,-1 0 0,1 0 0,0 1 0,-1-1 0,1 0 0,0 0 0,-1 0 0,1 0 0,0 0 0,-1 0 0,1 0-12,49-1 1035,-33 0-809,129 1 267,-145 0-567,-1 0-90,0 0-130,0 0-287,0 0-706,0 0-1356,0-1-2241,0-5-3028</inkml:trace>
  <inkml:trace contextRef="#ctx0" brushRef="#br0" timeOffset="3755.16">1768 1 6833,'0'0'3515,"0"0"-1480,0 0-747,0 0-440,0 0-61,0 0 57,-1 1-601,1 0 0,0 0 0,0 0 0,0 0 0,-1 0 0,1 1 0,0-1 0,1 0 0,-1 0 0,0 0 0,0 0 0,0 0 0,1 2-243,9 4 63,0 0 0,-1 1 0,0 1 0,0 0 0,-1 0 0,0 0 0,-1 1 0,0 0 0,0 1 0,-1-1 0,-1 1 0,0 1 0,0-1 0,-1 1-1,1 6-61,3 12 24,-1 0 0,-1 0 0,-2 0 0,-2 0 0,0 24-25,-2-26-51,-1 0-1,-4 22 52,3-38-87,-1 1 0,-1-1 0,1 0-1,-2 0 1,0-1 0,0 1 0,-4 4 87,-1 1-295,-1 0 1,0-1 0,-4 3 294,10-13-494,0-1 0,0 0-1,0 0 1,-1 0 0,0 0 0,0-1 0,0 0 0,-1 0 0,0-1 0,0 0 494,-9 2-5176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17807-CEB6-48A7-A82E-D98CE1C3DEBA}"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260FD-B44C-471C-99D1-50A5BD7393F8}" type="slidenum">
              <a:rPr lang="en-US" smtClean="0"/>
              <a:t>‹#›</a:t>
            </a:fld>
            <a:endParaRPr lang="en-US"/>
          </a:p>
        </p:txBody>
      </p:sp>
    </p:spTree>
    <p:extLst>
      <p:ext uri="{BB962C8B-B14F-4D97-AF65-F5344CB8AC3E}">
        <p14:creationId xmlns:p14="http://schemas.microsoft.com/office/powerpoint/2010/main" val="264416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260FD-B44C-471C-99D1-50A5BD7393F8}" type="slidenum">
              <a:rPr lang="en-US" smtClean="0"/>
              <a:t>37</a:t>
            </a:fld>
            <a:endParaRPr lang="en-US"/>
          </a:p>
        </p:txBody>
      </p:sp>
    </p:spTree>
    <p:extLst>
      <p:ext uri="{BB962C8B-B14F-4D97-AF65-F5344CB8AC3E}">
        <p14:creationId xmlns:p14="http://schemas.microsoft.com/office/powerpoint/2010/main" val="3162993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260FD-B44C-471C-99D1-50A5BD7393F8}" type="slidenum">
              <a:rPr lang="en-US" smtClean="0"/>
              <a:t>38</a:t>
            </a:fld>
            <a:endParaRPr lang="en-US"/>
          </a:p>
        </p:txBody>
      </p:sp>
    </p:spTree>
    <p:extLst>
      <p:ext uri="{BB962C8B-B14F-4D97-AF65-F5344CB8AC3E}">
        <p14:creationId xmlns:p14="http://schemas.microsoft.com/office/powerpoint/2010/main" val="388079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260FD-B44C-471C-99D1-50A5BD7393F8}" type="slidenum">
              <a:rPr lang="en-US" smtClean="0"/>
              <a:t>39</a:t>
            </a:fld>
            <a:endParaRPr lang="en-US"/>
          </a:p>
        </p:txBody>
      </p:sp>
    </p:spTree>
    <p:extLst>
      <p:ext uri="{BB962C8B-B14F-4D97-AF65-F5344CB8AC3E}">
        <p14:creationId xmlns:p14="http://schemas.microsoft.com/office/powerpoint/2010/main" val="326843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260FD-B44C-471C-99D1-50A5BD7393F8}" type="slidenum">
              <a:rPr lang="en-US" smtClean="0"/>
              <a:t>40</a:t>
            </a:fld>
            <a:endParaRPr lang="en-US"/>
          </a:p>
        </p:txBody>
      </p:sp>
    </p:spTree>
    <p:extLst>
      <p:ext uri="{BB962C8B-B14F-4D97-AF65-F5344CB8AC3E}">
        <p14:creationId xmlns:p14="http://schemas.microsoft.com/office/powerpoint/2010/main" val="235258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260FD-B44C-471C-99D1-50A5BD7393F8}" type="slidenum">
              <a:rPr lang="en-US" smtClean="0"/>
              <a:t>41</a:t>
            </a:fld>
            <a:endParaRPr lang="en-US"/>
          </a:p>
        </p:txBody>
      </p:sp>
    </p:spTree>
    <p:extLst>
      <p:ext uri="{BB962C8B-B14F-4D97-AF65-F5344CB8AC3E}">
        <p14:creationId xmlns:p14="http://schemas.microsoft.com/office/powerpoint/2010/main" val="293399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22F2-E419-4176-8C4C-DC56AE08B6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2ABC0-41FC-4117-9E5E-E506A106F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EB3CB6-12F0-4157-B94A-F560F0CEA601}"/>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E623F8F2-5E6E-4243-B21A-FC859727E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4FE61-57FC-4C20-A8F5-AF89C4D74EA0}"/>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2194989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249C-78AC-456E-82B1-17E8620693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122D35-4513-492C-91C0-5EC671D652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8423D-B46A-4BD3-83BF-5FD42EAE2EB0}"/>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84FD4B0E-4C40-4362-8E34-8F79DBCC5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25C04-B338-400D-AFD2-9627D95AAF86}"/>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305676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C6785-102C-48E3-A616-C894BDEDAF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D2EDB-131E-4AA3-8DE5-652C3609FE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EF210-625D-45C4-989A-A24CB3B38966}"/>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E6EFADED-850C-4FAC-A6EE-15E5F2CC9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80669-3016-4541-816A-C923105A9011}"/>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346482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1179-9725-43CD-98CB-34682BEDEE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7BA3F-C1AA-4079-ACF0-88C92B7FF5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7C0FA-C52E-45C5-91FF-FFDB86A889EB}"/>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FFB2A707-7D57-405B-89CF-584D7ADA4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92EBF-911B-47C8-B00E-B7F6AC356CAB}"/>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389501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E1C6-0073-4688-8358-ED3D9A1501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1CB602-D633-4EB0-B01A-E4C57F5127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816432-3394-406F-AB52-636FB0E4C5FB}"/>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9AB8802D-55A9-44F2-96C4-FEB533C7A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D1AF8-C4E3-4188-A9A7-4DC3B5CE4986}"/>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119843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00E5-6F28-4153-A226-2D6B6F912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2CACF-7309-48E6-8D21-CF1BCE5457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2C0A96-682D-4DA8-8681-2B4BA3E042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46F717-5487-4242-9444-656947737CA8}"/>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6" name="Footer Placeholder 5">
            <a:extLst>
              <a:ext uri="{FF2B5EF4-FFF2-40B4-BE49-F238E27FC236}">
                <a16:creationId xmlns:a16="http://schemas.microsoft.com/office/drawing/2014/main" id="{E540A5B6-A79D-4D60-BF02-5C81B3BFF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55CF8D-3804-4C8A-8F8A-64B8AB8BDCFD}"/>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4151998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55B0-4DC1-49E7-A5EF-8829C43B9B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707843-A71C-4F9B-AD57-6900D3866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F8B361-2333-440C-B562-B169A7D7B7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5B58EB-0BAB-4D9B-8F79-9F61D1124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B8F802-FADC-42E2-8408-32ECF7674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B7EBB5-5BD3-4B2B-BE3C-0F78E5CF6D85}"/>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8" name="Footer Placeholder 7">
            <a:extLst>
              <a:ext uri="{FF2B5EF4-FFF2-40B4-BE49-F238E27FC236}">
                <a16:creationId xmlns:a16="http://schemas.microsoft.com/office/drawing/2014/main" id="{481AE44E-9B5D-44D9-AEE7-FC19065F7B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2AC85B-3E75-4837-9F34-089521557161}"/>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273405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EE8D-20EC-422C-B7B2-3091255737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3E1E8D-85AA-4C16-9769-74D15A6D4E7D}"/>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4" name="Footer Placeholder 3">
            <a:extLst>
              <a:ext uri="{FF2B5EF4-FFF2-40B4-BE49-F238E27FC236}">
                <a16:creationId xmlns:a16="http://schemas.microsoft.com/office/drawing/2014/main" id="{54C23A2E-A7DD-4B87-9632-003038570D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E22CFA-1EBE-405C-A970-75FB98F0E022}"/>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357791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4A2CD-3CC6-4A29-9C61-9EB360E976F9}"/>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3" name="Footer Placeholder 2">
            <a:extLst>
              <a:ext uri="{FF2B5EF4-FFF2-40B4-BE49-F238E27FC236}">
                <a16:creationId xmlns:a16="http://schemas.microsoft.com/office/drawing/2014/main" id="{1D3325AF-0302-4905-8451-816DD40123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253BA7-B75D-47F6-A59D-23A4391A6298}"/>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427142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A6CC-9531-4B71-902A-080D6A588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AE890E-4A4D-48EF-B8BF-938186C502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8219D0-1C6F-4696-8AD2-446E404C1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EC79A9-8597-471F-8F63-D3E2EA3B76C5}"/>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6" name="Footer Placeholder 5">
            <a:extLst>
              <a:ext uri="{FF2B5EF4-FFF2-40B4-BE49-F238E27FC236}">
                <a16:creationId xmlns:a16="http://schemas.microsoft.com/office/drawing/2014/main" id="{B07B506B-706E-41B2-AFA5-BF4C82B715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41A3C-68A9-4DD9-B29B-E592CDC43DBE}"/>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974906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5FA13-859B-4A0F-8B7A-7999142B5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3F49F8-945A-4BD7-B2C4-D66176B1D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22E434-45C2-47CA-9282-2AA336BAE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1E86BD-E12F-45A2-9A28-D6BF168C1F89}"/>
              </a:ext>
            </a:extLst>
          </p:cNvPr>
          <p:cNvSpPr>
            <a:spLocks noGrp="1"/>
          </p:cNvSpPr>
          <p:nvPr>
            <p:ph type="dt" sz="half" idx="10"/>
          </p:nvPr>
        </p:nvSpPr>
        <p:spPr/>
        <p:txBody>
          <a:bodyPr/>
          <a:lstStyle/>
          <a:p>
            <a:fld id="{3F5AB97A-8405-4BA6-8565-9254AC9236A1}" type="datetimeFigureOut">
              <a:rPr lang="en-US" smtClean="0"/>
              <a:t>1/8/2023</a:t>
            </a:fld>
            <a:endParaRPr lang="en-US"/>
          </a:p>
        </p:txBody>
      </p:sp>
      <p:sp>
        <p:nvSpPr>
          <p:cNvPr id="6" name="Footer Placeholder 5">
            <a:extLst>
              <a:ext uri="{FF2B5EF4-FFF2-40B4-BE49-F238E27FC236}">
                <a16:creationId xmlns:a16="http://schemas.microsoft.com/office/drawing/2014/main" id="{EA9F1A3D-0EED-43C4-8D69-CA8B57F53D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E9BF7-C5A4-4FCC-B1C9-BEA46FD2EC81}"/>
              </a:ext>
            </a:extLst>
          </p:cNvPr>
          <p:cNvSpPr>
            <a:spLocks noGrp="1"/>
          </p:cNvSpPr>
          <p:nvPr>
            <p:ph type="sldNum" sz="quarter" idx="12"/>
          </p:nvPr>
        </p:nvSpPr>
        <p:spPr/>
        <p:txBody>
          <a:bodyPr/>
          <a:lstStyle/>
          <a:p>
            <a:fld id="{13622B72-A47D-4169-B567-AB8D34900986}" type="slidenum">
              <a:rPr lang="en-US" smtClean="0"/>
              <a:t>‹#›</a:t>
            </a:fld>
            <a:endParaRPr lang="en-US"/>
          </a:p>
        </p:txBody>
      </p:sp>
    </p:spTree>
    <p:extLst>
      <p:ext uri="{BB962C8B-B14F-4D97-AF65-F5344CB8AC3E}">
        <p14:creationId xmlns:p14="http://schemas.microsoft.com/office/powerpoint/2010/main" val="2418467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2A1CF-2F1C-429C-A6D1-4826C15647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D396B3-147F-46A9-B848-812FEA9897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D0BCF-9D49-4656-AF2F-590CBEA112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AB97A-8405-4BA6-8565-9254AC9236A1}" type="datetimeFigureOut">
              <a:rPr lang="en-US" smtClean="0"/>
              <a:t>1/8/2023</a:t>
            </a:fld>
            <a:endParaRPr lang="en-US"/>
          </a:p>
        </p:txBody>
      </p:sp>
      <p:sp>
        <p:nvSpPr>
          <p:cNvPr id="5" name="Footer Placeholder 4">
            <a:extLst>
              <a:ext uri="{FF2B5EF4-FFF2-40B4-BE49-F238E27FC236}">
                <a16:creationId xmlns:a16="http://schemas.microsoft.com/office/drawing/2014/main" id="{43C23B61-75CE-4353-A8D7-4CDD151E00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05ECF-A89E-4236-B8CF-FEB76776A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22B72-A47D-4169-B567-AB8D34900986}" type="slidenum">
              <a:rPr lang="en-US" smtClean="0"/>
              <a:t>‹#›</a:t>
            </a:fld>
            <a:endParaRPr lang="en-US"/>
          </a:p>
        </p:txBody>
      </p:sp>
    </p:spTree>
    <p:extLst>
      <p:ext uri="{BB962C8B-B14F-4D97-AF65-F5344CB8AC3E}">
        <p14:creationId xmlns:p14="http://schemas.microsoft.com/office/powerpoint/2010/main" val="36019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1.png"/><Relationship Id="rId2" Type="http://schemas.openxmlformats.org/officeDocument/2006/relationships/customXml" Target="../ink/ink270.xml"/><Relationship Id="rId1" Type="http://schemas.openxmlformats.org/officeDocument/2006/relationships/slideLayout" Target="../slideLayouts/slideLayout2.xml"/><Relationship Id="rId5" Type="http://schemas.openxmlformats.org/officeDocument/2006/relationships/image" Target="../media/image1292.png"/><Relationship Id="rId4" Type="http://schemas.openxmlformats.org/officeDocument/2006/relationships/customXml" Target="../ink/ink27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1.png"/><Relationship Id="rId7" Type="http://schemas.openxmlformats.org/officeDocument/2006/relationships/image" Target="../media/image1321.png"/><Relationship Id="rId2" Type="http://schemas.openxmlformats.org/officeDocument/2006/relationships/customXml" Target="../ink/ink272.xml"/><Relationship Id="rId1" Type="http://schemas.openxmlformats.org/officeDocument/2006/relationships/slideLayout" Target="../slideLayouts/slideLayout2.xml"/><Relationship Id="rId6" Type="http://schemas.openxmlformats.org/officeDocument/2006/relationships/customXml" Target="../ink/ink274.xml"/><Relationship Id="rId5" Type="http://schemas.openxmlformats.org/officeDocument/2006/relationships/image" Target="../media/image1311.png"/><Relationship Id="rId4" Type="http://schemas.openxmlformats.org/officeDocument/2006/relationships/customXml" Target="../ink/ink273.xml"/></Relationships>
</file>

<file path=ppt/slides/_rels/slide12.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image" Target="../media/image25.png"/><Relationship Id="rId18" Type="http://schemas.openxmlformats.org/officeDocument/2006/relationships/customXml" Target="../ink/ink54.xml"/><Relationship Id="rId26" Type="http://schemas.openxmlformats.org/officeDocument/2006/relationships/customXml" Target="../ink/ink58.xml"/><Relationship Id="rId3" Type="http://schemas.openxmlformats.org/officeDocument/2006/relationships/image" Target="../media/image2.jpe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51.xml"/><Relationship Id="rId17" Type="http://schemas.openxmlformats.org/officeDocument/2006/relationships/image" Target="../media/image27.png"/><Relationship Id="rId25" Type="http://schemas.openxmlformats.org/officeDocument/2006/relationships/image" Target="../media/image31.png"/><Relationship Id="rId2" Type="http://schemas.openxmlformats.org/officeDocument/2006/relationships/image" Target="../media/image19.png"/><Relationship Id="rId16" Type="http://schemas.openxmlformats.org/officeDocument/2006/relationships/customXml" Target="../ink/ink53.xml"/><Relationship Id="rId20" Type="http://schemas.openxmlformats.org/officeDocument/2006/relationships/customXml" Target="../ink/ink55.xml"/><Relationship Id="rId29"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customXml" Target="../ink/ink48.xml"/><Relationship Id="rId11" Type="http://schemas.openxmlformats.org/officeDocument/2006/relationships/image" Target="../media/image24.png"/><Relationship Id="rId24" Type="http://schemas.openxmlformats.org/officeDocument/2006/relationships/customXml" Target="../ink/ink57.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customXml" Target="../ink/ink59.xml"/><Relationship Id="rId10" Type="http://schemas.openxmlformats.org/officeDocument/2006/relationships/customXml" Target="../ink/ink50.xml"/><Relationship Id="rId19" Type="http://schemas.openxmlformats.org/officeDocument/2006/relationships/image" Target="../media/image28.png"/><Relationship Id="rId4" Type="http://schemas.openxmlformats.org/officeDocument/2006/relationships/customXml" Target="../ink/ink47.xml"/><Relationship Id="rId9" Type="http://schemas.openxmlformats.org/officeDocument/2006/relationships/image" Target="../media/image23.png"/><Relationship Id="rId14" Type="http://schemas.openxmlformats.org/officeDocument/2006/relationships/customXml" Target="../ink/ink52.xml"/><Relationship Id="rId22" Type="http://schemas.openxmlformats.org/officeDocument/2006/relationships/customXml" Target="../ink/ink56.xml"/><Relationship Id="rId27"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331.png"/><Relationship Id="rId2" Type="http://schemas.openxmlformats.org/officeDocument/2006/relationships/customXml" Target="../ink/ink275.xml"/><Relationship Id="rId1" Type="http://schemas.openxmlformats.org/officeDocument/2006/relationships/slideLayout" Target="../slideLayouts/slideLayout2.xml"/><Relationship Id="rId5" Type="http://schemas.openxmlformats.org/officeDocument/2006/relationships/image" Target="../media/image1341.png"/><Relationship Id="rId4" Type="http://schemas.openxmlformats.org/officeDocument/2006/relationships/customXml" Target="../ink/ink276.xml"/></Relationships>
</file>

<file path=ppt/slides/_rels/slide121.xml.rels><?xml version="1.0" encoding="UTF-8" standalone="yes"?>
<Relationships xmlns="http://schemas.openxmlformats.org/package/2006/relationships"><Relationship Id="rId8" Type="http://schemas.openxmlformats.org/officeDocument/2006/relationships/customXml" Target="../ink/ink280.xml"/><Relationship Id="rId3" Type="http://schemas.openxmlformats.org/officeDocument/2006/relationships/image" Target="../media/image1331.png"/><Relationship Id="rId7" Type="http://schemas.openxmlformats.org/officeDocument/2006/relationships/image" Target="../media/image1351.png"/><Relationship Id="rId2" Type="http://schemas.openxmlformats.org/officeDocument/2006/relationships/customXml" Target="../ink/ink277.xml"/><Relationship Id="rId1" Type="http://schemas.openxmlformats.org/officeDocument/2006/relationships/slideLayout" Target="../slideLayouts/slideLayout2.xml"/><Relationship Id="rId6" Type="http://schemas.openxmlformats.org/officeDocument/2006/relationships/customXml" Target="../ink/ink279.xml"/><Relationship Id="rId5" Type="http://schemas.openxmlformats.org/officeDocument/2006/relationships/image" Target="../media/image1341.png"/><Relationship Id="rId4" Type="http://schemas.openxmlformats.org/officeDocument/2006/relationships/customXml" Target="../ink/ink278.xml"/><Relationship Id="rId9" Type="http://schemas.openxmlformats.org/officeDocument/2006/relationships/image" Target="../media/image1361.png"/></Relationships>
</file>

<file path=ppt/slides/_rels/slide122.xml.rels><?xml version="1.0" encoding="UTF-8" standalone="yes"?>
<Relationships xmlns="http://schemas.openxmlformats.org/package/2006/relationships"><Relationship Id="rId8" Type="http://schemas.openxmlformats.org/officeDocument/2006/relationships/customXml" Target="../ink/ink284.xml"/><Relationship Id="rId3" Type="http://schemas.openxmlformats.org/officeDocument/2006/relationships/image" Target="../media/image1331.png"/><Relationship Id="rId7" Type="http://schemas.openxmlformats.org/officeDocument/2006/relationships/image" Target="../media/image1351.png"/><Relationship Id="rId2" Type="http://schemas.openxmlformats.org/officeDocument/2006/relationships/customXml" Target="../ink/ink281.xml"/><Relationship Id="rId1" Type="http://schemas.openxmlformats.org/officeDocument/2006/relationships/slideLayout" Target="../slideLayouts/slideLayout2.xml"/><Relationship Id="rId6" Type="http://schemas.openxmlformats.org/officeDocument/2006/relationships/customXml" Target="../ink/ink283.xml"/><Relationship Id="rId11" Type="http://schemas.openxmlformats.org/officeDocument/2006/relationships/image" Target="../media/image1371.png"/><Relationship Id="rId5" Type="http://schemas.openxmlformats.org/officeDocument/2006/relationships/image" Target="../media/image1341.png"/><Relationship Id="rId10" Type="http://schemas.openxmlformats.org/officeDocument/2006/relationships/customXml" Target="../ink/ink285.xml"/><Relationship Id="rId4" Type="http://schemas.openxmlformats.org/officeDocument/2006/relationships/customXml" Target="../ink/ink282.xml"/><Relationship Id="rId9" Type="http://schemas.openxmlformats.org/officeDocument/2006/relationships/image" Target="../media/image1361.png"/></Relationships>
</file>

<file path=ppt/slides/_rels/slide123.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291.xml"/><Relationship Id="rId3" Type="http://schemas.openxmlformats.org/officeDocument/2006/relationships/customXml" Target="../ink/ink286.xml"/><Relationship Id="rId7" Type="http://schemas.openxmlformats.org/officeDocument/2006/relationships/customXml" Target="../ink/ink288.xml"/><Relationship Id="rId12" Type="http://schemas.openxmlformats.org/officeDocument/2006/relationships/image" Target="../media/image1371.png"/><Relationship Id="rId2" Type="http://schemas.openxmlformats.org/officeDocument/2006/relationships/image" Target="../media/image138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290.xml"/><Relationship Id="rId5" Type="http://schemas.openxmlformats.org/officeDocument/2006/relationships/customXml" Target="../ink/ink287.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289.xml"/><Relationship Id="rId14" Type="http://schemas.openxmlformats.org/officeDocument/2006/relationships/image" Target="../media/image1391.png"/></Relationships>
</file>

<file path=ppt/slides/_rels/slide124.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297.xml"/><Relationship Id="rId3" Type="http://schemas.openxmlformats.org/officeDocument/2006/relationships/customXml" Target="../ink/ink292.xml"/><Relationship Id="rId7" Type="http://schemas.openxmlformats.org/officeDocument/2006/relationships/customXml" Target="../ink/ink294.xml"/><Relationship Id="rId12" Type="http://schemas.openxmlformats.org/officeDocument/2006/relationships/image" Target="../media/image1371.png"/><Relationship Id="rId2" Type="http://schemas.openxmlformats.org/officeDocument/2006/relationships/image" Target="../media/image1401.png"/><Relationship Id="rId16" Type="http://schemas.openxmlformats.org/officeDocument/2006/relationships/image" Target="../media/image141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296.xml"/><Relationship Id="rId5" Type="http://schemas.openxmlformats.org/officeDocument/2006/relationships/customXml" Target="../ink/ink293.xml"/><Relationship Id="rId15" Type="http://schemas.openxmlformats.org/officeDocument/2006/relationships/customXml" Target="../ink/ink298.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295.xml"/><Relationship Id="rId14" Type="http://schemas.openxmlformats.org/officeDocument/2006/relationships/image" Target="../media/image1391.png"/></Relationships>
</file>

<file path=ppt/slides/_rels/slide125.xml.rels><?xml version="1.0" encoding="UTF-8" standalone="yes"?>
<Relationships xmlns="http://schemas.openxmlformats.org/package/2006/relationships"><Relationship Id="rId8" Type="http://schemas.openxmlformats.org/officeDocument/2006/relationships/customXml" Target="../ink/ink302.xml"/><Relationship Id="rId13" Type="http://schemas.openxmlformats.org/officeDocument/2006/relationships/image" Target="../media/image1391.png"/><Relationship Id="rId3" Type="http://schemas.openxmlformats.org/officeDocument/2006/relationships/image" Target="../media/image1331.png"/><Relationship Id="rId7" Type="http://schemas.openxmlformats.org/officeDocument/2006/relationships/image" Target="../media/image1351.png"/><Relationship Id="rId12" Type="http://schemas.openxmlformats.org/officeDocument/2006/relationships/customXml" Target="../ink/ink304.xml"/><Relationship Id="rId17" Type="http://schemas.openxmlformats.org/officeDocument/2006/relationships/image" Target="../media/image1431.png"/><Relationship Id="rId2" Type="http://schemas.openxmlformats.org/officeDocument/2006/relationships/customXml" Target="../ink/ink299.xml"/><Relationship Id="rId16" Type="http://schemas.openxmlformats.org/officeDocument/2006/relationships/customXml" Target="../ink/ink306.xml"/><Relationship Id="rId1" Type="http://schemas.openxmlformats.org/officeDocument/2006/relationships/slideLayout" Target="../slideLayouts/slideLayout2.xml"/><Relationship Id="rId6" Type="http://schemas.openxmlformats.org/officeDocument/2006/relationships/customXml" Target="../ink/ink301.xml"/><Relationship Id="rId11" Type="http://schemas.openxmlformats.org/officeDocument/2006/relationships/image" Target="../media/image1371.png"/><Relationship Id="rId5" Type="http://schemas.openxmlformats.org/officeDocument/2006/relationships/image" Target="../media/image1341.png"/><Relationship Id="rId15" Type="http://schemas.openxmlformats.org/officeDocument/2006/relationships/image" Target="../media/image1421.png"/><Relationship Id="rId10" Type="http://schemas.openxmlformats.org/officeDocument/2006/relationships/customXml" Target="../ink/ink303.xml"/><Relationship Id="rId4" Type="http://schemas.openxmlformats.org/officeDocument/2006/relationships/customXml" Target="../ink/ink300.xml"/><Relationship Id="rId9" Type="http://schemas.openxmlformats.org/officeDocument/2006/relationships/image" Target="../media/image1361.png"/><Relationship Id="rId14" Type="http://schemas.openxmlformats.org/officeDocument/2006/relationships/customXml" Target="../ink/ink305.xml"/></Relationships>
</file>

<file path=ppt/slides/_rels/slide126.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12.xml"/><Relationship Id="rId18" Type="http://schemas.openxmlformats.org/officeDocument/2006/relationships/image" Target="../media/image1431.png"/><Relationship Id="rId3" Type="http://schemas.openxmlformats.org/officeDocument/2006/relationships/customXml" Target="../ink/ink307.xml"/><Relationship Id="rId7" Type="http://schemas.openxmlformats.org/officeDocument/2006/relationships/customXml" Target="../ink/ink309.xml"/><Relationship Id="rId12" Type="http://schemas.openxmlformats.org/officeDocument/2006/relationships/image" Target="../media/image1371.png"/><Relationship Id="rId17" Type="http://schemas.openxmlformats.org/officeDocument/2006/relationships/customXml" Target="../ink/ink314.xml"/><Relationship Id="rId2" Type="http://schemas.openxmlformats.org/officeDocument/2006/relationships/image" Target="../media/image144.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11.xml"/><Relationship Id="rId5" Type="http://schemas.openxmlformats.org/officeDocument/2006/relationships/customXml" Target="../ink/ink308.xml"/><Relationship Id="rId15" Type="http://schemas.openxmlformats.org/officeDocument/2006/relationships/customXml" Target="../ink/ink313.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10.xml"/><Relationship Id="rId14" Type="http://schemas.openxmlformats.org/officeDocument/2006/relationships/image" Target="../media/image1391.png"/></Relationships>
</file>

<file path=ppt/slides/_rels/slide127.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20.xml"/><Relationship Id="rId18" Type="http://schemas.openxmlformats.org/officeDocument/2006/relationships/image" Target="../media/image1431.png"/><Relationship Id="rId3" Type="http://schemas.openxmlformats.org/officeDocument/2006/relationships/customXml" Target="../ink/ink315.xml"/><Relationship Id="rId7" Type="http://schemas.openxmlformats.org/officeDocument/2006/relationships/customXml" Target="../ink/ink317.xml"/><Relationship Id="rId12" Type="http://schemas.openxmlformats.org/officeDocument/2006/relationships/image" Target="../media/image1371.png"/><Relationship Id="rId17" Type="http://schemas.openxmlformats.org/officeDocument/2006/relationships/customXml" Target="../ink/ink322.xml"/><Relationship Id="rId2" Type="http://schemas.openxmlformats.org/officeDocument/2006/relationships/image" Target="../media/image145.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19.xml"/><Relationship Id="rId5" Type="http://schemas.openxmlformats.org/officeDocument/2006/relationships/customXml" Target="../ink/ink316.xml"/><Relationship Id="rId15" Type="http://schemas.openxmlformats.org/officeDocument/2006/relationships/customXml" Target="../ink/ink321.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18.xml"/><Relationship Id="rId14" Type="http://schemas.openxmlformats.org/officeDocument/2006/relationships/image" Target="../media/image1391.png"/></Relationships>
</file>

<file path=ppt/slides/_rels/slide128.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28.xml"/><Relationship Id="rId18" Type="http://schemas.openxmlformats.org/officeDocument/2006/relationships/image" Target="../media/image1431.png"/><Relationship Id="rId3" Type="http://schemas.openxmlformats.org/officeDocument/2006/relationships/customXml" Target="../ink/ink323.xml"/><Relationship Id="rId7" Type="http://schemas.openxmlformats.org/officeDocument/2006/relationships/customXml" Target="../ink/ink325.xml"/><Relationship Id="rId12" Type="http://schemas.openxmlformats.org/officeDocument/2006/relationships/image" Target="../media/image1371.png"/><Relationship Id="rId17" Type="http://schemas.openxmlformats.org/officeDocument/2006/relationships/customXml" Target="../ink/ink330.xml"/><Relationship Id="rId2" Type="http://schemas.openxmlformats.org/officeDocument/2006/relationships/image" Target="../media/image146.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27.xml"/><Relationship Id="rId5" Type="http://schemas.openxmlformats.org/officeDocument/2006/relationships/customXml" Target="../ink/ink324.xml"/><Relationship Id="rId15" Type="http://schemas.openxmlformats.org/officeDocument/2006/relationships/customXml" Target="../ink/ink329.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26.xml"/><Relationship Id="rId14" Type="http://schemas.openxmlformats.org/officeDocument/2006/relationships/image" Target="../media/image1391.png"/></Relationships>
</file>

<file path=ppt/slides/_rels/slide129.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36.xml"/><Relationship Id="rId18" Type="http://schemas.openxmlformats.org/officeDocument/2006/relationships/image" Target="../media/image1431.png"/><Relationship Id="rId3" Type="http://schemas.openxmlformats.org/officeDocument/2006/relationships/customXml" Target="../ink/ink331.xml"/><Relationship Id="rId7" Type="http://schemas.openxmlformats.org/officeDocument/2006/relationships/customXml" Target="../ink/ink333.xml"/><Relationship Id="rId12" Type="http://schemas.openxmlformats.org/officeDocument/2006/relationships/image" Target="../media/image1371.png"/><Relationship Id="rId17" Type="http://schemas.openxmlformats.org/officeDocument/2006/relationships/customXml" Target="../ink/ink338.xml"/><Relationship Id="rId2" Type="http://schemas.openxmlformats.org/officeDocument/2006/relationships/image" Target="../media/image146.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35.xml"/><Relationship Id="rId5" Type="http://schemas.openxmlformats.org/officeDocument/2006/relationships/customXml" Target="../ink/ink332.xml"/><Relationship Id="rId15" Type="http://schemas.openxmlformats.org/officeDocument/2006/relationships/customXml" Target="../ink/ink337.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34.xml"/><Relationship Id="rId14" Type="http://schemas.openxmlformats.org/officeDocument/2006/relationships/image" Target="../media/image13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44.xml"/><Relationship Id="rId18" Type="http://schemas.openxmlformats.org/officeDocument/2006/relationships/image" Target="../media/image1431.png"/><Relationship Id="rId3" Type="http://schemas.openxmlformats.org/officeDocument/2006/relationships/customXml" Target="../ink/ink339.xml"/><Relationship Id="rId7" Type="http://schemas.openxmlformats.org/officeDocument/2006/relationships/customXml" Target="../ink/ink341.xml"/><Relationship Id="rId12" Type="http://schemas.openxmlformats.org/officeDocument/2006/relationships/image" Target="../media/image1371.png"/><Relationship Id="rId17" Type="http://schemas.openxmlformats.org/officeDocument/2006/relationships/customXml" Target="../ink/ink346.xml"/><Relationship Id="rId2" Type="http://schemas.openxmlformats.org/officeDocument/2006/relationships/image" Target="../media/image147.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43.xml"/><Relationship Id="rId5" Type="http://schemas.openxmlformats.org/officeDocument/2006/relationships/customXml" Target="../ink/ink340.xml"/><Relationship Id="rId15" Type="http://schemas.openxmlformats.org/officeDocument/2006/relationships/customXml" Target="../ink/ink345.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42.xml"/><Relationship Id="rId14" Type="http://schemas.openxmlformats.org/officeDocument/2006/relationships/image" Target="../media/image1391.png"/></Relationships>
</file>

<file path=ppt/slides/_rels/slide131.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52.xml"/><Relationship Id="rId18" Type="http://schemas.openxmlformats.org/officeDocument/2006/relationships/image" Target="../media/image1431.png"/><Relationship Id="rId3" Type="http://schemas.openxmlformats.org/officeDocument/2006/relationships/customXml" Target="../ink/ink347.xml"/><Relationship Id="rId7" Type="http://schemas.openxmlformats.org/officeDocument/2006/relationships/customXml" Target="../ink/ink349.xml"/><Relationship Id="rId12" Type="http://schemas.openxmlformats.org/officeDocument/2006/relationships/image" Target="../media/image1371.png"/><Relationship Id="rId17" Type="http://schemas.openxmlformats.org/officeDocument/2006/relationships/customXml" Target="../ink/ink354.xml"/><Relationship Id="rId2" Type="http://schemas.openxmlformats.org/officeDocument/2006/relationships/image" Target="../media/image148.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51.xml"/><Relationship Id="rId5" Type="http://schemas.openxmlformats.org/officeDocument/2006/relationships/customXml" Target="../ink/ink348.xml"/><Relationship Id="rId15" Type="http://schemas.openxmlformats.org/officeDocument/2006/relationships/customXml" Target="../ink/ink353.xml"/><Relationship Id="rId10" Type="http://schemas.openxmlformats.org/officeDocument/2006/relationships/image" Target="../media/image1361.png"/><Relationship Id="rId19" Type="http://schemas.openxmlformats.org/officeDocument/2006/relationships/image" Target="../media/image149.png"/><Relationship Id="rId4" Type="http://schemas.openxmlformats.org/officeDocument/2006/relationships/image" Target="../media/image1331.png"/><Relationship Id="rId9" Type="http://schemas.openxmlformats.org/officeDocument/2006/relationships/customXml" Target="../ink/ink350.xml"/><Relationship Id="rId14" Type="http://schemas.openxmlformats.org/officeDocument/2006/relationships/image" Target="../media/image1391.png"/></Relationships>
</file>

<file path=ppt/slides/_rels/slide132.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60.xml"/><Relationship Id="rId18" Type="http://schemas.openxmlformats.org/officeDocument/2006/relationships/image" Target="../media/image1431.png"/><Relationship Id="rId3" Type="http://schemas.openxmlformats.org/officeDocument/2006/relationships/customXml" Target="../ink/ink355.xml"/><Relationship Id="rId7" Type="http://schemas.openxmlformats.org/officeDocument/2006/relationships/customXml" Target="../ink/ink357.xml"/><Relationship Id="rId12" Type="http://schemas.openxmlformats.org/officeDocument/2006/relationships/image" Target="../media/image1371.png"/><Relationship Id="rId17" Type="http://schemas.openxmlformats.org/officeDocument/2006/relationships/customXml" Target="../ink/ink362.xml"/><Relationship Id="rId2" Type="http://schemas.openxmlformats.org/officeDocument/2006/relationships/image" Target="../media/image150.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59.xml"/><Relationship Id="rId5" Type="http://schemas.openxmlformats.org/officeDocument/2006/relationships/customXml" Target="../ink/ink356.xml"/><Relationship Id="rId15" Type="http://schemas.openxmlformats.org/officeDocument/2006/relationships/customXml" Target="../ink/ink361.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58.xml"/><Relationship Id="rId14" Type="http://schemas.openxmlformats.org/officeDocument/2006/relationships/image" Target="../media/image1391.png"/></Relationships>
</file>

<file path=ppt/slides/_rels/slide133.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customXml" Target="../ink/ink368.xml"/><Relationship Id="rId18" Type="http://schemas.openxmlformats.org/officeDocument/2006/relationships/image" Target="../media/image1431.png"/><Relationship Id="rId3" Type="http://schemas.openxmlformats.org/officeDocument/2006/relationships/customXml" Target="../ink/ink363.xml"/><Relationship Id="rId7" Type="http://schemas.openxmlformats.org/officeDocument/2006/relationships/customXml" Target="../ink/ink365.xml"/><Relationship Id="rId12" Type="http://schemas.openxmlformats.org/officeDocument/2006/relationships/image" Target="../media/image1371.png"/><Relationship Id="rId17" Type="http://schemas.openxmlformats.org/officeDocument/2006/relationships/customXml" Target="../ink/ink370.xml"/><Relationship Id="rId2" Type="http://schemas.openxmlformats.org/officeDocument/2006/relationships/image" Target="../media/image151.png"/><Relationship Id="rId16" Type="http://schemas.openxmlformats.org/officeDocument/2006/relationships/image" Target="../media/image1421.png"/><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customXml" Target="../ink/ink367.xml"/><Relationship Id="rId5" Type="http://schemas.openxmlformats.org/officeDocument/2006/relationships/customXml" Target="../ink/ink364.xml"/><Relationship Id="rId15" Type="http://schemas.openxmlformats.org/officeDocument/2006/relationships/customXml" Target="../ink/ink369.xml"/><Relationship Id="rId10" Type="http://schemas.openxmlformats.org/officeDocument/2006/relationships/image" Target="../media/image1361.png"/><Relationship Id="rId4" Type="http://schemas.openxmlformats.org/officeDocument/2006/relationships/image" Target="../media/image1331.png"/><Relationship Id="rId9" Type="http://schemas.openxmlformats.org/officeDocument/2006/relationships/customXml" Target="../ink/ink366.xml"/><Relationship Id="rId14" Type="http://schemas.openxmlformats.org/officeDocument/2006/relationships/image" Target="../media/image139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62.png"/><Relationship Id="rId7" Type="http://schemas.openxmlformats.org/officeDocument/2006/relationships/image" Target="../media/image882.png"/><Relationship Id="rId2" Type="http://schemas.openxmlformats.org/officeDocument/2006/relationships/customXml" Target="../ink/ink371.xml"/><Relationship Id="rId1" Type="http://schemas.openxmlformats.org/officeDocument/2006/relationships/slideLayout" Target="../slideLayouts/slideLayout2.xml"/><Relationship Id="rId6" Type="http://schemas.openxmlformats.org/officeDocument/2006/relationships/customXml" Target="../ink/ink373.xml"/><Relationship Id="rId5" Type="http://schemas.openxmlformats.org/officeDocument/2006/relationships/image" Target="../media/image872.png"/><Relationship Id="rId4" Type="http://schemas.openxmlformats.org/officeDocument/2006/relationships/customXml" Target="../ink/ink372.xml"/></Relationships>
</file>

<file path=ppt/slides/_rels/slide136.xml.rels><?xml version="1.0" encoding="UTF-8" standalone="yes"?>
<Relationships xmlns="http://schemas.openxmlformats.org/package/2006/relationships"><Relationship Id="rId3" Type="http://schemas.openxmlformats.org/officeDocument/2006/relationships/customXml" Target="../ink/ink374.xml"/><Relationship Id="rId2" Type="http://schemas.openxmlformats.org/officeDocument/2006/relationships/image" Target="../media/image892.png"/><Relationship Id="rId1" Type="http://schemas.openxmlformats.org/officeDocument/2006/relationships/slideLayout" Target="../slideLayouts/slideLayout2.xml"/><Relationship Id="rId6" Type="http://schemas.openxmlformats.org/officeDocument/2006/relationships/image" Target="../media/image912.png"/><Relationship Id="rId5" Type="http://schemas.openxmlformats.org/officeDocument/2006/relationships/customXml" Target="../ink/ink375.xml"/><Relationship Id="rId4" Type="http://schemas.openxmlformats.org/officeDocument/2006/relationships/image" Target="../media/image902.png"/></Relationships>
</file>

<file path=ppt/slides/_rels/slide137.xml.rels><?xml version="1.0" encoding="UTF-8" standalone="yes"?>
<Relationships xmlns="http://schemas.openxmlformats.org/package/2006/relationships"><Relationship Id="rId8" Type="http://schemas.openxmlformats.org/officeDocument/2006/relationships/image" Target="../media/image932.png"/><Relationship Id="rId3" Type="http://schemas.openxmlformats.org/officeDocument/2006/relationships/customXml" Target="../ink/ink376.xml"/><Relationship Id="rId7" Type="http://schemas.openxmlformats.org/officeDocument/2006/relationships/customXml" Target="../ink/ink378.xml"/><Relationship Id="rId2" Type="http://schemas.openxmlformats.org/officeDocument/2006/relationships/image" Target="../media/image922.png"/><Relationship Id="rId1" Type="http://schemas.openxmlformats.org/officeDocument/2006/relationships/slideLayout" Target="../slideLayouts/slideLayout2.xml"/><Relationship Id="rId6" Type="http://schemas.openxmlformats.org/officeDocument/2006/relationships/image" Target="../media/image912.png"/><Relationship Id="rId5" Type="http://schemas.openxmlformats.org/officeDocument/2006/relationships/customXml" Target="../ink/ink377.xml"/><Relationship Id="rId4" Type="http://schemas.openxmlformats.org/officeDocument/2006/relationships/image" Target="../media/image902.png"/></Relationships>
</file>

<file path=ppt/slides/_rels/slide138.xml.rels><?xml version="1.0" encoding="UTF-8" standalone="yes"?>
<Relationships xmlns="http://schemas.openxmlformats.org/package/2006/relationships"><Relationship Id="rId8" Type="http://schemas.openxmlformats.org/officeDocument/2006/relationships/image" Target="../media/image932.png"/><Relationship Id="rId3" Type="http://schemas.openxmlformats.org/officeDocument/2006/relationships/customXml" Target="../ink/ink379.xml"/><Relationship Id="rId7" Type="http://schemas.openxmlformats.org/officeDocument/2006/relationships/customXml" Target="../ink/ink381.xml"/><Relationship Id="rId12" Type="http://schemas.openxmlformats.org/officeDocument/2006/relationships/image" Target="../media/image962.png"/><Relationship Id="rId2" Type="http://schemas.openxmlformats.org/officeDocument/2006/relationships/image" Target="../media/image94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383.xml"/><Relationship Id="rId5" Type="http://schemas.openxmlformats.org/officeDocument/2006/relationships/customXml" Target="../ink/ink380.xml"/><Relationship Id="rId10" Type="http://schemas.openxmlformats.org/officeDocument/2006/relationships/image" Target="../media/image952.png"/><Relationship Id="rId4" Type="http://schemas.openxmlformats.org/officeDocument/2006/relationships/image" Target="../media/image902.png"/><Relationship Id="rId9" Type="http://schemas.openxmlformats.org/officeDocument/2006/relationships/customXml" Target="../ink/ink382.xml"/></Relationships>
</file>

<file path=ppt/slides/_rels/slide139.xml.rels><?xml version="1.0" encoding="UTF-8" standalone="yes"?>
<Relationships xmlns="http://schemas.openxmlformats.org/package/2006/relationships"><Relationship Id="rId8" Type="http://schemas.openxmlformats.org/officeDocument/2006/relationships/customXml" Target="../ink/ink387.xml"/><Relationship Id="rId13" Type="http://schemas.openxmlformats.org/officeDocument/2006/relationships/image" Target="../media/image992.png"/><Relationship Id="rId18" Type="http://schemas.openxmlformats.org/officeDocument/2006/relationships/customXml" Target="../ink/ink392.xml"/><Relationship Id="rId3" Type="http://schemas.openxmlformats.org/officeDocument/2006/relationships/image" Target="../media/image902.png"/><Relationship Id="rId7" Type="http://schemas.openxmlformats.org/officeDocument/2006/relationships/image" Target="../media/image932.png"/><Relationship Id="rId12" Type="http://schemas.openxmlformats.org/officeDocument/2006/relationships/customXml" Target="../ink/ink389.xml"/><Relationship Id="rId17" Type="http://schemas.openxmlformats.org/officeDocument/2006/relationships/image" Target="../media/image1012.png"/><Relationship Id="rId2" Type="http://schemas.openxmlformats.org/officeDocument/2006/relationships/customXml" Target="../ink/ink384.xml"/><Relationship Id="rId16" Type="http://schemas.openxmlformats.org/officeDocument/2006/relationships/customXml" Target="../ink/ink391.xml"/><Relationship Id="rId1" Type="http://schemas.openxmlformats.org/officeDocument/2006/relationships/slideLayout" Target="../slideLayouts/slideLayout2.xml"/><Relationship Id="rId6" Type="http://schemas.openxmlformats.org/officeDocument/2006/relationships/customXml" Target="../ink/ink386.xml"/><Relationship Id="rId11" Type="http://schemas.openxmlformats.org/officeDocument/2006/relationships/image" Target="../media/image982.png"/><Relationship Id="rId5" Type="http://schemas.openxmlformats.org/officeDocument/2006/relationships/image" Target="../media/image912.png"/><Relationship Id="rId15" Type="http://schemas.openxmlformats.org/officeDocument/2006/relationships/image" Target="../media/image1002.png"/><Relationship Id="rId10" Type="http://schemas.openxmlformats.org/officeDocument/2006/relationships/customXml" Target="../ink/ink388.xml"/><Relationship Id="rId19" Type="http://schemas.openxmlformats.org/officeDocument/2006/relationships/image" Target="../media/image1022.png"/><Relationship Id="rId4" Type="http://schemas.openxmlformats.org/officeDocument/2006/relationships/customXml" Target="../ink/ink385.xml"/><Relationship Id="rId9" Type="http://schemas.openxmlformats.org/officeDocument/2006/relationships/image" Target="../media/image972.png"/><Relationship Id="rId14" Type="http://schemas.openxmlformats.org/officeDocument/2006/relationships/customXml" Target="../ink/ink3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398.xml"/><Relationship Id="rId18" Type="http://schemas.openxmlformats.org/officeDocument/2006/relationships/image" Target="../media/image1012.png"/><Relationship Id="rId3" Type="http://schemas.openxmlformats.org/officeDocument/2006/relationships/customXml" Target="../ink/ink393.xml"/><Relationship Id="rId7" Type="http://schemas.openxmlformats.org/officeDocument/2006/relationships/customXml" Target="../ink/ink395.xml"/><Relationship Id="rId12" Type="http://schemas.openxmlformats.org/officeDocument/2006/relationships/image" Target="../media/image982.png"/><Relationship Id="rId17" Type="http://schemas.openxmlformats.org/officeDocument/2006/relationships/customXml" Target="../ink/ink400.xml"/><Relationship Id="rId2" Type="http://schemas.openxmlformats.org/officeDocument/2006/relationships/image" Target="../media/image103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397.xml"/><Relationship Id="rId5" Type="http://schemas.openxmlformats.org/officeDocument/2006/relationships/customXml" Target="../ink/ink394.xml"/><Relationship Id="rId15" Type="http://schemas.openxmlformats.org/officeDocument/2006/relationships/customXml" Target="../ink/ink399.xml"/><Relationship Id="rId10" Type="http://schemas.openxmlformats.org/officeDocument/2006/relationships/image" Target="../media/image972.png"/><Relationship Id="rId19" Type="http://schemas.openxmlformats.org/officeDocument/2006/relationships/customXml" Target="../ink/ink401.xml"/><Relationship Id="rId4" Type="http://schemas.openxmlformats.org/officeDocument/2006/relationships/image" Target="../media/image902.png"/><Relationship Id="rId9" Type="http://schemas.openxmlformats.org/officeDocument/2006/relationships/customXml" Target="../ink/ink396.xml"/><Relationship Id="rId14" Type="http://schemas.openxmlformats.org/officeDocument/2006/relationships/image" Target="../media/image992.png"/></Relationships>
</file>

<file path=ppt/slides/_rels/slide141.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07.xml"/><Relationship Id="rId18" Type="http://schemas.openxmlformats.org/officeDocument/2006/relationships/image" Target="../media/image1012.png"/><Relationship Id="rId3" Type="http://schemas.openxmlformats.org/officeDocument/2006/relationships/customXml" Target="../ink/ink402.xml"/><Relationship Id="rId7" Type="http://schemas.openxmlformats.org/officeDocument/2006/relationships/customXml" Target="../ink/ink404.xml"/><Relationship Id="rId12" Type="http://schemas.openxmlformats.org/officeDocument/2006/relationships/image" Target="../media/image982.png"/><Relationship Id="rId17" Type="http://schemas.openxmlformats.org/officeDocument/2006/relationships/customXml" Target="../ink/ink409.xml"/><Relationship Id="rId2" Type="http://schemas.openxmlformats.org/officeDocument/2006/relationships/image" Target="../media/image103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06.xml"/><Relationship Id="rId5" Type="http://schemas.openxmlformats.org/officeDocument/2006/relationships/customXml" Target="../ink/ink403.xml"/><Relationship Id="rId15" Type="http://schemas.openxmlformats.org/officeDocument/2006/relationships/customXml" Target="../ink/ink408.xml"/><Relationship Id="rId10" Type="http://schemas.openxmlformats.org/officeDocument/2006/relationships/image" Target="../media/image972.png"/><Relationship Id="rId19" Type="http://schemas.openxmlformats.org/officeDocument/2006/relationships/customXml" Target="../ink/ink410.xml"/><Relationship Id="rId4" Type="http://schemas.openxmlformats.org/officeDocument/2006/relationships/image" Target="../media/image902.png"/><Relationship Id="rId9" Type="http://schemas.openxmlformats.org/officeDocument/2006/relationships/customXml" Target="../ink/ink405.xml"/><Relationship Id="rId14" Type="http://schemas.openxmlformats.org/officeDocument/2006/relationships/image" Target="../media/image992.png"/></Relationships>
</file>

<file path=ppt/slides/_rels/slide142.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16.xml"/><Relationship Id="rId18" Type="http://schemas.openxmlformats.org/officeDocument/2006/relationships/image" Target="../media/image1012.png"/><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982.png"/><Relationship Id="rId17" Type="http://schemas.openxmlformats.org/officeDocument/2006/relationships/customXml" Target="../ink/ink418.xml"/><Relationship Id="rId2" Type="http://schemas.openxmlformats.org/officeDocument/2006/relationships/image" Target="../media/image104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15.xml"/><Relationship Id="rId5" Type="http://schemas.openxmlformats.org/officeDocument/2006/relationships/customXml" Target="../ink/ink412.xml"/><Relationship Id="rId15" Type="http://schemas.openxmlformats.org/officeDocument/2006/relationships/customXml" Target="../ink/ink417.xml"/><Relationship Id="rId10" Type="http://schemas.openxmlformats.org/officeDocument/2006/relationships/image" Target="../media/image972.png"/><Relationship Id="rId19" Type="http://schemas.openxmlformats.org/officeDocument/2006/relationships/customXml" Target="../ink/ink419.xml"/><Relationship Id="rId4" Type="http://schemas.openxmlformats.org/officeDocument/2006/relationships/image" Target="../media/image902.png"/><Relationship Id="rId9" Type="http://schemas.openxmlformats.org/officeDocument/2006/relationships/customXml" Target="../ink/ink414.xml"/><Relationship Id="rId14" Type="http://schemas.openxmlformats.org/officeDocument/2006/relationships/image" Target="../media/image992.png"/></Relationships>
</file>

<file path=ppt/slides/_rels/slide143.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25.xml"/><Relationship Id="rId18" Type="http://schemas.openxmlformats.org/officeDocument/2006/relationships/image" Target="../media/image1012.png"/><Relationship Id="rId3" Type="http://schemas.openxmlformats.org/officeDocument/2006/relationships/customXml" Target="../ink/ink420.xml"/><Relationship Id="rId7" Type="http://schemas.openxmlformats.org/officeDocument/2006/relationships/customXml" Target="../ink/ink422.xml"/><Relationship Id="rId12" Type="http://schemas.openxmlformats.org/officeDocument/2006/relationships/image" Target="../media/image982.png"/><Relationship Id="rId17" Type="http://schemas.openxmlformats.org/officeDocument/2006/relationships/customXml" Target="../ink/ink427.xml"/><Relationship Id="rId2" Type="http://schemas.openxmlformats.org/officeDocument/2006/relationships/image" Target="../media/image105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24.xml"/><Relationship Id="rId5" Type="http://schemas.openxmlformats.org/officeDocument/2006/relationships/customXml" Target="../ink/ink421.xml"/><Relationship Id="rId15" Type="http://schemas.openxmlformats.org/officeDocument/2006/relationships/customXml" Target="../ink/ink426.xml"/><Relationship Id="rId10" Type="http://schemas.openxmlformats.org/officeDocument/2006/relationships/image" Target="../media/image972.png"/><Relationship Id="rId19" Type="http://schemas.openxmlformats.org/officeDocument/2006/relationships/customXml" Target="../ink/ink428.xml"/><Relationship Id="rId4" Type="http://schemas.openxmlformats.org/officeDocument/2006/relationships/image" Target="../media/image902.png"/><Relationship Id="rId9" Type="http://schemas.openxmlformats.org/officeDocument/2006/relationships/customXml" Target="../ink/ink423.xml"/><Relationship Id="rId14" Type="http://schemas.openxmlformats.org/officeDocument/2006/relationships/image" Target="../media/image992.png"/></Relationships>
</file>

<file path=ppt/slides/_rels/slide144.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34.xml"/><Relationship Id="rId18" Type="http://schemas.openxmlformats.org/officeDocument/2006/relationships/image" Target="../media/image1012.png"/><Relationship Id="rId3" Type="http://schemas.openxmlformats.org/officeDocument/2006/relationships/customXml" Target="../ink/ink429.xml"/><Relationship Id="rId7" Type="http://schemas.openxmlformats.org/officeDocument/2006/relationships/customXml" Target="../ink/ink431.xml"/><Relationship Id="rId12" Type="http://schemas.openxmlformats.org/officeDocument/2006/relationships/image" Target="../media/image982.png"/><Relationship Id="rId17" Type="http://schemas.openxmlformats.org/officeDocument/2006/relationships/customXml" Target="../ink/ink436.xml"/><Relationship Id="rId2" Type="http://schemas.openxmlformats.org/officeDocument/2006/relationships/image" Target="../media/image1063.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33.xml"/><Relationship Id="rId5" Type="http://schemas.openxmlformats.org/officeDocument/2006/relationships/customXml" Target="../ink/ink430.xml"/><Relationship Id="rId15" Type="http://schemas.openxmlformats.org/officeDocument/2006/relationships/customXml" Target="../ink/ink435.xml"/><Relationship Id="rId10" Type="http://schemas.openxmlformats.org/officeDocument/2006/relationships/image" Target="../media/image972.png"/><Relationship Id="rId19" Type="http://schemas.openxmlformats.org/officeDocument/2006/relationships/customXml" Target="../ink/ink437.xml"/><Relationship Id="rId4" Type="http://schemas.openxmlformats.org/officeDocument/2006/relationships/image" Target="../media/image902.png"/><Relationship Id="rId9" Type="http://schemas.openxmlformats.org/officeDocument/2006/relationships/customXml" Target="../ink/ink432.xml"/><Relationship Id="rId14" Type="http://schemas.openxmlformats.org/officeDocument/2006/relationships/image" Target="../media/image992.png"/></Relationships>
</file>

<file path=ppt/slides/_rels/slide145.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43.xml"/><Relationship Id="rId18" Type="http://schemas.openxmlformats.org/officeDocument/2006/relationships/image" Target="../media/image1012.png"/><Relationship Id="rId3" Type="http://schemas.openxmlformats.org/officeDocument/2006/relationships/customXml" Target="../ink/ink438.xml"/><Relationship Id="rId7" Type="http://schemas.openxmlformats.org/officeDocument/2006/relationships/customXml" Target="../ink/ink440.xml"/><Relationship Id="rId12" Type="http://schemas.openxmlformats.org/officeDocument/2006/relationships/image" Target="../media/image982.png"/><Relationship Id="rId17" Type="http://schemas.openxmlformats.org/officeDocument/2006/relationships/customXml" Target="../ink/ink445.xml"/><Relationship Id="rId2" Type="http://schemas.openxmlformats.org/officeDocument/2006/relationships/image" Target="../media/image1073.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42.xml"/><Relationship Id="rId5" Type="http://schemas.openxmlformats.org/officeDocument/2006/relationships/customXml" Target="../ink/ink439.xml"/><Relationship Id="rId15" Type="http://schemas.openxmlformats.org/officeDocument/2006/relationships/customXml" Target="../ink/ink444.xml"/><Relationship Id="rId10" Type="http://schemas.openxmlformats.org/officeDocument/2006/relationships/image" Target="../media/image972.png"/><Relationship Id="rId19" Type="http://schemas.openxmlformats.org/officeDocument/2006/relationships/customXml" Target="../ink/ink446.xml"/><Relationship Id="rId4" Type="http://schemas.openxmlformats.org/officeDocument/2006/relationships/image" Target="../media/image902.png"/><Relationship Id="rId9" Type="http://schemas.openxmlformats.org/officeDocument/2006/relationships/customXml" Target="../ink/ink441.xml"/><Relationship Id="rId14" Type="http://schemas.openxmlformats.org/officeDocument/2006/relationships/image" Target="../media/image992.png"/></Relationships>
</file>

<file path=ppt/slides/_rels/slide146.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52.xml"/><Relationship Id="rId18" Type="http://schemas.openxmlformats.org/officeDocument/2006/relationships/image" Target="../media/image1012.png"/><Relationship Id="rId3" Type="http://schemas.openxmlformats.org/officeDocument/2006/relationships/customXml" Target="../ink/ink447.xml"/><Relationship Id="rId7" Type="http://schemas.openxmlformats.org/officeDocument/2006/relationships/customXml" Target="../ink/ink449.xml"/><Relationship Id="rId12" Type="http://schemas.openxmlformats.org/officeDocument/2006/relationships/image" Target="../media/image982.png"/><Relationship Id="rId17" Type="http://schemas.openxmlformats.org/officeDocument/2006/relationships/customXml" Target="../ink/ink454.xml"/><Relationship Id="rId2" Type="http://schemas.openxmlformats.org/officeDocument/2006/relationships/image" Target="../media/image108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51.xml"/><Relationship Id="rId5" Type="http://schemas.openxmlformats.org/officeDocument/2006/relationships/customXml" Target="../ink/ink448.xml"/><Relationship Id="rId15" Type="http://schemas.openxmlformats.org/officeDocument/2006/relationships/customXml" Target="../ink/ink453.xml"/><Relationship Id="rId10" Type="http://schemas.openxmlformats.org/officeDocument/2006/relationships/image" Target="../media/image972.png"/><Relationship Id="rId19" Type="http://schemas.openxmlformats.org/officeDocument/2006/relationships/customXml" Target="../ink/ink455.xml"/><Relationship Id="rId4" Type="http://schemas.openxmlformats.org/officeDocument/2006/relationships/image" Target="../media/image902.png"/><Relationship Id="rId9" Type="http://schemas.openxmlformats.org/officeDocument/2006/relationships/customXml" Target="../ink/ink450.xml"/><Relationship Id="rId14" Type="http://schemas.openxmlformats.org/officeDocument/2006/relationships/image" Target="../media/image992.png"/></Relationships>
</file>

<file path=ppt/slides/_rels/slide147.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61.xml"/><Relationship Id="rId18" Type="http://schemas.openxmlformats.org/officeDocument/2006/relationships/image" Target="../media/image1012.png"/><Relationship Id="rId7" Type="http://schemas.openxmlformats.org/officeDocument/2006/relationships/customXml" Target="../ink/ink458.xml"/><Relationship Id="rId12" Type="http://schemas.openxmlformats.org/officeDocument/2006/relationships/image" Target="../media/image982.png"/><Relationship Id="rId17" Type="http://schemas.openxmlformats.org/officeDocument/2006/relationships/customXml" Target="../ink/ink463.xml"/><Relationship Id="rId2" Type="http://schemas.openxmlformats.org/officeDocument/2006/relationships/customXml" Target="../ink/ink456.xml"/><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60.xml"/><Relationship Id="rId5" Type="http://schemas.openxmlformats.org/officeDocument/2006/relationships/customXml" Target="../ink/ink457.xml"/><Relationship Id="rId15" Type="http://schemas.openxmlformats.org/officeDocument/2006/relationships/customXml" Target="../ink/ink462.xml"/><Relationship Id="rId10" Type="http://schemas.openxmlformats.org/officeDocument/2006/relationships/image" Target="../media/image972.png"/><Relationship Id="rId19" Type="http://schemas.openxmlformats.org/officeDocument/2006/relationships/customXml" Target="../ink/ink464.xml"/><Relationship Id="rId4" Type="http://schemas.openxmlformats.org/officeDocument/2006/relationships/image" Target="../media/image902.png"/><Relationship Id="rId9" Type="http://schemas.openxmlformats.org/officeDocument/2006/relationships/customXml" Target="../ink/ink459.xml"/><Relationship Id="rId14" Type="http://schemas.openxmlformats.org/officeDocument/2006/relationships/image" Target="../media/image992.png"/></Relationships>
</file>

<file path=ppt/slides/_rels/slide148.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70.xml"/><Relationship Id="rId18" Type="http://schemas.openxmlformats.org/officeDocument/2006/relationships/image" Target="../media/image1012.png"/><Relationship Id="rId3" Type="http://schemas.openxmlformats.org/officeDocument/2006/relationships/customXml" Target="../ink/ink465.xml"/><Relationship Id="rId7" Type="http://schemas.openxmlformats.org/officeDocument/2006/relationships/customXml" Target="../ink/ink467.xml"/><Relationship Id="rId12" Type="http://schemas.openxmlformats.org/officeDocument/2006/relationships/image" Target="../media/image982.png"/><Relationship Id="rId17" Type="http://schemas.openxmlformats.org/officeDocument/2006/relationships/customXml" Target="../ink/ink472.xml"/><Relationship Id="rId2" Type="http://schemas.openxmlformats.org/officeDocument/2006/relationships/image" Target="../media/image109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69.xml"/><Relationship Id="rId5" Type="http://schemas.openxmlformats.org/officeDocument/2006/relationships/customXml" Target="../ink/ink466.xml"/><Relationship Id="rId15" Type="http://schemas.openxmlformats.org/officeDocument/2006/relationships/customXml" Target="../ink/ink471.xml"/><Relationship Id="rId10" Type="http://schemas.openxmlformats.org/officeDocument/2006/relationships/image" Target="../media/image972.png"/><Relationship Id="rId19" Type="http://schemas.openxmlformats.org/officeDocument/2006/relationships/customXml" Target="../ink/ink473.xml"/><Relationship Id="rId4" Type="http://schemas.openxmlformats.org/officeDocument/2006/relationships/image" Target="../media/image902.png"/><Relationship Id="rId9" Type="http://schemas.openxmlformats.org/officeDocument/2006/relationships/customXml" Target="../ink/ink468.xml"/><Relationship Id="rId14" Type="http://schemas.openxmlformats.org/officeDocument/2006/relationships/image" Target="../media/image992.png"/></Relationships>
</file>

<file path=ppt/slides/_rels/slide149.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79.xml"/><Relationship Id="rId18" Type="http://schemas.openxmlformats.org/officeDocument/2006/relationships/image" Target="../media/image1012.png"/><Relationship Id="rId3" Type="http://schemas.openxmlformats.org/officeDocument/2006/relationships/customXml" Target="../ink/ink474.xml"/><Relationship Id="rId7" Type="http://schemas.openxmlformats.org/officeDocument/2006/relationships/customXml" Target="../ink/ink476.xml"/><Relationship Id="rId12" Type="http://schemas.openxmlformats.org/officeDocument/2006/relationships/image" Target="../media/image982.png"/><Relationship Id="rId17" Type="http://schemas.openxmlformats.org/officeDocument/2006/relationships/customXml" Target="../ink/ink481.xml"/><Relationship Id="rId2" Type="http://schemas.openxmlformats.org/officeDocument/2006/relationships/image" Target="../media/image110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78.xml"/><Relationship Id="rId5" Type="http://schemas.openxmlformats.org/officeDocument/2006/relationships/customXml" Target="../ink/ink475.xml"/><Relationship Id="rId15" Type="http://schemas.openxmlformats.org/officeDocument/2006/relationships/customXml" Target="../ink/ink480.xml"/><Relationship Id="rId10" Type="http://schemas.openxmlformats.org/officeDocument/2006/relationships/image" Target="../media/image972.png"/><Relationship Id="rId19" Type="http://schemas.openxmlformats.org/officeDocument/2006/relationships/customXml" Target="../ink/ink482.xml"/><Relationship Id="rId4" Type="http://schemas.openxmlformats.org/officeDocument/2006/relationships/image" Target="../media/image902.png"/><Relationship Id="rId9" Type="http://schemas.openxmlformats.org/officeDocument/2006/relationships/customXml" Target="../ink/ink477.xml"/><Relationship Id="rId14" Type="http://schemas.openxmlformats.org/officeDocument/2006/relationships/image" Target="../media/image9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88.xml"/><Relationship Id="rId18" Type="http://schemas.openxmlformats.org/officeDocument/2006/relationships/image" Target="../media/image1012.png"/><Relationship Id="rId3" Type="http://schemas.openxmlformats.org/officeDocument/2006/relationships/customXml" Target="../ink/ink483.xml"/><Relationship Id="rId7" Type="http://schemas.openxmlformats.org/officeDocument/2006/relationships/customXml" Target="../ink/ink485.xml"/><Relationship Id="rId12" Type="http://schemas.openxmlformats.org/officeDocument/2006/relationships/image" Target="../media/image982.png"/><Relationship Id="rId17" Type="http://schemas.openxmlformats.org/officeDocument/2006/relationships/customXml" Target="../ink/ink490.xml"/><Relationship Id="rId2" Type="http://schemas.openxmlformats.org/officeDocument/2006/relationships/image" Target="../media/image106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87.xml"/><Relationship Id="rId5" Type="http://schemas.openxmlformats.org/officeDocument/2006/relationships/customXml" Target="../ink/ink484.xml"/><Relationship Id="rId15" Type="http://schemas.openxmlformats.org/officeDocument/2006/relationships/customXml" Target="../ink/ink489.xml"/><Relationship Id="rId10" Type="http://schemas.openxmlformats.org/officeDocument/2006/relationships/image" Target="../media/image972.png"/><Relationship Id="rId19" Type="http://schemas.openxmlformats.org/officeDocument/2006/relationships/customXml" Target="../ink/ink491.xml"/><Relationship Id="rId4" Type="http://schemas.openxmlformats.org/officeDocument/2006/relationships/image" Target="../media/image902.png"/><Relationship Id="rId9" Type="http://schemas.openxmlformats.org/officeDocument/2006/relationships/customXml" Target="../ink/ink486.xml"/><Relationship Id="rId14" Type="http://schemas.openxmlformats.org/officeDocument/2006/relationships/image" Target="../media/image992.png"/></Relationships>
</file>

<file path=ppt/slides/_rels/slide151.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497.xml"/><Relationship Id="rId18" Type="http://schemas.openxmlformats.org/officeDocument/2006/relationships/image" Target="../media/image1012.png"/><Relationship Id="rId3" Type="http://schemas.openxmlformats.org/officeDocument/2006/relationships/customXml" Target="../ink/ink492.xml"/><Relationship Id="rId21" Type="http://schemas.openxmlformats.org/officeDocument/2006/relationships/image" Target="../media/image1072.png"/><Relationship Id="rId7" Type="http://schemas.openxmlformats.org/officeDocument/2006/relationships/customXml" Target="../ink/ink494.xml"/><Relationship Id="rId12" Type="http://schemas.openxmlformats.org/officeDocument/2006/relationships/image" Target="../media/image982.png"/><Relationship Id="rId17" Type="http://schemas.openxmlformats.org/officeDocument/2006/relationships/customXml" Target="../ink/ink499.xml"/><Relationship Id="rId2" Type="http://schemas.openxmlformats.org/officeDocument/2006/relationships/image" Target="../media/image1062.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496.xml"/><Relationship Id="rId5" Type="http://schemas.openxmlformats.org/officeDocument/2006/relationships/customXml" Target="../ink/ink493.xml"/><Relationship Id="rId15" Type="http://schemas.openxmlformats.org/officeDocument/2006/relationships/customXml" Target="../ink/ink498.xml"/><Relationship Id="rId10" Type="http://schemas.openxmlformats.org/officeDocument/2006/relationships/image" Target="../media/image972.png"/><Relationship Id="rId19" Type="http://schemas.openxmlformats.org/officeDocument/2006/relationships/customXml" Target="../ink/ink500.xml"/><Relationship Id="rId4" Type="http://schemas.openxmlformats.org/officeDocument/2006/relationships/image" Target="../media/image902.png"/><Relationship Id="rId9" Type="http://schemas.openxmlformats.org/officeDocument/2006/relationships/customXml" Target="../ink/ink495.xml"/><Relationship Id="rId14" Type="http://schemas.openxmlformats.org/officeDocument/2006/relationships/image" Target="../media/image992.png"/></Relationships>
</file>

<file path=ppt/slides/_rels/slide152.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06.xml"/><Relationship Id="rId18" Type="http://schemas.openxmlformats.org/officeDocument/2006/relationships/image" Target="../media/image1012.png"/><Relationship Id="rId3" Type="http://schemas.openxmlformats.org/officeDocument/2006/relationships/customXml" Target="../ink/ink501.xml"/><Relationship Id="rId7" Type="http://schemas.openxmlformats.org/officeDocument/2006/relationships/customXml" Target="../ink/ink503.xml"/><Relationship Id="rId12" Type="http://schemas.openxmlformats.org/officeDocument/2006/relationships/image" Target="../media/image982.png"/><Relationship Id="rId17" Type="http://schemas.openxmlformats.org/officeDocument/2006/relationships/customXml" Target="../ink/ink508.xml"/><Relationship Id="rId2" Type="http://schemas.openxmlformats.org/officeDocument/2006/relationships/image" Target="../media/image108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05.xml"/><Relationship Id="rId5" Type="http://schemas.openxmlformats.org/officeDocument/2006/relationships/customXml" Target="../ink/ink502.xml"/><Relationship Id="rId15" Type="http://schemas.openxmlformats.org/officeDocument/2006/relationships/customXml" Target="../ink/ink507.xml"/><Relationship Id="rId10" Type="http://schemas.openxmlformats.org/officeDocument/2006/relationships/image" Target="../media/image972.png"/><Relationship Id="rId19" Type="http://schemas.openxmlformats.org/officeDocument/2006/relationships/customXml" Target="../ink/ink509.xml"/><Relationship Id="rId4" Type="http://schemas.openxmlformats.org/officeDocument/2006/relationships/image" Target="../media/image902.png"/><Relationship Id="rId9" Type="http://schemas.openxmlformats.org/officeDocument/2006/relationships/customXml" Target="../ink/ink504.xml"/><Relationship Id="rId14" Type="http://schemas.openxmlformats.org/officeDocument/2006/relationships/image" Target="../media/image992.png"/></Relationships>
</file>

<file path=ppt/slides/_rels/slide153.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15.xml"/><Relationship Id="rId18" Type="http://schemas.openxmlformats.org/officeDocument/2006/relationships/image" Target="../media/image1012.png"/><Relationship Id="rId3" Type="http://schemas.openxmlformats.org/officeDocument/2006/relationships/customXml" Target="../ink/ink510.xml"/><Relationship Id="rId7" Type="http://schemas.openxmlformats.org/officeDocument/2006/relationships/customXml" Target="../ink/ink512.xml"/><Relationship Id="rId12" Type="http://schemas.openxmlformats.org/officeDocument/2006/relationships/image" Target="../media/image982.png"/><Relationship Id="rId17" Type="http://schemas.openxmlformats.org/officeDocument/2006/relationships/customXml" Target="../ink/ink517.xml"/><Relationship Id="rId2" Type="http://schemas.openxmlformats.org/officeDocument/2006/relationships/image" Target="../media/image108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14.xml"/><Relationship Id="rId5" Type="http://schemas.openxmlformats.org/officeDocument/2006/relationships/customXml" Target="../ink/ink511.xml"/><Relationship Id="rId15" Type="http://schemas.openxmlformats.org/officeDocument/2006/relationships/customXml" Target="../ink/ink516.xml"/><Relationship Id="rId10" Type="http://schemas.openxmlformats.org/officeDocument/2006/relationships/image" Target="../media/image972.png"/><Relationship Id="rId19" Type="http://schemas.openxmlformats.org/officeDocument/2006/relationships/customXml" Target="../ink/ink518.xml"/><Relationship Id="rId4" Type="http://schemas.openxmlformats.org/officeDocument/2006/relationships/image" Target="../media/image902.png"/><Relationship Id="rId9" Type="http://schemas.openxmlformats.org/officeDocument/2006/relationships/customXml" Target="../ink/ink513.xml"/><Relationship Id="rId14" Type="http://schemas.openxmlformats.org/officeDocument/2006/relationships/image" Target="../media/image992.png"/></Relationships>
</file>

<file path=ppt/slides/_rels/slide154.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24.xml"/><Relationship Id="rId18" Type="http://schemas.openxmlformats.org/officeDocument/2006/relationships/image" Target="../media/image1012.png"/><Relationship Id="rId3" Type="http://schemas.openxmlformats.org/officeDocument/2006/relationships/customXml" Target="../ink/ink519.xml"/><Relationship Id="rId7" Type="http://schemas.openxmlformats.org/officeDocument/2006/relationships/customXml" Target="../ink/ink521.xml"/><Relationship Id="rId12" Type="http://schemas.openxmlformats.org/officeDocument/2006/relationships/image" Target="../media/image982.png"/><Relationship Id="rId17" Type="http://schemas.openxmlformats.org/officeDocument/2006/relationships/customXml" Target="../ink/ink526.xml"/><Relationship Id="rId2" Type="http://schemas.openxmlformats.org/officeDocument/2006/relationships/image" Target="../media/image109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23.xml"/><Relationship Id="rId5" Type="http://schemas.openxmlformats.org/officeDocument/2006/relationships/customXml" Target="../ink/ink520.xml"/><Relationship Id="rId15" Type="http://schemas.openxmlformats.org/officeDocument/2006/relationships/customXml" Target="../ink/ink525.xml"/><Relationship Id="rId10" Type="http://schemas.openxmlformats.org/officeDocument/2006/relationships/image" Target="../media/image972.png"/><Relationship Id="rId19" Type="http://schemas.openxmlformats.org/officeDocument/2006/relationships/customXml" Target="../ink/ink527.xml"/><Relationship Id="rId4" Type="http://schemas.openxmlformats.org/officeDocument/2006/relationships/image" Target="../media/image902.png"/><Relationship Id="rId9" Type="http://schemas.openxmlformats.org/officeDocument/2006/relationships/customXml" Target="../ink/ink522.xml"/><Relationship Id="rId14" Type="http://schemas.openxmlformats.org/officeDocument/2006/relationships/image" Target="../media/image992.png"/></Relationships>
</file>

<file path=ppt/slides/_rels/slide155.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33.xml"/><Relationship Id="rId18" Type="http://schemas.openxmlformats.org/officeDocument/2006/relationships/image" Target="../media/image1012.png"/><Relationship Id="rId3" Type="http://schemas.openxmlformats.org/officeDocument/2006/relationships/customXml" Target="../ink/ink528.xml"/><Relationship Id="rId7" Type="http://schemas.openxmlformats.org/officeDocument/2006/relationships/customXml" Target="../ink/ink530.xml"/><Relationship Id="rId12" Type="http://schemas.openxmlformats.org/officeDocument/2006/relationships/image" Target="../media/image982.png"/><Relationship Id="rId17" Type="http://schemas.openxmlformats.org/officeDocument/2006/relationships/customXml" Target="../ink/ink535.xml"/><Relationship Id="rId2" Type="http://schemas.openxmlformats.org/officeDocument/2006/relationships/image" Target="../media/image110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32.xml"/><Relationship Id="rId5" Type="http://schemas.openxmlformats.org/officeDocument/2006/relationships/customXml" Target="../ink/ink529.xml"/><Relationship Id="rId15" Type="http://schemas.openxmlformats.org/officeDocument/2006/relationships/customXml" Target="../ink/ink534.xml"/><Relationship Id="rId10" Type="http://schemas.openxmlformats.org/officeDocument/2006/relationships/image" Target="../media/image972.png"/><Relationship Id="rId19" Type="http://schemas.openxmlformats.org/officeDocument/2006/relationships/customXml" Target="../ink/ink536.xml"/><Relationship Id="rId4" Type="http://schemas.openxmlformats.org/officeDocument/2006/relationships/image" Target="../media/image902.png"/><Relationship Id="rId9" Type="http://schemas.openxmlformats.org/officeDocument/2006/relationships/customXml" Target="../ink/ink531.xml"/><Relationship Id="rId14" Type="http://schemas.openxmlformats.org/officeDocument/2006/relationships/image" Target="../media/image992.png"/></Relationships>
</file>

<file path=ppt/slides/_rels/slide156.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42.xml"/><Relationship Id="rId18" Type="http://schemas.openxmlformats.org/officeDocument/2006/relationships/image" Target="../media/image1012.png"/><Relationship Id="rId3" Type="http://schemas.openxmlformats.org/officeDocument/2006/relationships/customXml" Target="../ink/ink537.xml"/><Relationship Id="rId7" Type="http://schemas.openxmlformats.org/officeDocument/2006/relationships/customXml" Target="../ink/ink539.xml"/><Relationship Id="rId12" Type="http://schemas.openxmlformats.org/officeDocument/2006/relationships/image" Target="../media/image982.png"/><Relationship Id="rId17" Type="http://schemas.openxmlformats.org/officeDocument/2006/relationships/customXml" Target="../ink/ink544.xml"/><Relationship Id="rId2" Type="http://schemas.openxmlformats.org/officeDocument/2006/relationships/image" Target="../media/image111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41.xml"/><Relationship Id="rId5" Type="http://schemas.openxmlformats.org/officeDocument/2006/relationships/customXml" Target="../ink/ink538.xml"/><Relationship Id="rId15" Type="http://schemas.openxmlformats.org/officeDocument/2006/relationships/customXml" Target="../ink/ink543.xml"/><Relationship Id="rId10" Type="http://schemas.openxmlformats.org/officeDocument/2006/relationships/image" Target="../media/image972.png"/><Relationship Id="rId19" Type="http://schemas.openxmlformats.org/officeDocument/2006/relationships/customXml" Target="../ink/ink545.xml"/><Relationship Id="rId4" Type="http://schemas.openxmlformats.org/officeDocument/2006/relationships/image" Target="../media/image902.png"/><Relationship Id="rId9" Type="http://schemas.openxmlformats.org/officeDocument/2006/relationships/customXml" Target="../ink/ink540.xml"/><Relationship Id="rId14" Type="http://schemas.openxmlformats.org/officeDocument/2006/relationships/image" Target="../media/image992.png"/></Relationships>
</file>

<file path=ppt/slides/_rels/slide157.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51.xml"/><Relationship Id="rId18" Type="http://schemas.openxmlformats.org/officeDocument/2006/relationships/image" Target="../media/image1012.png"/><Relationship Id="rId3" Type="http://schemas.openxmlformats.org/officeDocument/2006/relationships/customXml" Target="../ink/ink546.xml"/><Relationship Id="rId7" Type="http://schemas.openxmlformats.org/officeDocument/2006/relationships/customXml" Target="../ink/ink548.xml"/><Relationship Id="rId12" Type="http://schemas.openxmlformats.org/officeDocument/2006/relationships/image" Target="../media/image982.png"/><Relationship Id="rId17" Type="http://schemas.openxmlformats.org/officeDocument/2006/relationships/customXml" Target="../ink/ink553.xml"/><Relationship Id="rId2" Type="http://schemas.openxmlformats.org/officeDocument/2006/relationships/image" Target="../media/image112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50.xml"/><Relationship Id="rId5" Type="http://schemas.openxmlformats.org/officeDocument/2006/relationships/customXml" Target="../ink/ink547.xml"/><Relationship Id="rId15" Type="http://schemas.openxmlformats.org/officeDocument/2006/relationships/customXml" Target="../ink/ink552.xml"/><Relationship Id="rId10" Type="http://schemas.openxmlformats.org/officeDocument/2006/relationships/image" Target="../media/image972.png"/><Relationship Id="rId19" Type="http://schemas.openxmlformats.org/officeDocument/2006/relationships/customXml" Target="../ink/ink554.xml"/><Relationship Id="rId4" Type="http://schemas.openxmlformats.org/officeDocument/2006/relationships/image" Target="../media/image902.png"/><Relationship Id="rId9" Type="http://schemas.openxmlformats.org/officeDocument/2006/relationships/customXml" Target="../ink/ink549.xml"/><Relationship Id="rId14" Type="http://schemas.openxmlformats.org/officeDocument/2006/relationships/image" Target="../media/image992.png"/></Relationships>
</file>

<file path=ppt/slides/_rels/slide158.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60.xml"/><Relationship Id="rId18" Type="http://schemas.openxmlformats.org/officeDocument/2006/relationships/image" Target="../media/image1012.png"/><Relationship Id="rId3" Type="http://schemas.openxmlformats.org/officeDocument/2006/relationships/customXml" Target="../ink/ink555.xml"/><Relationship Id="rId7" Type="http://schemas.openxmlformats.org/officeDocument/2006/relationships/customXml" Target="../ink/ink557.xml"/><Relationship Id="rId12" Type="http://schemas.openxmlformats.org/officeDocument/2006/relationships/image" Target="../media/image982.png"/><Relationship Id="rId17" Type="http://schemas.openxmlformats.org/officeDocument/2006/relationships/customXml" Target="../ink/ink562.xml"/><Relationship Id="rId2" Type="http://schemas.openxmlformats.org/officeDocument/2006/relationships/image" Target="../media/image113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59.xml"/><Relationship Id="rId5" Type="http://schemas.openxmlformats.org/officeDocument/2006/relationships/customXml" Target="../ink/ink556.xml"/><Relationship Id="rId15" Type="http://schemas.openxmlformats.org/officeDocument/2006/relationships/customXml" Target="../ink/ink561.xml"/><Relationship Id="rId10" Type="http://schemas.openxmlformats.org/officeDocument/2006/relationships/image" Target="../media/image972.png"/><Relationship Id="rId19" Type="http://schemas.openxmlformats.org/officeDocument/2006/relationships/customXml" Target="../ink/ink563.xml"/><Relationship Id="rId4" Type="http://schemas.openxmlformats.org/officeDocument/2006/relationships/image" Target="../media/image902.png"/><Relationship Id="rId9" Type="http://schemas.openxmlformats.org/officeDocument/2006/relationships/customXml" Target="../ink/ink558.xml"/><Relationship Id="rId14" Type="http://schemas.openxmlformats.org/officeDocument/2006/relationships/image" Target="../media/image992.png"/></Relationships>
</file>

<file path=ppt/slides/_rels/slide159.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69.xml"/><Relationship Id="rId18" Type="http://schemas.openxmlformats.org/officeDocument/2006/relationships/image" Target="../media/image1012.png"/><Relationship Id="rId3" Type="http://schemas.openxmlformats.org/officeDocument/2006/relationships/customXml" Target="../ink/ink564.xml"/><Relationship Id="rId7" Type="http://schemas.openxmlformats.org/officeDocument/2006/relationships/customXml" Target="../ink/ink566.xml"/><Relationship Id="rId12" Type="http://schemas.openxmlformats.org/officeDocument/2006/relationships/image" Target="../media/image982.png"/><Relationship Id="rId17" Type="http://schemas.openxmlformats.org/officeDocument/2006/relationships/customXml" Target="../ink/ink571.xml"/><Relationship Id="rId2" Type="http://schemas.openxmlformats.org/officeDocument/2006/relationships/image" Target="../media/image114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68.xml"/><Relationship Id="rId5" Type="http://schemas.openxmlformats.org/officeDocument/2006/relationships/customXml" Target="../ink/ink565.xml"/><Relationship Id="rId15" Type="http://schemas.openxmlformats.org/officeDocument/2006/relationships/customXml" Target="../ink/ink570.xml"/><Relationship Id="rId10" Type="http://schemas.openxmlformats.org/officeDocument/2006/relationships/image" Target="../media/image972.png"/><Relationship Id="rId19" Type="http://schemas.openxmlformats.org/officeDocument/2006/relationships/customXml" Target="../ink/ink572.xml"/><Relationship Id="rId4" Type="http://schemas.openxmlformats.org/officeDocument/2006/relationships/image" Target="../media/image902.png"/><Relationship Id="rId9" Type="http://schemas.openxmlformats.org/officeDocument/2006/relationships/customXml" Target="../ink/ink567.xml"/><Relationship Id="rId14" Type="http://schemas.openxmlformats.org/officeDocument/2006/relationships/image" Target="../media/image9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78.xml"/><Relationship Id="rId18" Type="http://schemas.openxmlformats.org/officeDocument/2006/relationships/image" Target="../media/image1012.png"/><Relationship Id="rId3" Type="http://schemas.openxmlformats.org/officeDocument/2006/relationships/customXml" Target="../ink/ink573.xml"/><Relationship Id="rId7" Type="http://schemas.openxmlformats.org/officeDocument/2006/relationships/customXml" Target="../ink/ink575.xml"/><Relationship Id="rId12" Type="http://schemas.openxmlformats.org/officeDocument/2006/relationships/image" Target="../media/image982.png"/><Relationship Id="rId17" Type="http://schemas.openxmlformats.org/officeDocument/2006/relationships/customXml" Target="../ink/ink580.xml"/><Relationship Id="rId2" Type="http://schemas.openxmlformats.org/officeDocument/2006/relationships/image" Target="../media/image115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77.xml"/><Relationship Id="rId5" Type="http://schemas.openxmlformats.org/officeDocument/2006/relationships/customXml" Target="../ink/ink574.xml"/><Relationship Id="rId15" Type="http://schemas.openxmlformats.org/officeDocument/2006/relationships/customXml" Target="../ink/ink579.xml"/><Relationship Id="rId10" Type="http://schemas.openxmlformats.org/officeDocument/2006/relationships/image" Target="../media/image972.png"/><Relationship Id="rId19" Type="http://schemas.openxmlformats.org/officeDocument/2006/relationships/customXml" Target="../ink/ink581.xml"/><Relationship Id="rId4" Type="http://schemas.openxmlformats.org/officeDocument/2006/relationships/image" Target="../media/image902.png"/><Relationship Id="rId9" Type="http://schemas.openxmlformats.org/officeDocument/2006/relationships/customXml" Target="../ink/ink576.xml"/><Relationship Id="rId14" Type="http://schemas.openxmlformats.org/officeDocument/2006/relationships/image" Target="../media/image992.png"/></Relationships>
</file>

<file path=ppt/slides/_rels/slide161.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87.xml"/><Relationship Id="rId18" Type="http://schemas.openxmlformats.org/officeDocument/2006/relationships/image" Target="../media/image1012.png"/><Relationship Id="rId3" Type="http://schemas.openxmlformats.org/officeDocument/2006/relationships/customXml" Target="../ink/ink582.xml"/><Relationship Id="rId7" Type="http://schemas.openxmlformats.org/officeDocument/2006/relationships/customXml" Target="../ink/ink584.xml"/><Relationship Id="rId12" Type="http://schemas.openxmlformats.org/officeDocument/2006/relationships/image" Target="../media/image982.png"/><Relationship Id="rId17" Type="http://schemas.openxmlformats.org/officeDocument/2006/relationships/customXml" Target="../ink/ink589.xml"/><Relationship Id="rId2" Type="http://schemas.openxmlformats.org/officeDocument/2006/relationships/image" Target="../media/image116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86.xml"/><Relationship Id="rId5" Type="http://schemas.openxmlformats.org/officeDocument/2006/relationships/customXml" Target="../ink/ink583.xml"/><Relationship Id="rId15" Type="http://schemas.openxmlformats.org/officeDocument/2006/relationships/customXml" Target="../ink/ink588.xml"/><Relationship Id="rId10" Type="http://schemas.openxmlformats.org/officeDocument/2006/relationships/image" Target="../media/image972.png"/><Relationship Id="rId19" Type="http://schemas.openxmlformats.org/officeDocument/2006/relationships/customXml" Target="../ink/ink590.xml"/><Relationship Id="rId4" Type="http://schemas.openxmlformats.org/officeDocument/2006/relationships/image" Target="../media/image902.png"/><Relationship Id="rId9" Type="http://schemas.openxmlformats.org/officeDocument/2006/relationships/customXml" Target="../ink/ink585.xml"/><Relationship Id="rId14" Type="http://schemas.openxmlformats.org/officeDocument/2006/relationships/image" Target="../media/image992.png"/></Relationships>
</file>

<file path=ppt/slides/_rels/slide162.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596.xml"/><Relationship Id="rId18" Type="http://schemas.openxmlformats.org/officeDocument/2006/relationships/image" Target="../media/image1012.png"/><Relationship Id="rId3" Type="http://schemas.openxmlformats.org/officeDocument/2006/relationships/customXml" Target="../ink/ink591.xml"/><Relationship Id="rId7" Type="http://schemas.openxmlformats.org/officeDocument/2006/relationships/customXml" Target="../ink/ink593.xml"/><Relationship Id="rId12" Type="http://schemas.openxmlformats.org/officeDocument/2006/relationships/image" Target="../media/image982.png"/><Relationship Id="rId17" Type="http://schemas.openxmlformats.org/officeDocument/2006/relationships/customXml" Target="../ink/ink598.xml"/><Relationship Id="rId2" Type="http://schemas.openxmlformats.org/officeDocument/2006/relationships/image" Target="../media/image117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595.xml"/><Relationship Id="rId5" Type="http://schemas.openxmlformats.org/officeDocument/2006/relationships/customXml" Target="../ink/ink592.xml"/><Relationship Id="rId15" Type="http://schemas.openxmlformats.org/officeDocument/2006/relationships/customXml" Target="../ink/ink597.xml"/><Relationship Id="rId10" Type="http://schemas.openxmlformats.org/officeDocument/2006/relationships/image" Target="../media/image972.png"/><Relationship Id="rId19" Type="http://schemas.openxmlformats.org/officeDocument/2006/relationships/customXml" Target="../ink/ink599.xml"/><Relationship Id="rId4" Type="http://schemas.openxmlformats.org/officeDocument/2006/relationships/image" Target="../media/image902.png"/><Relationship Id="rId9" Type="http://schemas.openxmlformats.org/officeDocument/2006/relationships/customXml" Target="../ink/ink594.xml"/><Relationship Id="rId14" Type="http://schemas.openxmlformats.org/officeDocument/2006/relationships/image" Target="../media/image992.png"/></Relationships>
</file>

<file path=ppt/slides/_rels/slide163.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605.xml"/><Relationship Id="rId18" Type="http://schemas.openxmlformats.org/officeDocument/2006/relationships/image" Target="../media/image1012.png"/><Relationship Id="rId3" Type="http://schemas.openxmlformats.org/officeDocument/2006/relationships/customXml" Target="../ink/ink600.xml"/><Relationship Id="rId7" Type="http://schemas.openxmlformats.org/officeDocument/2006/relationships/customXml" Target="../ink/ink602.xml"/><Relationship Id="rId12" Type="http://schemas.openxmlformats.org/officeDocument/2006/relationships/image" Target="../media/image982.png"/><Relationship Id="rId17" Type="http://schemas.openxmlformats.org/officeDocument/2006/relationships/customXml" Target="../ink/ink607.xml"/><Relationship Id="rId2" Type="http://schemas.openxmlformats.org/officeDocument/2006/relationships/image" Target="../media/image1181.png"/><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604.xml"/><Relationship Id="rId5" Type="http://schemas.openxmlformats.org/officeDocument/2006/relationships/customXml" Target="../ink/ink601.xml"/><Relationship Id="rId15" Type="http://schemas.openxmlformats.org/officeDocument/2006/relationships/customXml" Target="../ink/ink606.xml"/><Relationship Id="rId10" Type="http://schemas.openxmlformats.org/officeDocument/2006/relationships/image" Target="../media/image972.png"/><Relationship Id="rId19" Type="http://schemas.openxmlformats.org/officeDocument/2006/relationships/customXml" Target="../ink/ink608.xml"/><Relationship Id="rId4" Type="http://schemas.openxmlformats.org/officeDocument/2006/relationships/image" Target="../media/image902.png"/><Relationship Id="rId9" Type="http://schemas.openxmlformats.org/officeDocument/2006/relationships/customXml" Target="../ink/ink603.xml"/><Relationship Id="rId14" Type="http://schemas.openxmlformats.org/officeDocument/2006/relationships/image" Target="../media/image992.png"/></Relationships>
</file>

<file path=ppt/slides/_rels/slide164.xml.rels><?xml version="1.0" encoding="UTF-8" standalone="yes"?>
<Relationships xmlns="http://schemas.openxmlformats.org/package/2006/relationships"><Relationship Id="rId8" Type="http://schemas.openxmlformats.org/officeDocument/2006/relationships/image" Target="../media/image932.png"/><Relationship Id="rId13" Type="http://schemas.openxmlformats.org/officeDocument/2006/relationships/customXml" Target="../ink/ink614.xml"/><Relationship Id="rId18" Type="http://schemas.openxmlformats.org/officeDocument/2006/relationships/image" Target="../media/image1012.png"/><Relationship Id="rId7" Type="http://schemas.openxmlformats.org/officeDocument/2006/relationships/customXml" Target="../ink/ink611.xml"/><Relationship Id="rId12" Type="http://schemas.openxmlformats.org/officeDocument/2006/relationships/image" Target="../media/image982.png"/><Relationship Id="rId17" Type="http://schemas.openxmlformats.org/officeDocument/2006/relationships/customXml" Target="../ink/ink616.xml"/><Relationship Id="rId2" Type="http://schemas.openxmlformats.org/officeDocument/2006/relationships/customXml" Target="../ink/ink609.xml"/><Relationship Id="rId16" Type="http://schemas.openxmlformats.org/officeDocument/2006/relationships/image" Target="../media/image1002.png"/><Relationship Id="rId20" Type="http://schemas.openxmlformats.org/officeDocument/2006/relationships/image" Target="../media/image1022.png"/><Relationship Id="rId1" Type="http://schemas.openxmlformats.org/officeDocument/2006/relationships/slideLayout" Target="../slideLayouts/slideLayout2.xml"/><Relationship Id="rId6" Type="http://schemas.openxmlformats.org/officeDocument/2006/relationships/image" Target="../media/image912.png"/><Relationship Id="rId11" Type="http://schemas.openxmlformats.org/officeDocument/2006/relationships/customXml" Target="../ink/ink613.xml"/><Relationship Id="rId5" Type="http://schemas.openxmlformats.org/officeDocument/2006/relationships/customXml" Target="../ink/ink610.xml"/><Relationship Id="rId15" Type="http://schemas.openxmlformats.org/officeDocument/2006/relationships/customXml" Target="../ink/ink615.xml"/><Relationship Id="rId10" Type="http://schemas.openxmlformats.org/officeDocument/2006/relationships/image" Target="../media/image972.png"/><Relationship Id="rId19" Type="http://schemas.openxmlformats.org/officeDocument/2006/relationships/customXml" Target="../ink/ink617.xml"/><Relationship Id="rId4" Type="http://schemas.openxmlformats.org/officeDocument/2006/relationships/image" Target="../media/image902.png"/><Relationship Id="rId9" Type="http://schemas.openxmlformats.org/officeDocument/2006/relationships/customXml" Target="../ink/ink612.xml"/><Relationship Id="rId14" Type="http://schemas.openxmlformats.org/officeDocument/2006/relationships/image" Target="../media/image99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customXml" Target="../ink/ink621.xml"/><Relationship Id="rId3" Type="http://schemas.openxmlformats.org/officeDocument/2006/relationships/image" Target="../media/image1191.png"/><Relationship Id="rId7" Type="http://schemas.openxmlformats.org/officeDocument/2006/relationships/image" Target="../media/image1211.png"/><Relationship Id="rId2" Type="http://schemas.openxmlformats.org/officeDocument/2006/relationships/customXml" Target="../ink/ink618.xml"/><Relationship Id="rId1" Type="http://schemas.openxmlformats.org/officeDocument/2006/relationships/slideLayout" Target="../slideLayouts/slideLayout2.xml"/><Relationship Id="rId6" Type="http://schemas.openxmlformats.org/officeDocument/2006/relationships/customXml" Target="../ink/ink620.xml"/><Relationship Id="rId5" Type="http://schemas.openxmlformats.org/officeDocument/2006/relationships/image" Target="../media/image1201.png"/><Relationship Id="rId4" Type="http://schemas.openxmlformats.org/officeDocument/2006/relationships/customXml" Target="../ink/ink619.xml"/><Relationship Id="rId9" Type="http://schemas.openxmlformats.org/officeDocument/2006/relationships/image" Target="../media/image1221.png"/></Relationships>
</file>

<file path=ppt/slides/_rels/slide167.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22.xml"/><Relationship Id="rId7" Type="http://schemas.openxmlformats.org/officeDocument/2006/relationships/customXml" Target="../ink/ink624.xml"/><Relationship Id="rId12" Type="http://schemas.openxmlformats.org/officeDocument/2006/relationships/image" Target="../media/image1241.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26.xml"/><Relationship Id="rId5" Type="http://schemas.openxmlformats.org/officeDocument/2006/relationships/customXml" Target="../ink/ink623.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25.xml"/></Relationships>
</file>

<file path=ppt/slides/_rels/slide16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27.xml"/><Relationship Id="rId7" Type="http://schemas.openxmlformats.org/officeDocument/2006/relationships/customXml" Target="../ink/ink629.xml"/><Relationship Id="rId12" Type="http://schemas.openxmlformats.org/officeDocument/2006/relationships/image" Target="../media/image1241.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31.xml"/><Relationship Id="rId5" Type="http://schemas.openxmlformats.org/officeDocument/2006/relationships/customXml" Target="../ink/ink628.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30.xml"/></Relationships>
</file>

<file path=ppt/slides/_rels/slide169.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32.xml"/><Relationship Id="rId7" Type="http://schemas.openxmlformats.org/officeDocument/2006/relationships/customXml" Target="../ink/ink634.xml"/><Relationship Id="rId12" Type="http://schemas.openxmlformats.org/officeDocument/2006/relationships/image" Target="../media/image1241.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36.xml"/><Relationship Id="rId5" Type="http://schemas.openxmlformats.org/officeDocument/2006/relationships/customXml" Target="../ink/ink633.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37.xml"/><Relationship Id="rId7" Type="http://schemas.openxmlformats.org/officeDocument/2006/relationships/customXml" Target="../ink/ink639.xml"/><Relationship Id="rId12" Type="http://schemas.openxmlformats.org/officeDocument/2006/relationships/image" Target="../media/image1241.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41.xml"/><Relationship Id="rId5" Type="http://schemas.openxmlformats.org/officeDocument/2006/relationships/customXml" Target="../ink/ink638.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40.xml"/></Relationships>
</file>

<file path=ppt/slides/_rels/slide171.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42.xml"/><Relationship Id="rId7" Type="http://schemas.openxmlformats.org/officeDocument/2006/relationships/customXml" Target="../ink/ink644.xml"/><Relationship Id="rId12" Type="http://schemas.openxmlformats.org/officeDocument/2006/relationships/image" Target="../media/image124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46.xml"/><Relationship Id="rId5" Type="http://schemas.openxmlformats.org/officeDocument/2006/relationships/customXml" Target="../ink/ink643.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45.xml"/></Relationships>
</file>

<file path=ppt/slides/_rels/slide172.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47.xml"/><Relationship Id="rId7" Type="http://schemas.openxmlformats.org/officeDocument/2006/relationships/customXml" Target="../ink/ink649.xml"/><Relationship Id="rId12" Type="http://schemas.openxmlformats.org/officeDocument/2006/relationships/image" Target="../media/image1241.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51.xml"/><Relationship Id="rId5" Type="http://schemas.openxmlformats.org/officeDocument/2006/relationships/customXml" Target="../ink/ink648.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50.xml"/></Relationships>
</file>

<file path=ppt/slides/_rels/slide173.xml.rels><?xml version="1.0" encoding="UTF-8" standalone="yes"?>
<Relationships xmlns="http://schemas.openxmlformats.org/package/2006/relationships"><Relationship Id="rId8" Type="http://schemas.openxmlformats.org/officeDocument/2006/relationships/customXml" Target="../ink/ink655.xml"/><Relationship Id="rId3" Type="http://schemas.openxmlformats.org/officeDocument/2006/relationships/image" Target="../media/image1191.png"/><Relationship Id="rId7" Type="http://schemas.openxmlformats.org/officeDocument/2006/relationships/image" Target="../media/image1211.png"/><Relationship Id="rId2" Type="http://schemas.openxmlformats.org/officeDocument/2006/relationships/customXml" Target="../ink/ink652.xml"/><Relationship Id="rId1" Type="http://schemas.openxmlformats.org/officeDocument/2006/relationships/slideLayout" Target="../slideLayouts/slideLayout2.xml"/><Relationship Id="rId6" Type="http://schemas.openxmlformats.org/officeDocument/2006/relationships/customXml" Target="../ink/ink654.xml"/><Relationship Id="rId11" Type="http://schemas.openxmlformats.org/officeDocument/2006/relationships/image" Target="../media/image1241.png"/><Relationship Id="rId5" Type="http://schemas.openxmlformats.org/officeDocument/2006/relationships/image" Target="../media/image1201.png"/><Relationship Id="rId10" Type="http://schemas.openxmlformats.org/officeDocument/2006/relationships/customXml" Target="../ink/ink656.xml"/><Relationship Id="rId4" Type="http://schemas.openxmlformats.org/officeDocument/2006/relationships/customXml" Target="../ink/ink653.xml"/><Relationship Id="rId9" Type="http://schemas.openxmlformats.org/officeDocument/2006/relationships/image" Target="../media/image1221.png"/></Relationships>
</file>

<file path=ppt/slides/_rels/slide174.xml.rels><?xml version="1.0" encoding="UTF-8" standalone="yes"?>
<Relationships xmlns="http://schemas.openxmlformats.org/package/2006/relationships"><Relationship Id="rId8" Type="http://schemas.openxmlformats.org/officeDocument/2006/relationships/image" Target="../media/image1211.png"/><Relationship Id="rId13" Type="http://schemas.openxmlformats.org/officeDocument/2006/relationships/image" Target="../media/image1330.png"/><Relationship Id="rId3" Type="http://schemas.openxmlformats.org/officeDocument/2006/relationships/customXml" Target="../ink/ink657.xml"/><Relationship Id="rId7" Type="http://schemas.openxmlformats.org/officeDocument/2006/relationships/customXml" Target="../ink/ink659.xml"/><Relationship Id="rId12" Type="http://schemas.openxmlformats.org/officeDocument/2006/relationships/image" Target="../media/image124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61.xml"/><Relationship Id="rId5" Type="http://schemas.openxmlformats.org/officeDocument/2006/relationships/customXml" Target="../ink/ink658.xml"/><Relationship Id="rId15" Type="http://schemas.openxmlformats.org/officeDocument/2006/relationships/image" Target="../media/image1340.png"/><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60.xml"/><Relationship Id="rId14" Type="http://schemas.openxmlformats.org/officeDocument/2006/relationships/customXml" Target="../ink/ink662.xml"/></Relationships>
</file>

<file path=ppt/slides/_rels/slide175.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63.xml"/><Relationship Id="rId7" Type="http://schemas.openxmlformats.org/officeDocument/2006/relationships/customXml" Target="../ink/ink665.xml"/><Relationship Id="rId12" Type="http://schemas.openxmlformats.org/officeDocument/2006/relationships/image" Target="../media/image1241.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67.xml"/><Relationship Id="rId5" Type="http://schemas.openxmlformats.org/officeDocument/2006/relationships/customXml" Target="../ink/ink664.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66.xml"/></Relationships>
</file>

<file path=ppt/slides/_rels/slide176.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68.xml"/><Relationship Id="rId7" Type="http://schemas.openxmlformats.org/officeDocument/2006/relationships/customXml" Target="../ink/ink670.xml"/><Relationship Id="rId12" Type="http://schemas.openxmlformats.org/officeDocument/2006/relationships/image" Target="../media/image124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72.xml"/><Relationship Id="rId5" Type="http://schemas.openxmlformats.org/officeDocument/2006/relationships/customXml" Target="../ink/ink669.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71.xml"/></Relationships>
</file>

<file path=ppt/slides/_rels/slide177.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73.xml"/><Relationship Id="rId7" Type="http://schemas.openxmlformats.org/officeDocument/2006/relationships/customXml" Target="../ink/ink675.xml"/><Relationship Id="rId12" Type="http://schemas.openxmlformats.org/officeDocument/2006/relationships/image" Target="../media/image1241.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77.xml"/><Relationship Id="rId5" Type="http://schemas.openxmlformats.org/officeDocument/2006/relationships/customXml" Target="../ink/ink674.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76.xml"/></Relationships>
</file>

<file path=ppt/slides/_rels/slide17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78.xml"/><Relationship Id="rId7" Type="http://schemas.openxmlformats.org/officeDocument/2006/relationships/customXml" Target="../ink/ink680.xml"/><Relationship Id="rId12" Type="http://schemas.openxmlformats.org/officeDocument/2006/relationships/image" Target="../media/image1241.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82.xml"/><Relationship Id="rId5" Type="http://schemas.openxmlformats.org/officeDocument/2006/relationships/customXml" Target="../ink/ink679.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81.xml"/></Relationships>
</file>

<file path=ppt/slides/_rels/slide179.xml.rels><?xml version="1.0" encoding="UTF-8" standalone="yes"?>
<Relationships xmlns="http://schemas.openxmlformats.org/package/2006/relationships"><Relationship Id="rId8" Type="http://schemas.openxmlformats.org/officeDocument/2006/relationships/image" Target="../media/image1211.png"/><Relationship Id="rId13" Type="http://schemas.openxmlformats.org/officeDocument/2006/relationships/image" Target="../media/image1300.png"/><Relationship Id="rId3" Type="http://schemas.openxmlformats.org/officeDocument/2006/relationships/customXml" Target="../ink/ink683.xml"/><Relationship Id="rId7" Type="http://schemas.openxmlformats.org/officeDocument/2006/relationships/customXml" Target="../ink/ink685.xml"/><Relationship Id="rId12" Type="http://schemas.openxmlformats.org/officeDocument/2006/relationships/image" Target="../media/image1241.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87.xml"/><Relationship Id="rId5" Type="http://schemas.openxmlformats.org/officeDocument/2006/relationships/customXml" Target="../ink/ink684.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8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688.xml"/><Relationship Id="rId7" Type="http://schemas.openxmlformats.org/officeDocument/2006/relationships/customXml" Target="../ink/ink690.xml"/><Relationship Id="rId12" Type="http://schemas.openxmlformats.org/officeDocument/2006/relationships/image" Target="../media/image1241.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692.xml"/><Relationship Id="rId5" Type="http://schemas.openxmlformats.org/officeDocument/2006/relationships/customXml" Target="../ink/ink689.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691.xml"/></Relationships>
</file>

<file path=ppt/slides/_rels/slide181.xml.rels><?xml version="1.0" encoding="UTF-8" standalone="yes"?>
<Relationships xmlns="http://schemas.openxmlformats.org/package/2006/relationships"><Relationship Id="rId8" Type="http://schemas.openxmlformats.org/officeDocument/2006/relationships/customXml" Target="../ink/ink696.xml"/><Relationship Id="rId3" Type="http://schemas.openxmlformats.org/officeDocument/2006/relationships/image" Target="../media/image1191.png"/><Relationship Id="rId7" Type="http://schemas.openxmlformats.org/officeDocument/2006/relationships/image" Target="../media/image1211.png"/><Relationship Id="rId2" Type="http://schemas.openxmlformats.org/officeDocument/2006/relationships/customXml" Target="../ink/ink693.xml"/><Relationship Id="rId1" Type="http://schemas.openxmlformats.org/officeDocument/2006/relationships/slideLayout" Target="../slideLayouts/slideLayout2.xml"/><Relationship Id="rId6" Type="http://schemas.openxmlformats.org/officeDocument/2006/relationships/customXml" Target="../ink/ink695.xml"/><Relationship Id="rId11" Type="http://schemas.openxmlformats.org/officeDocument/2006/relationships/image" Target="../media/image1241.png"/><Relationship Id="rId5" Type="http://schemas.openxmlformats.org/officeDocument/2006/relationships/image" Target="../media/image1201.png"/><Relationship Id="rId10" Type="http://schemas.openxmlformats.org/officeDocument/2006/relationships/customXml" Target="../ink/ink697.xml"/><Relationship Id="rId4" Type="http://schemas.openxmlformats.org/officeDocument/2006/relationships/customXml" Target="../ink/ink694.xml"/><Relationship Id="rId9" Type="http://schemas.openxmlformats.org/officeDocument/2006/relationships/image" Target="../media/image1221.png"/></Relationships>
</file>

<file path=ppt/slides/_rels/slide182.xml.rels><?xml version="1.0" encoding="UTF-8" standalone="yes"?>
<Relationships xmlns="http://schemas.openxmlformats.org/package/2006/relationships"><Relationship Id="rId8" Type="http://schemas.openxmlformats.org/officeDocument/2006/relationships/image" Target="../media/image1211.png"/><Relationship Id="rId13" Type="http://schemas.openxmlformats.org/officeDocument/2006/relationships/image" Target="../media/image1330.png"/><Relationship Id="rId3" Type="http://schemas.openxmlformats.org/officeDocument/2006/relationships/customXml" Target="../ink/ink698.xml"/><Relationship Id="rId7" Type="http://schemas.openxmlformats.org/officeDocument/2006/relationships/customXml" Target="../ink/ink700.xml"/><Relationship Id="rId12" Type="http://schemas.openxmlformats.org/officeDocument/2006/relationships/image" Target="../media/image124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02.xml"/><Relationship Id="rId5" Type="http://schemas.openxmlformats.org/officeDocument/2006/relationships/customXml" Target="../ink/ink699.xml"/><Relationship Id="rId15" Type="http://schemas.openxmlformats.org/officeDocument/2006/relationships/image" Target="../media/image1340.png"/><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01.xml"/><Relationship Id="rId14" Type="http://schemas.openxmlformats.org/officeDocument/2006/relationships/customXml" Target="../ink/ink703.xml"/></Relationships>
</file>

<file path=ppt/slides/_rels/slide183.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04.xml"/><Relationship Id="rId7" Type="http://schemas.openxmlformats.org/officeDocument/2006/relationships/customXml" Target="../ink/ink706.xml"/><Relationship Id="rId12" Type="http://schemas.openxmlformats.org/officeDocument/2006/relationships/image" Target="../media/image1241.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08.xml"/><Relationship Id="rId5" Type="http://schemas.openxmlformats.org/officeDocument/2006/relationships/customXml" Target="../ink/ink705.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07.xml"/></Relationships>
</file>

<file path=ppt/slides/_rels/slide184.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09.xml"/><Relationship Id="rId7" Type="http://schemas.openxmlformats.org/officeDocument/2006/relationships/customXml" Target="../ink/ink711.xml"/><Relationship Id="rId12" Type="http://schemas.openxmlformats.org/officeDocument/2006/relationships/image" Target="../media/image124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13.xml"/><Relationship Id="rId5" Type="http://schemas.openxmlformats.org/officeDocument/2006/relationships/customXml" Target="../ink/ink710.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12.xml"/></Relationships>
</file>

<file path=ppt/slides/_rels/slide185.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14.xml"/><Relationship Id="rId7" Type="http://schemas.openxmlformats.org/officeDocument/2006/relationships/customXml" Target="../ink/ink716.xml"/><Relationship Id="rId12" Type="http://schemas.openxmlformats.org/officeDocument/2006/relationships/image" Target="../media/image1241.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18.xml"/><Relationship Id="rId5" Type="http://schemas.openxmlformats.org/officeDocument/2006/relationships/customXml" Target="../ink/ink715.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17.xml"/></Relationships>
</file>

<file path=ppt/slides/_rels/slide186.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19.xml"/><Relationship Id="rId7" Type="http://schemas.openxmlformats.org/officeDocument/2006/relationships/customXml" Target="../ink/ink721.xml"/><Relationship Id="rId12" Type="http://schemas.openxmlformats.org/officeDocument/2006/relationships/image" Target="../media/image1241.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23.xml"/><Relationship Id="rId5" Type="http://schemas.openxmlformats.org/officeDocument/2006/relationships/customXml" Target="../ink/ink720.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22.xml"/></Relationships>
</file>

<file path=ppt/slides/_rels/slide187.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24.xml"/><Relationship Id="rId7" Type="http://schemas.openxmlformats.org/officeDocument/2006/relationships/customXml" Target="../ink/ink726.xml"/><Relationship Id="rId12" Type="http://schemas.openxmlformats.org/officeDocument/2006/relationships/image" Target="../media/image1241.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28.xml"/><Relationship Id="rId5" Type="http://schemas.openxmlformats.org/officeDocument/2006/relationships/customXml" Target="../ink/ink725.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27.xml"/></Relationships>
</file>

<file path=ppt/slides/_rels/slide18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29.xml"/><Relationship Id="rId7" Type="http://schemas.openxmlformats.org/officeDocument/2006/relationships/customXml" Target="../ink/ink731.xml"/><Relationship Id="rId12" Type="http://schemas.openxmlformats.org/officeDocument/2006/relationships/image" Target="../media/image1241.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33.xml"/><Relationship Id="rId5" Type="http://schemas.openxmlformats.org/officeDocument/2006/relationships/customXml" Target="../ink/ink730.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32.xml"/></Relationships>
</file>

<file path=ppt/slides/_rels/slide189.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34.xml"/><Relationship Id="rId7" Type="http://schemas.openxmlformats.org/officeDocument/2006/relationships/customXml" Target="../ink/ink736.xml"/><Relationship Id="rId12" Type="http://schemas.openxmlformats.org/officeDocument/2006/relationships/image" Target="../media/image1241.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38.xml"/><Relationship Id="rId5" Type="http://schemas.openxmlformats.org/officeDocument/2006/relationships/customXml" Target="../ink/ink735.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37.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39.xml"/><Relationship Id="rId7" Type="http://schemas.openxmlformats.org/officeDocument/2006/relationships/customXml" Target="../ink/ink741.xml"/><Relationship Id="rId12" Type="http://schemas.openxmlformats.org/officeDocument/2006/relationships/image" Target="../media/image1241.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43.xml"/><Relationship Id="rId5" Type="http://schemas.openxmlformats.org/officeDocument/2006/relationships/customXml" Target="../ink/ink740.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42.xml"/></Relationships>
</file>

<file path=ppt/slides/_rels/slide191.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customXml" Target="../ink/ink744.xml"/><Relationship Id="rId7" Type="http://schemas.openxmlformats.org/officeDocument/2006/relationships/customXml" Target="../ink/ink746.xml"/><Relationship Id="rId12" Type="http://schemas.openxmlformats.org/officeDocument/2006/relationships/image" Target="../media/image1241.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201.png"/><Relationship Id="rId11" Type="http://schemas.openxmlformats.org/officeDocument/2006/relationships/customXml" Target="../ink/ink748.xml"/><Relationship Id="rId5" Type="http://schemas.openxmlformats.org/officeDocument/2006/relationships/customXml" Target="../ink/ink745.xml"/><Relationship Id="rId10" Type="http://schemas.openxmlformats.org/officeDocument/2006/relationships/image" Target="../media/image1221.png"/><Relationship Id="rId4" Type="http://schemas.openxmlformats.org/officeDocument/2006/relationships/image" Target="../media/image1191.png"/><Relationship Id="rId9" Type="http://schemas.openxmlformats.org/officeDocument/2006/relationships/customXml" Target="../ink/ink74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customXml" Target="../ink/ink752.xml"/><Relationship Id="rId13" Type="http://schemas.openxmlformats.org/officeDocument/2006/relationships/image" Target="../media/image781.png"/><Relationship Id="rId18" Type="http://schemas.openxmlformats.org/officeDocument/2006/relationships/customXml" Target="../ink/ink757.xml"/><Relationship Id="rId3" Type="http://schemas.openxmlformats.org/officeDocument/2006/relationships/customXml" Target="../ink/ink749.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754.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731.png"/><Relationship Id="rId16" Type="http://schemas.openxmlformats.org/officeDocument/2006/relationships/customXml" Target="../ink/ink756.xml"/><Relationship Id="rId20" Type="http://schemas.openxmlformats.org/officeDocument/2006/relationships/customXml" Target="../ink/ink758.xml"/><Relationship Id="rId1" Type="http://schemas.openxmlformats.org/officeDocument/2006/relationships/slideLayout" Target="../slideLayouts/slideLayout2.xml"/><Relationship Id="rId6" Type="http://schemas.openxmlformats.org/officeDocument/2006/relationships/customXml" Target="../ink/ink751.xml"/><Relationship Id="rId11" Type="http://schemas.openxmlformats.org/officeDocument/2006/relationships/image" Target="../media/image771.png"/><Relationship Id="rId24" Type="http://schemas.openxmlformats.org/officeDocument/2006/relationships/customXml" Target="../ink/ink760.xml"/><Relationship Id="rId5" Type="http://schemas.openxmlformats.org/officeDocument/2006/relationships/customXml" Target="../ink/ink750.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753.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755.xml"/><Relationship Id="rId22" Type="http://schemas.openxmlformats.org/officeDocument/2006/relationships/customXml" Target="../ink/ink759.xml"/></Relationships>
</file>

<file path=ppt/slides/_rels/slide194.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customXml" Target="../ink/ink767.xml"/><Relationship Id="rId18" Type="http://schemas.openxmlformats.org/officeDocument/2006/relationships/image" Target="../media/image811.png"/><Relationship Id="rId3" Type="http://schemas.openxmlformats.org/officeDocument/2006/relationships/image" Target="../media/image741.png"/><Relationship Id="rId21" Type="http://schemas.openxmlformats.org/officeDocument/2006/relationships/customXml" Target="../ink/ink771.xml"/><Relationship Id="rId7" Type="http://schemas.openxmlformats.org/officeDocument/2006/relationships/customXml" Target="../ink/ink764.xml"/><Relationship Id="rId12" Type="http://schemas.openxmlformats.org/officeDocument/2006/relationships/image" Target="../media/image781.png"/><Relationship Id="rId17" Type="http://schemas.openxmlformats.org/officeDocument/2006/relationships/customXml" Target="../ink/ink769.xml"/><Relationship Id="rId2" Type="http://schemas.openxmlformats.org/officeDocument/2006/relationships/customXml" Target="../ink/ink761.xml"/><Relationship Id="rId16" Type="http://schemas.openxmlformats.org/officeDocument/2006/relationships/image" Target="../media/image801.png"/><Relationship Id="rId20" Type="http://schemas.openxmlformats.org/officeDocument/2006/relationships/image" Target="../media/image821.png"/><Relationship Id="rId1" Type="http://schemas.openxmlformats.org/officeDocument/2006/relationships/slideLayout" Target="../slideLayouts/slideLayout2.xml"/><Relationship Id="rId6" Type="http://schemas.openxmlformats.org/officeDocument/2006/relationships/image" Target="../media/image751.png"/><Relationship Id="rId11" Type="http://schemas.openxmlformats.org/officeDocument/2006/relationships/customXml" Target="../ink/ink766.xml"/><Relationship Id="rId24" Type="http://schemas.openxmlformats.org/officeDocument/2006/relationships/image" Target="../media/image842.png"/><Relationship Id="rId5" Type="http://schemas.openxmlformats.org/officeDocument/2006/relationships/customXml" Target="../ink/ink763.xml"/><Relationship Id="rId15" Type="http://schemas.openxmlformats.org/officeDocument/2006/relationships/customXml" Target="../ink/ink768.xml"/><Relationship Id="rId23" Type="http://schemas.openxmlformats.org/officeDocument/2006/relationships/customXml" Target="../ink/ink772.xml"/><Relationship Id="rId10" Type="http://schemas.openxmlformats.org/officeDocument/2006/relationships/image" Target="../media/image771.png"/><Relationship Id="rId19" Type="http://schemas.openxmlformats.org/officeDocument/2006/relationships/customXml" Target="../ink/ink770.xml"/><Relationship Id="rId4" Type="http://schemas.openxmlformats.org/officeDocument/2006/relationships/customXml" Target="../ink/ink762.xml"/><Relationship Id="rId9" Type="http://schemas.openxmlformats.org/officeDocument/2006/relationships/customXml" Target="../ink/ink765.xml"/><Relationship Id="rId14" Type="http://schemas.openxmlformats.org/officeDocument/2006/relationships/image" Target="../media/image791.png"/><Relationship Id="rId22" Type="http://schemas.openxmlformats.org/officeDocument/2006/relationships/image" Target="../media/image831.png"/></Relationships>
</file>

<file path=ppt/slides/_rels/slide195.xml.rels><?xml version="1.0" encoding="UTF-8" standalone="yes"?>
<Relationships xmlns="http://schemas.openxmlformats.org/package/2006/relationships"><Relationship Id="rId8" Type="http://schemas.openxmlformats.org/officeDocument/2006/relationships/customXml" Target="../ink/ink776.xml"/><Relationship Id="rId13" Type="http://schemas.openxmlformats.org/officeDocument/2006/relationships/image" Target="../media/image781.png"/><Relationship Id="rId18" Type="http://schemas.openxmlformats.org/officeDocument/2006/relationships/customXml" Target="../ink/ink781.xml"/><Relationship Id="rId3" Type="http://schemas.openxmlformats.org/officeDocument/2006/relationships/customXml" Target="../ink/ink773.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778.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851.png"/><Relationship Id="rId16" Type="http://schemas.openxmlformats.org/officeDocument/2006/relationships/customXml" Target="../ink/ink780.xml"/><Relationship Id="rId20" Type="http://schemas.openxmlformats.org/officeDocument/2006/relationships/customXml" Target="../ink/ink782.xml"/><Relationship Id="rId1" Type="http://schemas.openxmlformats.org/officeDocument/2006/relationships/slideLayout" Target="../slideLayouts/slideLayout2.xml"/><Relationship Id="rId6" Type="http://schemas.openxmlformats.org/officeDocument/2006/relationships/customXml" Target="../ink/ink775.xml"/><Relationship Id="rId11" Type="http://schemas.openxmlformats.org/officeDocument/2006/relationships/image" Target="../media/image771.png"/><Relationship Id="rId24" Type="http://schemas.openxmlformats.org/officeDocument/2006/relationships/customXml" Target="../ink/ink784.xml"/><Relationship Id="rId5" Type="http://schemas.openxmlformats.org/officeDocument/2006/relationships/customXml" Target="../ink/ink774.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777.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779.xml"/><Relationship Id="rId22" Type="http://schemas.openxmlformats.org/officeDocument/2006/relationships/customXml" Target="../ink/ink783.xml"/></Relationships>
</file>

<file path=ppt/slides/_rels/slide196.xml.rels><?xml version="1.0" encoding="UTF-8" standalone="yes"?>
<Relationships xmlns="http://schemas.openxmlformats.org/package/2006/relationships"><Relationship Id="rId8" Type="http://schemas.openxmlformats.org/officeDocument/2006/relationships/customXml" Target="../ink/ink788.xml"/><Relationship Id="rId13" Type="http://schemas.openxmlformats.org/officeDocument/2006/relationships/image" Target="../media/image781.png"/><Relationship Id="rId18" Type="http://schemas.openxmlformats.org/officeDocument/2006/relationships/customXml" Target="../ink/ink793.xml"/><Relationship Id="rId3" Type="http://schemas.openxmlformats.org/officeDocument/2006/relationships/customXml" Target="../ink/ink785.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790.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861.png"/><Relationship Id="rId16" Type="http://schemas.openxmlformats.org/officeDocument/2006/relationships/customXml" Target="../ink/ink792.xml"/><Relationship Id="rId20" Type="http://schemas.openxmlformats.org/officeDocument/2006/relationships/customXml" Target="../ink/ink794.xml"/><Relationship Id="rId1" Type="http://schemas.openxmlformats.org/officeDocument/2006/relationships/slideLayout" Target="../slideLayouts/slideLayout2.xml"/><Relationship Id="rId6" Type="http://schemas.openxmlformats.org/officeDocument/2006/relationships/customXml" Target="../ink/ink787.xml"/><Relationship Id="rId11" Type="http://schemas.openxmlformats.org/officeDocument/2006/relationships/image" Target="../media/image771.png"/><Relationship Id="rId24" Type="http://schemas.openxmlformats.org/officeDocument/2006/relationships/customXml" Target="../ink/ink796.xml"/><Relationship Id="rId5" Type="http://schemas.openxmlformats.org/officeDocument/2006/relationships/customXml" Target="../ink/ink786.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789.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791.xml"/><Relationship Id="rId22" Type="http://schemas.openxmlformats.org/officeDocument/2006/relationships/customXml" Target="../ink/ink795.xml"/></Relationships>
</file>

<file path=ppt/slides/_rels/slide197.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customXml" Target="../ink/ink803.xml"/><Relationship Id="rId18" Type="http://schemas.openxmlformats.org/officeDocument/2006/relationships/image" Target="../media/image811.png"/><Relationship Id="rId3" Type="http://schemas.openxmlformats.org/officeDocument/2006/relationships/image" Target="../media/image741.png"/><Relationship Id="rId21" Type="http://schemas.openxmlformats.org/officeDocument/2006/relationships/customXml" Target="../ink/ink807.xml"/><Relationship Id="rId7" Type="http://schemas.openxmlformats.org/officeDocument/2006/relationships/customXml" Target="../ink/ink800.xml"/><Relationship Id="rId12" Type="http://schemas.openxmlformats.org/officeDocument/2006/relationships/image" Target="../media/image781.png"/><Relationship Id="rId17" Type="http://schemas.openxmlformats.org/officeDocument/2006/relationships/customXml" Target="../ink/ink805.xml"/><Relationship Id="rId2" Type="http://schemas.openxmlformats.org/officeDocument/2006/relationships/customXml" Target="../ink/ink797.xml"/><Relationship Id="rId16" Type="http://schemas.openxmlformats.org/officeDocument/2006/relationships/image" Target="../media/image801.png"/><Relationship Id="rId20" Type="http://schemas.openxmlformats.org/officeDocument/2006/relationships/image" Target="../media/image821.png"/><Relationship Id="rId1" Type="http://schemas.openxmlformats.org/officeDocument/2006/relationships/slideLayout" Target="../slideLayouts/slideLayout2.xml"/><Relationship Id="rId6" Type="http://schemas.openxmlformats.org/officeDocument/2006/relationships/image" Target="../media/image751.png"/><Relationship Id="rId11" Type="http://schemas.openxmlformats.org/officeDocument/2006/relationships/customXml" Target="../ink/ink802.xml"/><Relationship Id="rId24" Type="http://schemas.openxmlformats.org/officeDocument/2006/relationships/image" Target="../media/image842.png"/><Relationship Id="rId5" Type="http://schemas.openxmlformats.org/officeDocument/2006/relationships/customXml" Target="../ink/ink799.xml"/><Relationship Id="rId15" Type="http://schemas.openxmlformats.org/officeDocument/2006/relationships/customXml" Target="../ink/ink804.xml"/><Relationship Id="rId23" Type="http://schemas.openxmlformats.org/officeDocument/2006/relationships/customXml" Target="../ink/ink808.xml"/><Relationship Id="rId10" Type="http://schemas.openxmlformats.org/officeDocument/2006/relationships/image" Target="../media/image771.png"/><Relationship Id="rId19" Type="http://schemas.openxmlformats.org/officeDocument/2006/relationships/customXml" Target="../ink/ink806.xml"/><Relationship Id="rId4" Type="http://schemas.openxmlformats.org/officeDocument/2006/relationships/customXml" Target="../ink/ink798.xml"/><Relationship Id="rId9" Type="http://schemas.openxmlformats.org/officeDocument/2006/relationships/customXml" Target="../ink/ink801.xml"/><Relationship Id="rId14" Type="http://schemas.openxmlformats.org/officeDocument/2006/relationships/image" Target="../media/image791.png"/><Relationship Id="rId22" Type="http://schemas.openxmlformats.org/officeDocument/2006/relationships/image" Target="../media/image831.png"/></Relationships>
</file>

<file path=ppt/slides/_rels/slide198.xml.rels><?xml version="1.0" encoding="UTF-8" standalone="yes"?>
<Relationships xmlns="http://schemas.openxmlformats.org/package/2006/relationships"><Relationship Id="rId8" Type="http://schemas.openxmlformats.org/officeDocument/2006/relationships/customXml" Target="../ink/ink812.xml"/><Relationship Id="rId13" Type="http://schemas.openxmlformats.org/officeDocument/2006/relationships/image" Target="../media/image781.png"/><Relationship Id="rId18" Type="http://schemas.openxmlformats.org/officeDocument/2006/relationships/customXml" Target="../ink/ink817.xml"/><Relationship Id="rId3" Type="http://schemas.openxmlformats.org/officeDocument/2006/relationships/customXml" Target="../ink/ink809.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14.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871.png"/><Relationship Id="rId16" Type="http://schemas.openxmlformats.org/officeDocument/2006/relationships/customXml" Target="../ink/ink816.xml"/><Relationship Id="rId20" Type="http://schemas.openxmlformats.org/officeDocument/2006/relationships/customXml" Target="../ink/ink818.xml"/><Relationship Id="rId1" Type="http://schemas.openxmlformats.org/officeDocument/2006/relationships/slideLayout" Target="../slideLayouts/slideLayout2.xml"/><Relationship Id="rId6" Type="http://schemas.openxmlformats.org/officeDocument/2006/relationships/customXml" Target="../ink/ink811.xml"/><Relationship Id="rId11" Type="http://schemas.openxmlformats.org/officeDocument/2006/relationships/image" Target="../media/image771.png"/><Relationship Id="rId24" Type="http://schemas.openxmlformats.org/officeDocument/2006/relationships/customXml" Target="../ink/ink820.xml"/><Relationship Id="rId5" Type="http://schemas.openxmlformats.org/officeDocument/2006/relationships/customXml" Target="../ink/ink810.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13.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15.xml"/><Relationship Id="rId22" Type="http://schemas.openxmlformats.org/officeDocument/2006/relationships/customXml" Target="../ink/ink819.xml"/></Relationships>
</file>

<file path=ppt/slides/_rels/slide199.xml.rels><?xml version="1.0" encoding="UTF-8" standalone="yes"?>
<Relationships xmlns="http://schemas.openxmlformats.org/package/2006/relationships"><Relationship Id="rId8" Type="http://schemas.openxmlformats.org/officeDocument/2006/relationships/customXml" Target="../ink/ink824.xml"/><Relationship Id="rId13" Type="http://schemas.openxmlformats.org/officeDocument/2006/relationships/image" Target="../media/image781.png"/><Relationship Id="rId18" Type="http://schemas.openxmlformats.org/officeDocument/2006/relationships/customXml" Target="../ink/ink829.xml"/><Relationship Id="rId3" Type="http://schemas.openxmlformats.org/officeDocument/2006/relationships/customXml" Target="../ink/ink821.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26.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881.png"/><Relationship Id="rId16" Type="http://schemas.openxmlformats.org/officeDocument/2006/relationships/customXml" Target="../ink/ink828.xml"/><Relationship Id="rId20" Type="http://schemas.openxmlformats.org/officeDocument/2006/relationships/customXml" Target="../ink/ink830.xml"/><Relationship Id="rId1" Type="http://schemas.openxmlformats.org/officeDocument/2006/relationships/slideLayout" Target="../slideLayouts/slideLayout2.xml"/><Relationship Id="rId6" Type="http://schemas.openxmlformats.org/officeDocument/2006/relationships/customXml" Target="../ink/ink823.xml"/><Relationship Id="rId11" Type="http://schemas.openxmlformats.org/officeDocument/2006/relationships/image" Target="../media/image771.png"/><Relationship Id="rId24" Type="http://schemas.openxmlformats.org/officeDocument/2006/relationships/customXml" Target="../ink/ink832.xml"/><Relationship Id="rId5" Type="http://schemas.openxmlformats.org/officeDocument/2006/relationships/customXml" Target="../ink/ink822.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25.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27.xml"/><Relationship Id="rId22" Type="http://schemas.openxmlformats.org/officeDocument/2006/relationships/customXml" Target="../ink/ink831.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customXml" Target="../ink/ink836.xml"/><Relationship Id="rId13" Type="http://schemas.openxmlformats.org/officeDocument/2006/relationships/image" Target="../media/image781.png"/><Relationship Id="rId18" Type="http://schemas.openxmlformats.org/officeDocument/2006/relationships/customXml" Target="../ink/ink841.xml"/><Relationship Id="rId3" Type="http://schemas.openxmlformats.org/officeDocument/2006/relationships/customXml" Target="../ink/ink833.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38.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891.png"/><Relationship Id="rId16" Type="http://schemas.openxmlformats.org/officeDocument/2006/relationships/customXml" Target="../ink/ink840.xml"/><Relationship Id="rId20" Type="http://schemas.openxmlformats.org/officeDocument/2006/relationships/customXml" Target="../ink/ink842.xml"/><Relationship Id="rId1" Type="http://schemas.openxmlformats.org/officeDocument/2006/relationships/slideLayout" Target="../slideLayouts/slideLayout2.xml"/><Relationship Id="rId6" Type="http://schemas.openxmlformats.org/officeDocument/2006/relationships/customXml" Target="../ink/ink835.xml"/><Relationship Id="rId11" Type="http://schemas.openxmlformats.org/officeDocument/2006/relationships/image" Target="../media/image771.png"/><Relationship Id="rId24" Type="http://schemas.openxmlformats.org/officeDocument/2006/relationships/customXml" Target="../ink/ink844.xml"/><Relationship Id="rId5" Type="http://schemas.openxmlformats.org/officeDocument/2006/relationships/customXml" Target="../ink/ink834.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37.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39.xml"/><Relationship Id="rId22" Type="http://schemas.openxmlformats.org/officeDocument/2006/relationships/customXml" Target="../ink/ink843.xml"/></Relationships>
</file>

<file path=ppt/slides/_rels/slide201.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customXml" Target="../ink/ink851.xml"/><Relationship Id="rId18" Type="http://schemas.openxmlformats.org/officeDocument/2006/relationships/image" Target="../media/image811.png"/><Relationship Id="rId3" Type="http://schemas.openxmlformats.org/officeDocument/2006/relationships/image" Target="../media/image741.png"/><Relationship Id="rId21" Type="http://schemas.openxmlformats.org/officeDocument/2006/relationships/customXml" Target="../ink/ink855.xml"/><Relationship Id="rId7" Type="http://schemas.openxmlformats.org/officeDocument/2006/relationships/customXml" Target="../ink/ink848.xml"/><Relationship Id="rId12" Type="http://schemas.openxmlformats.org/officeDocument/2006/relationships/image" Target="../media/image781.png"/><Relationship Id="rId17" Type="http://schemas.openxmlformats.org/officeDocument/2006/relationships/customXml" Target="../ink/ink853.xml"/><Relationship Id="rId2" Type="http://schemas.openxmlformats.org/officeDocument/2006/relationships/customXml" Target="../ink/ink845.xml"/><Relationship Id="rId16" Type="http://schemas.openxmlformats.org/officeDocument/2006/relationships/image" Target="../media/image801.png"/><Relationship Id="rId20" Type="http://schemas.openxmlformats.org/officeDocument/2006/relationships/image" Target="../media/image821.png"/><Relationship Id="rId1" Type="http://schemas.openxmlformats.org/officeDocument/2006/relationships/slideLayout" Target="../slideLayouts/slideLayout2.xml"/><Relationship Id="rId6" Type="http://schemas.openxmlformats.org/officeDocument/2006/relationships/image" Target="../media/image751.png"/><Relationship Id="rId11" Type="http://schemas.openxmlformats.org/officeDocument/2006/relationships/customXml" Target="../ink/ink850.xml"/><Relationship Id="rId24" Type="http://schemas.openxmlformats.org/officeDocument/2006/relationships/image" Target="../media/image842.png"/><Relationship Id="rId5" Type="http://schemas.openxmlformats.org/officeDocument/2006/relationships/customXml" Target="../ink/ink847.xml"/><Relationship Id="rId15" Type="http://schemas.openxmlformats.org/officeDocument/2006/relationships/customXml" Target="../ink/ink852.xml"/><Relationship Id="rId23" Type="http://schemas.openxmlformats.org/officeDocument/2006/relationships/customXml" Target="../ink/ink856.xml"/><Relationship Id="rId10" Type="http://schemas.openxmlformats.org/officeDocument/2006/relationships/image" Target="../media/image771.png"/><Relationship Id="rId19" Type="http://schemas.openxmlformats.org/officeDocument/2006/relationships/customXml" Target="../ink/ink854.xml"/><Relationship Id="rId4" Type="http://schemas.openxmlformats.org/officeDocument/2006/relationships/customXml" Target="../ink/ink846.xml"/><Relationship Id="rId9" Type="http://schemas.openxmlformats.org/officeDocument/2006/relationships/customXml" Target="../ink/ink849.xml"/><Relationship Id="rId14" Type="http://schemas.openxmlformats.org/officeDocument/2006/relationships/image" Target="../media/image791.png"/><Relationship Id="rId22" Type="http://schemas.openxmlformats.org/officeDocument/2006/relationships/image" Target="../media/image831.png"/></Relationships>
</file>

<file path=ppt/slides/_rels/slide202.xml.rels><?xml version="1.0" encoding="UTF-8" standalone="yes"?>
<Relationships xmlns="http://schemas.openxmlformats.org/package/2006/relationships"><Relationship Id="rId8" Type="http://schemas.openxmlformats.org/officeDocument/2006/relationships/customXml" Target="../ink/ink860.xml"/><Relationship Id="rId13" Type="http://schemas.openxmlformats.org/officeDocument/2006/relationships/image" Target="../media/image781.png"/><Relationship Id="rId18" Type="http://schemas.openxmlformats.org/officeDocument/2006/relationships/customXml" Target="../ink/ink865.xml"/><Relationship Id="rId3" Type="http://schemas.openxmlformats.org/officeDocument/2006/relationships/customXml" Target="../ink/ink857.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62.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01.png"/><Relationship Id="rId16" Type="http://schemas.openxmlformats.org/officeDocument/2006/relationships/customXml" Target="../ink/ink864.xml"/><Relationship Id="rId20" Type="http://schemas.openxmlformats.org/officeDocument/2006/relationships/customXml" Target="../ink/ink866.xml"/><Relationship Id="rId1" Type="http://schemas.openxmlformats.org/officeDocument/2006/relationships/slideLayout" Target="../slideLayouts/slideLayout2.xml"/><Relationship Id="rId6" Type="http://schemas.openxmlformats.org/officeDocument/2006/relationships/customXml" Target="../ink/ink859.xml"/><Relationship Id="rId11" Type="http://schemas.openxmlformats.org/officeDocument/2006/relationships/image" Target="../media/image771.png"/><Relationship Id="rId24" Type="http://schemas.openxmlformats.org/officeDocument/2006/relationships/customXml" Target="../ink/ink868.xml"/><Relationship Id="rId5" Type="http://schemas.openxmlformats.org/officeDocument/2006/relationships/customXml" Target="../ink/ink858.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61.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63.xml"/><Relationship Id="rId22" Type="http://schemas.openxmlformats.org/officeDocument/2006/relationships/customXml" Target="../ink/ink867.xml"/></Relationships>
</file>

<file path=ppt/slides/_rels/slide203.xml.rels><?xml version="1.0" encoding="UTF-8" standalone="yes"?>
<Relationships xmlns="http://schemas.openxmlformats.org/package/2006/relationships"><Relationship Id="rId8" Type="http://schemas.openxmlformats.org/officeDocument/2006/relationships/customXml" Target="../ink/ink872.xml"/><Relationship Id="rId13" Type="http://schemas.openxmlformats.org/officeDocument/2006/relationships/image" Target="../media/image781.png"/><Relationship Id="rId18" Type="http://schemas.openxmlformats.org/officeDocument/2006/relationships/customXml" Target="../ink/ink877.xml"/><Relationship Id="rId3" Type="http://schemas.openxmlformats.org/officeDocument/2006/relationships/customXml" Target="../ink/ink869.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74.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11.png"/><Relationship Id="rId16" Type="http://schemas.openxmlformats.org/officeDocument/2006/relationships/customXml" Target="../ink/ink876.xml"/><Relationship Id="rId20" Type="http://schemas.openxmlformats.org/officeDocument/2006/relationships/customXml" Target="../ink/ink878.xml"/><Relationship Id="rId1" Type="http://schemas.openxmlformats.org/officeDocument/2006/relationships/slideLayout" Target="../slideLayouts/slideLayout2.xml"/><Relationship Id="rId6" Type="http://schemas.openxmlformats.org/officeDocument/2006/relationships/customXml" Target="../ink/ink871.xml"/><Relationship Id="rId11" Type="http://schemas.openxmlformats.org/officeDocument/2006/relationships/image" Target="../media/image771.png"/><Relationship Id="rId24" Type="http://schemas.openxmlformats.org/officeDocument/2006/relationships/customXml" Target="../ink/ink880.xml"/><Relationship Id="rId5" Type="http://schemas.openxmlformats.org/officeDocument/2006/relationships/customXml" Target="../ink/ink870.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73.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75.xml"/><Relationship Id="rId22" Type="http://schemas.openxmlformats.org/officeDocument/2006/relationships/customXml" Target="../ink/ink879.xml"/></Relationships>
</file>

<file path=ppt/slides/_rels/slide204.xml.rels><?xml version="1.0" encoding="UTF-8" standalone="yes"?>
<Relationships xmlns="http://schemas.openxmlformats.org/package/2006/relationships"><Relationship Id="rId8" Type="http://schemas.openxmlformats.org/officeDocument/2006/relationships/customXml" Target="../ink/ink884.xml"/><Relationship Id="rId13" Type="http://schemas.openxmlformats.org/officeDocument/2006/relationships/image" Target="../media/image781.png"/><Relationship Id="rId18" Type="http://schemas.openxmlformats.org/officeDocument/2006/relationships/customXml" Target="../ink/ink889.xml"/><Relationship Id="rId3" Type="http://schemas.openxmlformats.org/officeDocument/2006/relationships/customXml" Target="../ink/ink881.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86.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21.png"/><Relationship Id="rId16" Type="http://schemas.openxmlformats.org/officeDocument/2006/relationships/customXml" Target="../ink/ink888.xml"/><Relationship Id="rId20" Type="http://schemas.openxmlformats.org/officeDocument/2006/relationships/customXml" Target="../ink/ink890.xml"/><Relationship Id="rId1" Type="http://schemas.openxmlformats.org/officeDocument/2006/relationships/slideLayout" Target="../slideLayouts/slideLayout2.xml"/><Relationship Id="rId6" Type="http://schemas.openxmlformats.org/officeDocument/2006/relationships/customXml" Target="../ink/ink883.xml"/><Relationship Id="rId11" Type="http://schemas.openxmlformats.org/officeDocument/2006/relationships/image" Target="../media/image771.png"/><Relationship Id="rId24" Type="http://schemas.openxmlformats.org/officeDocument/2006/relationships/customXml" Target="../ink/ink892.xml"/><Relationship Id="rId5" Type="http://schemas.openxmlformats.org/officeDocument/2006/relationships/customXml" Target="../ink/ink882.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85.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87.xml"/><Relationship Id="rId22" Type="http://schemas.openxmlformats.org/officeDocument/2006/relationships/customXml" Target="../ink/ink891.xml"/></Relationships>
</file>

<file path=ppt/slides/_rels/slide205.xml.rels><?xml version="1.0" encoding="UTF-8" standalone="yes"?>
<Relationships xmlns="http://schemas.openxmlformats.org/package/2006/relationships"><Relationship Id="rId8" Type="http://schemas.openxmlformats.org/officeDocument/2006/relationships/customXml" Target="../ink/ink896.xml"/><Relationship Id="rId13" Type="http://schemas.openxmlformats.org/officeDocument/2006/relationships/image" Target="../media/image781.png"/><Relationship Id="rId18" Type="http://schemas.openxmlformats.org/officeDocument/2006/relationships/customXml" Target="../ink/ink901.xml"/><Relationship Id="rId3" Type="http://schemas.openxmlformats.org/officeDocument/2006/relationships/customXml" Target="../ink/ink893.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898.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31.png"/><Relationship Id="rId16" Type="http://schemas.openxmlformats.org/officeDocument/2006/relationships/customXml" Target="../ink/ink900.xml"/><Relationship Id="rId20" Type="http://schemas.openxmlformats.org/officeDocument/2006/relationships/customXml" Target="../ink/ink902.xml"/><Relationship Id="rId1" Type="http://schemas.openxmlformats.org/officeDocument/2006/relationships/slideLayout" Target="../slideLayouts/slideLayout2.xml"/><Relationship Id="rId6" Type="http://schemas.openxmlformats.org/officeDocument/2006/relationships/customXml" Target="../ink/ink895.xml"/><Relationship Id="rId11" Type="http://schemas.openxmlformats.org/officeDocument/2006/relationships/image" Target="../media/image771.png"/><Relationship Id="rId24" Type="http://schemas.openxmlformats.org/officeDocument/2006/relationships/customXml" Target="../ink/ink904.xml"/><Relationship Id="rId5" Type="http://schemas.openxmlformats.org/officeDocument/2006/relationships/customXml" Target="../ink/ink894.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897.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899.xml"/><Relationship Id="rId22" Type="http://schemas.openxmlformats.org/officeDocument/2006/relationships/customXml" Target="../ink/ink903.xml"/></Relationships>
</file>

<file path=ppt/slides/_rels/slide206.xml.rels><?xml version="1.0" encoding="UTF-8" standalone="yes"?>
<Relationships xmlns="http://schemas.openxmlformats.org/package/2006/relationships"><Relationship Id="rId8" Type="http://schemas.openxmlformats.org/officeDocument/2006/relationships/customXml" Target="../ink/ink908.xml"/><Relationship Id="rId13" Type="http://schemas.openxmlformats.org/officeDocument/2006/relationships/image" Target="../media/image781.png"/><Relationship Id="rId18" Type="http://schemas.openxmlformats.org/officeDocument/2006/relationships/customXml" Target="../ink/ink913.xml"/><Relationship Id="rId3" Type="http://schemas.openxmlformats.org/officeDocument/2006/relationships/customXml" Target="../ink/ink905.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10.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41.png"/><Relationship Id="rId16" Type="http://schemas.openxmlformats.org/officeDocument/2006/relationships/customXml" Target="../ink/ink912.xml"/><Relationship Id="rId20" Type="http://schemas.openxmlformats.org/officeDocument/2006/relationships/customXml" Target="../ink/ink914.xml"/><Relationship Id="rId1" Type="http://schemas.openxmlformats.org/officeDocument/2006/relationships/slideLayout" Target="../slideLayouts/slideLayout2.xml"/><Relationship Id="rId6" Type="http://schemas.openxmlformats.org/officeDocument/2006/relationships/customXml" Target="../ink/ink907.xml"/><Relationship Id="rId11" Type="http://schemas.openxmlformats.org/officeDocument/2006/relationships/image" Target="../media/image771.png"/><Relationship Id="rId24" Type="http://schemas.openxmlformats.org/officeDocument/2006/relationships/customXml" Target="../ink/ink916.xml"/><Relationship Id="rId5" Type="http://schemas.openxmlformats.org/officeDocument/2006/relationships/customXml" Target="../ink/ink906.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09.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11.xml"/><Relationship Id="rId22" Type="http://schemas.openxmlformats.org/officeDocument/2006/relationships/customXml" Target="../ink/ink915.xml"/></Relationships>
</file>

<file path=ppt/slides/_rels/slide207.xml.rels><?xml version="1.0" encoding="UTF-8" standalone="yes"?>
<Relationships xmlns="http://schemas.openxmlformats.org/package/2006/relationships"><Relationship Id="rId8" Type="http://schemas.openxmlformats.org/officeDocument/2006/relationships/customXml" Target="../ink/ink920.xml"/><Relationship Id="rId13" Type="http://schemas.openxmlformats.org/officeDocument/2006/relationships/image" Target="../media/image781.png"/><Relationship Id="rId18" Type="http://schemas.openxmlformats.org/officeDocument/2006/relationships/customXml" Target="../ink/ink925.xml"/><Relationship Id="rId26" Type="http://schemas.openxmlformats.org/officeDocument/2006/relationships/image" Target="../media/image961.png"/><Relationship Id="rId3" Type="http://schemas.openxmlformats.org/officeDocument/2006/relationships/customXml" Target="../ink/ink917.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22.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51.png"/><Relationship Id="rId16" Type="http://schemas.openxmlformats.org/officeDocument/2006/relationships/customXml" Target="../ink/ink924.xml"/><Relationship Id="rId20" Type="http://schemas.openxmlformats.org/officeDocument/2006/relationships/customXml" Target="../ink/ink926.xml"/><Relationship Id="rId1" Type="http://schemas.openxmlformats.org/officeDocument/2006/relationships/slideLayout" Target="../slideLayouts/slideLayout2.xml"/><Relationship Id="rId6" Type="http://schemas.openxmlformats.org/officeDocument/2006/relationships/customXml" Target="../ink/ink919.xml"/><Relationship Id="rId11" Type="http://schemas.openxmlformats.org/officeDocument/2006/relationships/image" Target="../media/image771.png"/><Relationship Id="rId24" Type="http://schemas.openxmlformats.org/officeDocument/2006/relationships/customXml" Target="../ink/ink928.xml"/><Relationship Id="rId5" Type="http://schemas.openxmlformats.org/officeDocument/2006/relationships/customXml" Target="../ink/ink918.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21.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23.xml"/><Relationship Id="rId22" Type="http://schemas.openxmlformats.org/officeDocument/2006/relationships/customXml" Target="../ink/ink927.xml"/></Relationships>
</file>

<file path=ppt/slides/_rels/slide208.xml.rels><?xml version="1.0" encoding="UTF-8" standalone="yes"?>
<Relationships xmlns="http://schemas.openxmlformats.org/package/2006/relationships"><Relationship Id="rId8" Type="http://schemas.openxmlformats.org/officeDocument/2006/relationships/customXml" Target="../ink/ink932.xml"/><Relationship Id="rId13" Type="http://schemas.openxmlformats.org/officeDocument/2006/relationships/image" Target="../media/image781.png"/><Relationship Id="rId18" Type="http://schemas.openxmlformats.org/officeDocument/2006/relationships/customXml" Target="../ink/ink937.xml"/><Relationship Id="rId3" Type="http://schemas.openxmlformats.org/officeDocument/2006/relationships/customXml" Target="../ink/ink929.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34.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71.png"/><Relationship Id="rId16" Type="http://schemas.openxmlformats.org/officeDocument/2006/relationships/customXml" Target="../ink/ink936.xml"/><Relationship Id="rId20" Type="http://schemas.openxmlformats.org/officeDocument/2006/relationships/customXml" Target="../ink/ink938.xml"/><Relationship Id="rId1" Type="http://schemas.openxmlformats.org/officeDocument/2006/relationships/slideLayout" Target="../slideLayouts/slideLayout2.xml"/><Relationship Id="rId6" Type="http://schemas.openxmlformats.org/officeDocument/2006/relationships/customXml" Target="../ink/ink931.xml"/><Relationship Id="rId11" Type="http://schemas.openxmlformats.org/officeDocument/2006/relationships/image" Target="../media/image771.png"/><Relationship Id="rId24" Type="http://schemas.openxmlformats.org/officeDocument/2006/relationships/customXml" Target="../ink/ink940.xml"/><Relationship Id="rId5" Type="http://schemas.openxmlformats.org/officeDocument/2006/relationships/customXml" Target="../ink/ink930.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33.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35.xml"/><Relationship Id="rId22" Type="http://schemas.openxmlformats.org/officeDocument/2006/relationships/customXml" Target="../ink/ink939.xml"/></Relationships>
</file>

<file path=ppt/slides/_rels/slide209.xml.rels><?xml version="1.0" encoding="UTF-8" standalone="yes"?>
<Relationships xmlns="http://schemas.openxmlformats.org/package/2006/relationships"><Relationship Id="rId8" Type="http://schemas.openxmlformats.org/officeDocument/2006/relationships/customXml" Target="../ink/ink944.xml"/><Relationship Id="rId13" Type="http://schemas.openxmlformats.org/officeDocument/2006/relationships/image" Target="../media/image781.png"/><Relationship Id="rId18" Type="http://schemas.openxmlformats.org/officeDocument/2006/relationships/customXml" Target="../ink/ink949.xml"/><Relationship Id="rId3" Type="http://schemas.openxmlformats.org/officeDocument/2006/relationships/customXml" Target="../ink/ink941.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46.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81.png"/><Relationship Id="rId16" Type="http://schemas.openxmlformats.org/officeDocument/2006/relationships/customXml" Target="../ink/ink948.xml"/><Relationship Id="rId20" Type="http://schemas.openxmlformats.org/officeDocument/2006/relationships/customXml" Target="../ink/ink950.xml"/><Relationship Id="rId1" Type="http://schemas.openxmlformats.org/officeDocument/2006/relationships/slideLayout" Target="../slideLayouts/slideLayout2.xml"/><Relationship Id="rId6" Type="http://schemas.openxmlformats.org/officeDocument/2006/relationships/customXml" Target="../ink/ink943.xml"/><Relationship Id="rId11" Type="http://schemas.openxmlformats.org/officeDocument/2006/relationships/image" Target="../media/image771.png"/><Relationship Id="rId24" Type="http://schemas.openxmlformats.org/officeDocument/2006/relationships/customXml" Target="../ink/ink952.xml"/><Relationship Id="rId5" Type="http://schemas.openxmlformats.org/officeDocument/2006/relationships/customXml" Target="../ink/ink942.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45.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47.xml"/><Relationship Id="rId22" Type="http://schemas.openxmlformats.org/officeDocument/2006/relationships/customXml" Target="../ink/ink951.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customXml" Target="../ink/ink956.xml"/><Relationship Id="rId13" Type="http://schemas.openxmlformats.org/officeDocument/2006/relationships/image" Target="../media/image781.png"/><Relationship Id="rId18" Type="http://schemas.openxmlformats.org/officeDocument/2006/relationships/customXml" Target="../ink/ink961.xml"/><Relationship Id="rId3" Type="http://schemas.openxmlformats.org/officeDocument/2006/relationships/customXml" Target="../ink/ink953.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58.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991.png"/><Relationship Id="rId16" Type="http://schemas.openxmlformats.org/officeDocument/2006/relationships/customXml" Target="../ink/ink960.xml"/><Relationship Id="rId20" Type="http://schemas.openxmlformats.org/officeDocument/2006/relationships/customXml" Target="../ink/ink962.xml"/><Relationship Id="rId1" Type="http://schemas.openxmlformats.org/officeDocument/2006/relationships/slideLayout" Target="../slideLayouts/slideLayout2.xml"/><Relationship Id="rId6" Type="http://schemas.openxmlformats.org/officeDocument/2006/relationships/customXml" Target="../ink/ink955.xml"/><Relationship Id="rId11" Type="http://schemas.openxmlformats.org/officeDocument/2006/relationships/image" Target="../media/image771.png"/><Relationship Id="rId24" Type="http://schemas.openxmlformats.org/officeDocument/2006/relationships/customXml" Target="../ink/ink964.xml"/><Relationship Id="rId5" Type="http://schemas.openxmlformats.org/officeDocument/2006/relationships/customXml" Target="../ink/ink954.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57.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59.xml"/><Relationship Id="rId22" Type="http://schemas.openxmlformats.org/officeDocument/2006/relationships/customXml" Target="../ink/ink963.xml"/></Relationships>
</file>

<file path=ppt/slides/_rels/slide211.xml.rels><?xml version="1.0" encoding="UTF-8" standalone="yes"?>
<Relationships xmlns="http://schemas.openxmlformats.org/package/2006/relationships"><Relationship Id="rId8" Type="http://schemas.openxmlformats.org/officeDocument/2006/relationships/customXml" Target="../ink/ink968.xml"/><Relationship Id="rId13" Type="http://schemas.openxmlformats.org/officeDocument/2006/relationships/image" Target="../media/image781.png"/><Relationship Id="rId18" Type="http://schemas.openxmlformats.org/officeDocument/2006/relationships/customXml" Target="../ink/ink973.xml"/><Relationship Id="rId3" Type="http://schemas.openxmlformats.org/officeDocument/2006/relationships/customXml" Target="../ink/ink965.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70.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1001.png"/><Relationship Id="rId16" Type="http://schemas.openxmlformats.org/officeDocument/2006/relationships/customXml" Target="../ink/ink972.xml"/><Relationship Id="rId20" Type="http://schemas.openxmlformats.org/officeDocument/2006/relationships/customXml" Target="../ink/ink974.xml"/><Relationship Id="rId1" Type="http://schemas.openxmlformats.org/officeDocument/2006/relationships/slideLayout" Target="../slideLayouts/slideLayout2.xml"/><Relationship Id="rId6" Type="http://schemas.openxmlformats.org/officeDocument/2006/relationships/customXml" Target="../ink/ink967.xml"/><Relationship Id="rId11" Type="http://schemas.openxmlformats.org/officeDocument/2006/relationships/image" Target="../media/image771.png"/><Relationship Id="rId24" Type="http://schemas.openxmlformats.org/officeDocument/2006/relationships/customXml" Target="../ink/ink976.xml"/><Relationship Id="rId5" Type="http://schemas.openxmlformats.org/officeDocument/2006/relationships/customXml" Target="../ink/ink966.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69.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71.xml"/><Relationship Id="rId22" Type="http://schemas.openxmlformats.org/officeDocument/2006/relationships/customXml" Target="../ink/ink975.xml"/></Relationships>
</file>

<file path=ppt/slides/_rels/slide212.xml.rels><?xml version="1.0" encoding="UTF-8" standalone="yes"?>
<Relationships xmlns="http://schemas.openxmlformats.org/package/2006/relationships"><Relationship Id="rId8" Type="http://schemas.openxmlformats.org/officeDocument/2006/relationships/customXml" Target="../ink/ink980.xml"/><Relationship Id="rId13" Type="http://schemas.openxmlformats.org/officeDocument/2006/relationships/image" Target="../media/image781.png"/><Relationship Id="rId18" Type="http://schemas.openxmlformats.org/officeDocument/2006/relationships/customXml" Target="../ink/ink985.xml"/><Relationship Id="rId3" Type="http://schemas.openxmlformats.org/officeDocument/2006/relationships/customXml" Target="../ink/ink977.xml"/><Relationship Id="rId21" Type="http://schemas.openxmlformats.org/officeDocument/2006/relationships/image" Target="../media/image821.png"/><Relationship Id="rId7" Type="http://schemas.openxmlformats.org/officeDocument/2006/relationships/image" Target="../media/image751.png"/><Relationship Id="rId12" Type="http://schemas.openxmlformats.org/officeDocument/2006/relationships/customXml" Target="../ink/ink982.xml"/><Relationship Id="rId17" Type="http://schemas.openxmlformats.org/officeDocument/2006/relationships/image" Target="../media/image801.png"/><Relationship Id="rId25" Type="http://schemas.openxmlformats.org/officeDocument/2006/relationships/image" Target="../media/image842.png"/><Relationship Id="rId2" Type="http://schemas.openxmlformats.org/officeDocument/2006/relationships/image" Target="../media/image1011.png"/><Relationship Id="rId16" Type="http://schemas.openxmlformats.org/officeDocument/2006/relationships/customXml" Target="../ink/ink984.xml"/><Relationship Id="rId20" Type="http://schemas.openxmlformats.org/officeDocument/2006/relationships/customXml" Target="../ink/ink986.xml"/><Relationship Id="rId1" Type="http://schemas.openxmlformats.org/officeDocument/2006/relationships/slideLayout" Target="../slideLayouts/slideLayout2.xml"/><Relationship Id="rId6" Type="http://schemas.openxmlformats.org/officeDocument/2006/relationships/customXml" Target="../ink/ink979.xml"/><Relationship Id="rId11" Type="http://schemas.openxmlformats.org/officeDocument/2006/relationships/image" Target="../media/image771.png"/><Relationship Id="rId24" Type="http://schemas.openxmlformats.org/officeDocument/2006/relationships/customXml" Target="../ink/ink988.xml"/><Relationship Id="rId5" Type="http://schemas.openxmlformats.org/officeDocument/2006/relationships/customXml" Target="../ink/ink978.xml"/><Relationship Id="rId15" Type="http://schemas.openxmlformats.org/officeDocument/2006/relationships/image" Target="../media/image791.png"/><Relationship Id="rId23" Type="http://schemas.openxmlformats.org/officeDocument/2006/relationships/image" Target="../media/image831.png"/><Relationship Id="rId10" Type="http://schemas.openxmlformats.org/officeDocument/2006/relationships/customXml" Target="../ink/ink981.xml"/><Relationship Id="rId19" Type="http://schemas.openxmlformats.org/officeDocument/2006/relationships/image" Target="../media/image811.png"/><Relationship Id="rId4" Type="http://schemas.openxmlformats.org/officeDocument/2006/relationships/image" Target="../media/image741.png"/><Relationship Id="rId9" Type="http://schemas.openxmlformats.org/officeDocument/2006/relationships/image" Target="../media/image761.png"/><Relationship Id="rId14" Type="http://schemas.openxmlformats.org/officeDocument/2006/relationships/customXml" Target="../ink/ink983.xml"/><Relationship Id="rId22" Type="http://schemas.openxmlformats.org/officeDocument/2006/relationships/customXml" Target="../ink/ink98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2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03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4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5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6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994.xml"/><Relationship Id="rId3" Type="http://schemas.openxmlformats.org/officeDocument/2006/relationships/customXml" Target="../ink/ink989.xml"/><Relationship Id="rId7" Type="http://schemas.openxmlformats.org/officeDocument/2006/relationships/customXml" Target="../ink/ink991.xml"/><Relationship Id="rId12" Type="http://schemas.openxmlformats.org/officeDocument/2006/relationships/image" Target="../media/image820.png"/><Relationship Id="rId2"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993.xml"/><Relationship Id="rId5" Type="http://schemas.openxmlformats.org/officeDocument/2006/relationships/customXml" Target="../ink/ink990.xml"/><Relationship Id="rId10" Type="http://schemas.openxmlformats.org/officeDocument/2006/relationships/image" Target="../media/image810.png"/><Relationship Id="rId4" Type="http://schemas.openxmlformats.org/officeDocument/2006/relationships/image" Target="../media/image780.png"/><Relationship Id="rId9" Type="http://schemas.openxmlformats.org/officeDocument/2006/relationships/customXml" Target="../ink/ink992.xml"/><Relationship Id="rId14" Type="http://schemas.openxmlformats.org/officeDocument/2006/relationships/image" Target="../media/image830.png"/></Relationships>
</file>

<file path=ppt/slides/_rels/slide22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00.xml"/><Relationship Id="rId18" Type="http://schemas.openxmlformats.org/officeDocument/2006/relationships/image" Target="../media/image850.png"/><Relationship Id="rId3" Type="http://schemas.openxmlformats.org/officeDocument/2006/relationships/customXml" Target="../ink/ink995.xml"/><Relationship Id="rId21" Type="http://schemas.openxmlformats.org/officeDocument/2006/relationships/customXml" Target="../ink/ink1004.xml"/><Relationship Id="rId7" Type="http://schemas.openxmlformats.org/officeDocument/2006/relationships/customXml" Target="../ink/ink997.xml"/><Relationship Id="rId12" Type="http://schemas.openxmlformats.org/officeDocument/2006/relationships/image" Target="../media/image820.png"/><Relationship Id="rId17" Type="http://schemas.openxmlformats.org/officeDocument/2006/relationships/customXml" Target="../ink/ink1002.xml"/><Relationship Id="rId2" Type="http://schemas.openxmlformats.org/officeDocument/2006/relationships/image" Target="../media/image841.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999.xml"/><Relationship Id="rId5" Type="http://schemas.openxmlformats.org/officeDocument/2006/relationships/customXml" Target="../ink/ink996.xml"/><Relationship Id="rId15" Type="http://schemas.openxmlformats.org/officeDocument/2006/relationships/customXml" Target="../ink/ink1001.xml"/><Relationship Id="rId10" Type="http://schemas.openxmlformats.org/officeDocument/2006/relationships/image" Target="../media/image810.png"/><Relationship Id="rId19" Type="http://schemas.openxmlformats.org/officeDocument/2006/relationships/customXml" Target="../ink/ink1003.xml"/><Relationship Id="rId4" Type="http://schemas.openxmlformats.org/officeDocument/2006/relationships/image" Target="../media/image780.png"/><Relationship Id="rId9" Type="http://schemas.openxmlformats.org/officeDocument/2006/relationships/customXml" Target="../ink/ink998.xml"/><Relationship Id="rId14" Type="http://schemas.openxmlformats.org/officeDocument/2006/relationships/image" Target="../media/image830.png"/><Relationship Id="rId22" Type="http://schemas.openxmlformats.org/officeDocument/2006/relationships/image" Target="../media/image870.png"/></Relationships>
</file>

<file path=ppt/slides/_rels/slide22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10.xml"/><Relationship Id="rId18" Type="http://schemas.openxmlformats.org/officeDocument/2006/relationships/image" Target="../media/image850.png"/><Relationship Id="rId3" Type="http://schemas.openxmlformats.org/officeDocument/2006/relationships/customXml" Target="../ink/ink1005.xml"/><Relationship Id="rId21" Type="http://schemas.openxmlformats.org/officeDocument/2006/relationships/customXml" Target="../ink/ink1014.xml"/><Relationship Id="rId7" Type="http://schemas.openxmlformats.org/officeDocument/2006/relationships/customXml" Target="../ink/ink1007.xml"/><Relationship Id="rId12" Type="http://schemas.openxmlformats.org/officeDocument/2006/relationships/image" Target="../media/image820.png"/><Relationship Id="rId17" Type="http://schemas.openxmlformats.org/officeDocument/2006/relationships/customXml" Target="../ink/ink1012.xml"/><Relationship Id="rId2" Type="http://schemas.openxmlformats.org/officeDocument/2006/relationships/image" Target="../media/image88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09.xml"/><Relationship Id="rId5" Type="http://schemas.openxmlformats.org/officeDocument/2006/relationships/customXml" Target="../ink/ink1006.xml"/><Relationship Id="rId15" Type="http://schemas.openxmlformats.org/officeDocument/2006/relationships/customXml" Target="../ink/ink1011.xml"/><Relationship Id="rId10" Type="http://schemas.openxmlformats.org/officeDocument/2006/relationships/image" Target="../media/image810.png"/><Relationship Id="rId19" Type="http://schemas.openxmlformats.org/officeDocument/2006/relationships/customXml" Target="../ink/ink1013.xml"/><Relationship Id="rId4" Type="http://schemas.openxmlformats.org/officeDocument/2006/relationships/image" Target="../media/image780.png"/><Relationship Id="rId9" Type="http://schemas.openxmlformats.org/officeDocument/2006/relationships/customXml" Target="../ink/ink1008.xml"/><Relationship Id="rId14" Type="http://schemas.openxmlformats.org/officeDocument/2006/relationships/image" Target="../media/image830.png"/><Relationship Id="rId22" Type="http://schemas.openxmlformats.org/officeDocument/2006/relationships/image" Target="../media/image870.png"/></Relationships>
</file>

<file path=ppt/slides/_rels/slide22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20.xml"/><Relationship Id="rId18" Type="http://schemas.openxmlformats.org/officeDocument/2006/relationships/image" Target="../media/image850.png"/><Relationship Id="rId3" Type="http://schemas.openxmlformats.org/officeDocument/2006/relationships/customXml" Target="../ink/ink1015.xml"/><Relationship Id="rId21" Type="http://schemas.openxmlformats.org/officeDocument/2006/relationships/customXml" Target="../ink/ink1024.xml"/><Relationship Id="rId7" Type="http://schemas.openxmlformats.org/officeDocument/2006/relationships/customXml" Target="../ink/ink1017.xml"/><Relationship Id="rId12" Type="http://schemas.openxmlformats.org/officeDocument/2006/relationships/image" Target="../media/image820.png"/><Relationship Id="rId17" Type="http://schemas.openxmlformats.org/officeDocument/2006/relationships/customXml" Target="../ink/ink1022.xml"/><Relationship Id="rId2" Type="http://schemas.openxmlformats.org/officeDocument/2006/relationships/image" Target="../media/image8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19.xml"/><Relationship Id="rId5" Type="http://schemas.openxmlformats.org/officeDocument/2006/relationships/customXml" Target="../ink/ink1016.xml"/><Relationship Id="rId15" Type="http://schemas.openxmlformats.org/officeDocument/2006/relationships/customXml" Target="../ink/ink1021.xml"/><Relationship Id="rId10" Type="http://schemas.openxmlformats.org/officeDocument/2006/relationships/image" Target="../media/image810.png"/><Relationship Id="rId19" Type="http://schemas.openxmlformats.org/officeDocument/2006/relationships/customXml" Target="../ink/ink1023.xml"/><Relationship Id="rId4" Type="http://schemas.openxmlformats.org/officeDocument/2006/relationships/image" Target="../media/image780.png"/><Relationship Id="rId9" Type="http://schemas.openxmlformats.org/officeDocument/2006/relationships/customXml" Target="../ink/ink1018.xml"/><Relationship Id="rId14" Type="http://schemas.openxmlformats.org/officeDocument/2006/relationships/image" Target="../media/image830.png"/><Relationship Id="rId22" Type="http://schemas.openxmlformats.org/officeDocument/2006/relationships/image" Target="../media/image870.png"/></Relationships>
</file>

<file path=ppt/slides/_rels/slide228.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30.xml"/><Relationship Id="rId18" Type="http://schemas.openxmlformats.org/officeDocument/2006/relationships/image" Target="../media/image850.png"/><Relationship Id="rId3" Type="http://schemas.openxmlformats.org/officeDocument/2006/relationships/customXml" Target="../ink/ink1025.xml"/><Relationship Id="rId21" Type="http://schemas.openxmlformats.org/officeDocument/2006/relationships/customXml" Target="../ink/ink1034.xml"/><Relationship Id="rId7" Type="http://schemas.openxmlformats.org/officeDocument/2006/relationships/customXml" Target="../ink/ink1027.xml"/><Relationship Id="rId12" Type="http://schemas.openxmlformats.org/officeDocument/2006/relationships/image" Target="../media/image820.png"/><Relationship Id="rId17" Type="http://schemas.openxmlformats.org/officeDocument/2006/relationships/customXml" Target="../ink/ink1032.xml"/><Relationship Id="rId2" Type="http://schemas.openxmlformats.org/officeDocument/2006/relationships/image" Target="../media/image90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29.xml"/><Relationship Id="rId24" Type="http://schemas.openxmlformats.org/officeDocument/2006/relationships/image" Target="../media/image910.png"/><Relationship Id="rId5" Type="http://schemas.openxmlformats.org/officeDocument/2006/relationships/customXml" Target="../ink/ink1026.xml"/><Relationship Id="rId15" Type="http://schemas.openxmlformats.org/officeDocument/2006/relationships/customXml" Target="../ink/ink1031.xml"/><Relationship Id="rId23" Type="http://schemas.openxmlformats.org/officeDocument/2006/relationships/customXml" Target="../ink/ink1035.xml"/><Relationship Id="rId10" Type="http://schemas.openxmlformats.org/officeDocument/2006/relationships/image" Target="../media/image810.png"/><Relationship Id="rId19" Type="http://schemas.openxmlformats.org/officeDocument/2006/relationships/customXml" Target="../ink/ink1033.xml"/><Relationship Id="rId4" Type="http://schemas.openxmlformats.org/officeDocument/2006/relationships/image" Target="../media/image780.png"/><Relationship Id="rId9" Type="http://schemas.openxmlformats.org/officeDocument/2006/relationships/customXml" Target="../ink/ink1028.xml"/><Relationship Id="rId14" Type="http://schemas.openxmlformats.org/officeDocument/2006/relationships/image" Target="../media/image830.png"/><Relationship Id="rId22" Type="http://schemas.openxmlformats.org/officeDocument/2006/relationships/image" Target="../media/image870.png"/></Relationships>
</file>

<file path=ppt/slides/_rels/slide229.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41.xml"/><Relationship Id="rId18" Type="http://schemas.openxmlformats.org/officeDocument/2006/relationships/image" Target="../media/image850.png"/><Relationship Id="rId26" Type="http://schemas.openxmlformats.org/officeDocument/2006/relationships/image" Target="../media/image930.png"/><Relationship Id="rId3" Type="http://schemas.openxmlformats.org/officeDocument/2006/relationships/customXml" Target="../ink/ink1036.xml"/><Relationship Id="rId21" Type="http://schemas.openxmlformats.org/officeDocument/2006/relationships/customXml" Target="../ink/ink1045.xml"/><Relationship Id="rId7" Type="http://schemas.openxmlformats.org/officeDocument/2006/relationships/customXml" Target="../ink/ink1038.xml"/><Relationship Id="rId12" Type="http://schemas.openxmlformats.org/officeDocument/2006/relationships/image" Target="../media/image820.png"/><Relationship Id="rId17" Type="http://schemas.openxmlformats.org/officeDocument/2006/relationships/customXml" Target="../ink/ink1043.xml"/><Relationship Id="rId25" Type="http://schemas.openxmlformats.org/officeDocument/2006/relationships/customXml" Target="../ink/ink1047.xml"/><Relationship Id="rId2" Type="http://schemas.openxmlformats.org/officeDocument/2006/relationships/image" Target="../media/image92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40.xml"/><Relationship Id="rId24" Type="http://schemas.openxmlformats.org/officeDocument/2006/relationships/image" Target="../media/image910.png"/><Relationship Id="rId5" Type="http://schemas.openxmlformats.org/officeDocument/2006/relationships/customXml" Target="../ink/ink1037.xml"/><Relationship Id="rId15" Type="http://schemas.openxmlformats.org/officeDocument/2006/relationships/customXml" Target="../ink/ink1042.xml"/><Relationship Id="rId23" Type="http://schemas.openxmlformats.org/officeDocument/2006/relationships/customXml" Target="../ink/ink1046.xml"/><Relationship Id="rId10" Type="http://schemas.openxmlformats.org/officeDocument/2006/relationships/image" Target="../media/image810.png"/><Relationship Id="rId19" Type="http://schemas.openxmlformats.org/officeDocument/2006/relationships/customXml" Target="../ink/ink1044.xml"/><Relationship Id="rId4" Type="http://schemas.openxmlformats.org/officeDocument/2006/relationships/image" Target="../media/image780.png"/><Relationship Id="rId9" Type="http://schemas.openxmlformats.org/officeDocument/2006/relationships/customXml" Target="../ink/ink1039.xml"/><Relationship Id="rId14" Type="http://schemas.openxmlformats.org/officeDocument/2006/relationships/image" Target="../media/image830.png"/><Relationship Id="rId22" Type="http://schemas.openxmlformats.org/officeDocument/2006/relationships/image" Target="../media/image870.png"/></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53.xml"/><Relationship Id="rId18" Type="http://schemas.openxmlformats.org/officeDocument/2006/relationships/image" Target="../media/image850.png"/><Relationship Id="rId26" Type="http://schemas.openxmlformats.org/officeDocument/2006/relationships/image" Target="../media/image930.png"/><Relationship Id="rId3" Type="http://schemas.openxmlformats.org/officeDocument/2006/relationships/customXml" Target="../ink/ink1048.xml"/><Relationship Id="rId21" Type="http://schemas.openxmlformats.org/officeDocument/2006/relationships/customXml" Target="../ink/ink1057.xml"/><Relationship Id="rId7" Type="http://schemas.openxmlformats.org/officeDocument/2006/relationships/customXml" Target="../ink/ink1050.xml"/><Relationship Id="rId12" Type="http://schemas.openxmlformats.org/officeDocument/2006/relationships/image" Target="../media/image820.png"/><Relationship Id="rId17" Type="http://schemas.openxmlformats.org/officeDocument/2006/relationships/customXml" Target="../ink/ink1055.xml"/><Relationship Id="rId25" Type="http://schemas.openxmlformats.org/officeDocument/2006/relationships/customXml" Target="../ink/ink1059.xml"/><Relationship Id="rId2" Type="http://schemas.openxmlformats.org/officeDocument/2006/relationships/image" Target="../media/image940.png"/><Relationship Id="rId16" Type="http://schemas.openxmlformats.org/officeDocument/2006/relationships/image" Target="../media/image840.png"/><Relationship Id="rId20" Type="http://schemas.openxmlformats.org/officeDocument/2006/relationships/image" Target="../media/image860.png"/><Relationship Id="rId29" Type="http://schemas.openxmlformats.org/officeDocument/2006/relationships/customXml" Target="../ink/ink1061.xml"/><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52.xml"/><Relationship Id="rId24" Type="http://schemas.openxmlformats.org/officeDocument/2006/relationships/image" Target="../media/image910.png"/><Relationship Id="rId5" Type="http://schemas.openxmlformats.org/officeDocument/2006/relationships/customXml" Target="../ink/ink1049.xml"/><Relationship Id="rId15" Type="http://schemas.openxmlformats.org/officeDocument/2006/relationships/customXml" Target="../ink/ink1054.xml"/><Relationship Id="rId23" Type="http://schemas.openxmlformats.org/officeDocument/2006/relationships/customXml" Target="../ink/ink1058.xml"/><Relationship Id="rId28" Type="http://schemas.openxmlformats.org/officeDocument/2006/relationships/image" Target="../media/image950.png"/><Relationship Id="rId10" Type="http://schemas.openxmlformats.org/officeDocument/2006/relationships/image" Target="../media/image810.png"/><Relationship Id="rId19" Type="http://schemas.openxmlformats.org/officeDocument/2006/relationships/customXml" Target="../ink/ink1056.xml"/><Relationship Id="rId4" Type="http://schemas.openxmlformats.org/officeDocument/2006/relationships/image" Target="../media/image780.png"/><Relationship Id="rId9" Type="http://schemas.openxmlformats.org/officeDocument/2006/relationships/customXml" Target="../ink/ink1051.xml"/><Relationship Id="rId14" Type="http://schemas.openxmlformats.org/officeDocument/2006/relationships/image" Target="../media/image830.png"/><Relationship Id="rId22" Type="http://schemas.openxmlformats.org/officeDocument/2006/relationships/image" Target="../media/image870.png"/><Relationship Id="rId27" Type="http://schemas.openxmlformats.org/officeDocument/2006/relationships/customXml" Target="../ink/ink1060.xml"/><Relationship Id="rId30" Type="http://schemas.openxmlformats.org/officeDocument/2006/relationships/image" Target="../media/image960.png"/></Relationships>
</file>

<file path=ppt/slides/_rels/slide23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67.xml"/><Relationship Id="rId18" Type="http://schemas.openxmlformats.org/officeDocument/2006/relationships/image" Target="../media/image850.png"/><Relationship Id="rId26" Type="http://schemas.openxmlformats.org/officeDocument/2006/relationships/image" Target="../media/image980.png"/><Relationship Id="rId3" Type="http://schemas.openxmlformats.org/officeDocument/2006/relationships/customXml" Target="../ink/ink1062.xml"/><Relationship Id="rId21" Type="http://schemas.openxmlformats.org/officeDocument/2006/relationships/customXml" Target="../ink/ink1071.xml"/><Relationship Id="rId7" Type="http://schemas.openxmlformats.org/officeDocument/2006/relationships/customXml" Target="../ink/ink1064.xml"/><Relationship Id="rId12" Type="http://schemas.openxmlformats.org/officeDocument/2006/relationships/image" Target="../media/image820.png"/><Relationship Id="rId17" Type="http://schemas.openxmlformats.org/officeDocument/2006/relationships/customXml" Target="../ink/ink1069.xml"/><Relationship Id="rId25" Type="http://schemas.openxmlformats.org/officeDocument/2006/relationships/customXml" Target="../ink/ink1073.xml"/><Relationship Id="rId2" Type="http://schemas.openxmlformats.org/officeDocument/2006/relationships/image" Target="../media/image97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66.xml"/><Relationship Id="rId24" Type="http://schemas.openxmlformats.org/officeDocument/2006/relationships/image" Target="../media/image910.png"/><Relationship Id="rId5" Type="http://schemas.openxmlformats.org/officeDocument/2006/relationships/customXml" Target="../ink/ink1063.xml"/><Relationship Id="rId15" Type="http://schemas.openxmlformats.org/officeDocument/2006/relationships/customXml" Target="../ink/ink1068.xml"/><Relationship Id="rId23" Type="http://schemas.openxmlformats.org/officeDocument/2006/relationships/customXml" Target="../ink/ink1072.xml"/><Relationship Id="rId10" Type="http://schemas.openxmlformats.org/officeDocument/2006/relationships/image" Target="../media/image810.png"/><Relationship Id="rId19" Type="http://schemas.openxmlformats.org/officeDocument/2006/relationships/customXml" Target="../ink/ink1070.xml"/><Relationship Id="rId4" Type="http://schemas.openxmlformats.org/officeDocument/2006/relationships/image" Target="../media/image780.png"/><Relationship Id="rId9" Type="http://schemas.openxmlformats.org/officeDocument/2006/relationships/customXml" Target="../ink/ink1065.xml"/><Relationship Id="rId14" Type="http://schemas.openxmlformats.org/officeDocument/2006/relationships/image" Target="../media/image830.png"/><Relationship Id="rId22" Type="http://schemas.openxmlformats.org/officeDocument/2006/relationships/image" Target="../media/image870.png"/></Relationships>
</file>

<file path=ppt/slides/_rels/slide23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79.xml"/><Relationship Id="rId18" Type="http://schemas.openxmlformats.org/officeDocument/2006/relationships/image" Target="../media/image850.png"/><Relationship Id="rId26" Type="http://schemas.openxmlformats.org/officeDocument/2006/relationships/image" Target="../media/image980.png"/><Relationship Id="rId3" Type="http://schemas.openxmlformats.org/officeDocument/2006/relationships/customXml" Target="../ink/ink1074.xml"/><Relationship Id="rId21" Type="http://schemas.openxmlformats.org/officeDocument/2006/relationships/customXml" Target="../ink/ink1083.xml"/><Relationship Id="rId7" Type="http://schemas.openxmlformats.org/officeDocument/2006/relationships/customXml" Target="../ink/ink1076.xml"/><Relationship Id="rId12" Type="http://schemas.openxmlformats.org/officeDocument/2006/relationships/image" Target="../media/image820.png"/><Relationship Id="rId17" Type="http://schemas.openxmlformats.org/officeDocument/2006/relationships/customXml" Target="../ink/ink1081.xml"/><Relationship Id="rId25" Type="http://schemas.openxmlformats.org/officeDocument/2006/relationships/customXml" Target="../ink/ink1085.xml"/><Relationship Id="rId2" Type="http://schemas.openxmlformats.org/officeDocument/2006/relationships/image" Target="../media/image9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78.xml"/><Relationship Id="rId24" Type="http://schemas.openxmlformats.org/officeDocument/2006/relationships/image" Target="../media/image910.png"/><Relationship Id="rId5" Type="http://schemas.openxmlformats.org/officeDocument/2006/relationships/customXml" Target="../ink/ink1075.xml"/><Relationship Id="rId15" Type="http://schemas.openxmlformats.org/officeDocument/2006/relationships/customXml" Target="../ink/ink1080.xml"/><Relationship Id="rId23" Type="http://schemas.openxmlformats.org/officeDocument/2006/relationships/customXml" Target="../ink/ink1084.xml"/><Relationship Id="rId28" Type="http://schemas.openxmlformats.org/officeDocument/2006/relationships/image" Target="../media/image1000.png"/><Relationship Id="rId10" Type="http://schemas.openxmlformats.org/officeDocument/2006/relationships/image" Target="../media/image810.png"/><Relationship Id="rId19" Type="http://schemas.openxmlformats.org/officeDocument/2006/relationships/customXml" Target="../ink/ink1082.xml"/><Relationship Id="rId4" Type="http://schemas.openxmlformats.org/officeDocument/2006/relationships/image" Target="../media/image780.png"/><Relationship Id="rId9" Type="http://schemas.openxmlformats.org/officeDocument/2006/relationships/customXml" Target="../ink/ink1077.xml"/><Relationship Id="rId14" Type="http://schemas.openxmlformats.org/officeDocument/2006/relationships/image" Target="../media/image830.png"/><Relationship Id="rId22" Type="http://schemas.openxmlformats.org/officeDocument/2006/relationships/image" Target="../media/image870.png"/><Relationship Id="rId27" Type="http://schemas.openxmlformats.org/officeDocument/2006/relationships/customXml" Target="../ink/ink1086.xml"/></Relationships>
</file>

<file path=ppt/slides/_rels/slide23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092.xml"/><Relationship Id="rId18" Type="http://schemas.openxmlformats.org/officeDocument/2006/relationships/image" Target="../media/image850.png"/><Relationship Id="rId3" Type="http://schemas.openxmlformats.org/officeDocument/2006/relationships/customXml" Target="../ink/ink1087.xml"/><Relationship Id="rId21" Type="http://schemas.openxmlformats.org/officeDocument/2006/relationships/customXml" Target="../ink/ink1096.xml"/><Relationship Id="rId7" Type="http://schemas.openxmlformats.org/officeDocument/2006/relationships/customXml" Target="../ink/ink1089.xml"/><Relationship Id="rId12" Type="http://schemas.openxmlformats.org/officeDocument/2006/relationships/image" Target="../media/image820.png"/><Relationship Id="rId17" Type="http://schemas.openxmlformats.org/officeDocument/2006/relationships/customXml" Target="../ink/ink1094.xml"/><Relationship Id="rId2" Type="http://schemas.openxmlformats.org/officeDocument/2006/relationships/image" Target="../media/image101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091.xml"/><Relationship Id="rId24" Type="http://schemas.openxmlformats.org/officeDocument/2006/relationships/image" Target="../media/image910.png"/><Relationship Id="rId5" Type="http://schemas.openxmlformats.org/officeDocument/2006/relationships/customXml" Target="../ink/ink1088.xml"/><Relationship Id="rId15" Type="http://schemas.openxmlformats.org/officeDocument/2006/relationships/customXml" Target="../ink/ink1093.xml"/><Relationship Id="rId23" Type="http://schemas.openxmlformats.org/officeDocument/2006/relationships/customXml" Target="../ink/ink1097.xml"/><Relationship Id="rId10" Type="http://schemas.openxmlformats.org/officeDocument/2006/relationships/image" Target="../media/image810.png"/><Relationship Id="rId19" Type="http://schemas.openxmlformats.org/officeDocument/2006/relationships/customXml" Target="../ink/ink1095.xml"/><Relationship Id="rId4" Type="http://schemas.openxmlformats.org/officeDocument/2006/relationships/image" Target="../media/image780.png"/><Relationship Id="rId9" Type="http://schemas.openxmlformats.org/officeDocument/2006/relationships/customXml" Target="../ink/ink1090.xml"/><Relationship Id="rId14" Type="http://schemas.openxmlformats.org/officeDocument/2006/relationships/image" Target="../media/image830.png"/><Relationship Id="rId22" Type="http://schemas.openxmlformats.org/officeDocument/2006/relationships/image" Target="../media/image870.png"/></Relationships>
</file>

<file path=ppt/slides/_rels/slide23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03.xml"/><Relationship Id="rId18" Type="http://schemas.openxmlformats.org/officeDocument/2006/relationships/image" Target="../media/image850.png"/><Relationship Id="rId3" Type="http://schemas.openxmlformats.org/officeDocument/2006/relationships/customXml" Target="../ink/ink1098.xml"/><Relationship Id="rId21" Type="http://schemas.openxmlformats.org/officeDocument/2006/relationships/customXml" Target="../ink/ink1107.xml"/><Relationship Id="rId7" Type="http://schemas.openxmlformats.org/officeDocument/2006/relationships/customXml" Target="../ink/ink1100.xml"/><Relationship Id="rId12" Type="http://schemas.openxmlformats.org/officeDocument/2006/relationships/image" Target="../media/image820.png"/><Relationship Id="rId17" Type="http://schemas.openxmlformats.org/officeDocument/2006/relationships/customXml" Target="../ink/ink1105.xml"/><Relationship Id="rId2" Type="http://schemas.openxmlformats.org/officeDocument/2006/relationships/image" Target="../media/image102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02.xml"/><Relationship Id="rId24" Type="http://schemas.openxmlformats.org/officeDocument/2006/relationships/image" Target="../media/image910.png"/><Relationship Id="rId5" Type="http://schemas.openxmlformats.org/officeDocument/2006/relationships/customXml" Target="../ink/ink1099.xml"/><Relationship Id="rId15" Type="http://schemas.openxmlformats.org/officeDocument/2006/relationships/customXml" Target="../ink/ink1104.xml"/><Relationship Id="rId23" Type="http://schemas.openxmlformats.org/officeDocument/2006/relationships/customXml" Target="../ink/ink1108.xml"/><Relationship Id="rId10" Type="http://schemas.openxmlformats.org/officeDocument/2006/relationships/image" Target="../media/image810.png"/><Relationship Id="rId19" Type="http://schemas.openxmlformats.org/officeDocument/2006/relationships/customXml" Target="../ink/ink1106.xml"/><Relationship Id="rId4" Type="http://schemas.openxmlformats.org/officeDocument/2006/relationships/image" Target="../media/image780.png"/><Relationship Id="rId9" Type="http://schemas.openxmlformats.org/officeDocument/2006/relationships/customXml" Target="../ink/ink1101.xml"/><Relationship Id="rId14" Type="http://schemas.openxmlformats.org/officeDocument/2006/relationships/image" Target="../media/image830.png"/><Relationship Id="rId22" Type="http://schemas.openxmlformats.org/officeDocument/2006/relationships/image" Target="../media/image870.png"/></Relationships>
</file>

<file path=ppt/slides/_rels/slide23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14.xml"/><Relationship Id="rId18" Type="http://schemas.openxmlformats.org/officeDocument/2006/relationships/image" Target="../media/image850.png"/><Relationship Id="rId3" Type="http://schemas.openxmlformats.org/officeDocument/2006/relationships/customXml" Target="../ink/ink1109.xml"/><Relationship Id="rId21" Type="http://schemas.openxmlformats.org/officeDocument/2006/relationships/customXml" Target="../ink/ink1118.xml"/><Relationship Id="rId7" Type="http://schemas.openxmlformats.org/officeDocument/2006/relationships/customXml" Target="../ink/ink1111.xml"/><Relationship Id="rId12" Type="http://schemas.openxmlformats.org/officeDocument/2006/relationships/image" Target="../media/image820.png"/><Relationship Id="rId17" Type="http://schemas.openxmlformats.org/officeDocument/2006/relationships/customXml" Target="../ink/ink1116.xml"/><Relationship Id="rId2" Type="http://schemas.openxmlformats.org/officeDocument/2006/relationships/image" Target="../media/image103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13.xml"/><Relationship Id="rId24" Type="http://schemas.openxmlformats.org/officeDocument/2006/relationships/image" Target="../media/image910.png"/><Relationship Id="rId5" Type="http://schemas.openxmlformats.org/officeDocument/2006/relationships/customXml" Target="../ink/ink1110.xml"/><Relationship Id="rId15" Type="http://schemas.openxmlformats.org/officeDocument/2006/relationships/customXml" Target="../ink/ink1115.xml"/><Relationship Id="rId23" Type="http://schemas.openxmlformats.org/officeDocument/2006/relationships/customXml" Target="../ink/ink1119.xml"/><Relationship Id="rId10" Type="http://schemas.openxmlformats.org/officeDocument/2006/relationships/image" Target="../media/image810.png"/><Relationship Id="rId19" Type="http://schemas.openxmlformats.org/officeDocument/2006/relationships/customXml" Target="../ink/ink1117.xml"/><Relationship Id="rId4" Type="http://schemas.openxmlformats.org/officeDocument/2006/relationships/image" Target="../media/image780.png"/><Relationship Id="rId9" Type="http://schemas.openxmlformats.org/officeDocument/2006/relationships/customXml" Target="../ink/ink1112.xml"/><Relationship Id="rId14" Type="http://schemas.openxmlformats.org/officeDocument/2006/relationships/image" Target="../media/image830.png"/><Relationship Id="rId22" Type="http://schemas.openxmlformats.org/officeDocument/2006/relationships/image" Target="../media/image870.png"/></Relationships>
</file>

<file path=ppt/slides/_rels/slide23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25.xml"/><Relationship Id="rId18" Type="http://schemas.openxmlformats.org/officeDocument/2006/relationships/image" Target="../media/image850.png"/><Relationship Id="rId3" Type="http://schemas.openxmlformats.org/officeDocument/2006/relationships/customXml" Target="../ink/ink1120.xml"/><Relationship Id="rId21" Type="http://schemas.openxmlformats.org/officeDocument/2006/relationships/customXml" Target="../ink/ink1129.xml"/><Relationship Id="rId7" Type="http://schemas.openxmlformats.org/officeDocument/2006/relationships/customXml" Target="../ink/ink1122.xml"/><Relationship Id="rId12" Type="http://schemas.openxmlformats.org/officeDocument/2006/relationships/image" Target="../media/image820.png"/><Relationship Id="rId17" Type="http://schemas.openxmlformats.org/officeDocument/2006/relationships/customXml" Target="../ink/ink1127.xml"/><Relationship Id="rId25" Type="http://schemas.openxmlformats.org/officeDocument/2006/relationships/image" Target="../media/image1040.png"/><Relationship Id="rId2" Type="http://schemas.openxmlformats.org/officeDocument/2006/relationships/image" Target="../media/image103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24.xml"/><Relationship Id="rId24" Type="http://schemas.openxmlformats.org/officeDocument/2006/relationships/image" Target="../media/image910.png"/><Relationship Id="rId5" Type="http://schemas.openxmlformats.org/officeDocument/2006/relationships/customXml" Target="../ink/ink1121.xml"/><Relationship Id="rId15" Type="http://schemas.openxmlformats.org/officeDocument/2006/relationships/customXml" Target="../ink/ink1126.xml"/><Relationship Id="rId23" Type="http://schemas.openxmlformats.org/officeDocument/2006/relationships/customXml" Target="../ink/ink1130.xml"/><Relationship Id="rId10" Type="http://schemas.openxmlformats.org/officeDocument/2006/relationships/image" Target="../media/image810.png"/><Relationship Id="rId19" Type="http://schemas.openxmlformats.org/officeDocument/2006/relationships/customXml" Target="../ink/ink1128.xml"/><Relationship Id="rId4" Type="http://schemas.openxmlformats.org/officeDocument/2006/relationships/image" Target="../media/image780.png"/><Relationship Id="rId9" Type="http://schemas.openxmlformats.org/officeDocument/2006/relationships/customXml" Target="../ink/ink1123.xml"/><Relationship Id="rId14" Type="http://schemas.openxmlformats.org/officeDocument/2006/relationships/image" Target="../media/image830.png"/><Relationship Id="rId22" Type="http://schemas.openxmlformats.org/officeDocument/2006/relationships/image" Target="../media/image870.png"/></Relationships>
</file>

<file path=ppt/slides/_rels/slide23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36.xml"/><Relationship Id="rId18" Type="http://schemas.openxmlformats.org/officeDocument/2006/relationships/image" Target="../media/image850.png"/><Relationship Id="rId3" Type="http://schemas.openxmlformats.org/officeDocument/2006/relationships/customXml" Target="../ink/ink1131.xml"/><Relationship Id="rId21" Type="http://schemas.openxmlformats.org/officeDocument/2006/relationships/customXml" Target="../ink/ink1140.xml"/><Relationship Id="rId7" Type="http://schemas.openxmlformats.org/officeDocument/2006/relationships/customXml" Target="../ink/ink1133.xml"/><Relationship Id="rId12" Type="http://schemas.openxmlformats.org/officeDocument/2006/relationships/image" Target="../media/image820.png"/><Relationship Id="rId17" Type="http://schemas.openxmlformats.org/officeDocument/2006/relationships/customXml" Target="../ink/ink1138.xml"/><Relationship Id="rId25" Type="http://schemas.openxmlformats.org/officeDocument/2006/relationships/image" Target="../media/image1050.png"/><Relationship Id="rId2" Type="http://schemas.openxmlformats.org/officeDocument/2006/relationships/image" Target="../media/image103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35.xml"/><Relationship Id="rId24" Type="http://schemas.openxmlformats.org/officeDocument/2006/relationships/image" Target="../media/image910.png"/><Relationship Id="rId5" Type="http://schemas.openxmlformats.org/officeDocument/2006/relationships/customXml" Target="../ink/ink1132.xml"/><Relationship Id="rId15" Type="http://schemas.openxmlformats.org/officeDocument/2006/relationships/customXml" Target="../ink/ink1137.xml"/><Relationship Id="rId23" Type="http://schemas.openxmlformats.org/officeDocument/2006/relationships/customXml" Target="../ink/ink1141.xml"/><Relationship Id="rId10" Type="http://schemas.openxmlformats.org/officeDocument/2006/relationships/image" Target="../media/image810.png"/><Relationship Id="rId19" Type="http://schemas.openxmlformats.org/officeDocument/2006/relationships/customXml" Target="../ink/ink1139.xml"/><Relationship Id="rId4" Type="http://schemas.openxmlformats.org/officeDocument/2006/relationships/image" Target="../media/image780.png"/><Relationship Id="rId9" Type="http://schemas.openxmlformats.org/officeDocument/2006/relationships/customXml" Target="../ink/ink1134.xml"/><Relationship Id="rId14" Type="http://schemas.openxmlformats.org/officeDocument/2006/relationships/image" Target="../media/image830.png"/><Relationship Id="rId22" Type="http://schemas.openxmlformats.org/officeDocument/2006/relationships/image" Target="../media/image870.png"/></Relationships>
</file>

<file path=ppt/slides/_rels/slide238.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47.xml"/><Relationship Id="rId18" Type="http://schemas.openxmlformats.org/officeDocument/2006/relationships/image" Target="../media/image850.png"/><Relationship Id="rId3" Type="http://schemas.openxmlformats.org/officeDocument/2006/relationships/customXml" Target="../ink/ink1142.xml"/><Relationship Id="rId21" Type="http://schemas.openxmlformats.org/officeDocument/2006/relationships/customXml" Target="../ink/ink1151.xml"/><Relationship Id="rId7" Type="http://schemas.openxmlformats.org/officeDocument/2006/relationships/customXml" Target="../ink/ink1144.xml"/><Relationship Id="rId12" Type="http://schemas.openxmlformats.org/officeDocument/2006/relationships/image" Target="../media/image820.png"/><Relationship Id="rId17" Type="http://schemas.openxmlformats.org/officeDocument/2006/relationships/customXml" Target="../ink/ink1149.xml"/><Relationship Id="rId2" Type="http://schemas.openxmlformats.org/officeDocument/2006/relationships/image" Target="../media/image106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46.xml"/><Relationship Id="rId24" Type="http://schemas.openxmlformats.org/officeDocument/2006/relationships/image" Target="../media/image910.png"/><Relationship Id="rId5" Type="http://schemas.openxmlformats.org/officeDocument/2006/relationships/customXml" Target="../ink/ink1143.xml"/><Relationship Id="rId15" Type="http://schemas.openxmlformats.org/officeDocument/2006/relationships/customXml" Target="../ink/ink1148.xml"/><Relationship Id="rId23" Type="http://schemas.openxmlformats.org/officeDocument/2006/relationships/customXml" Target="../ink/ink1152.xml"/><Relationship Id="rId10" Type="http://schemas.openxmlformats.org/officeDocument/2006/relationships/image" Target="../media/image810.png"/><Relationship Id="rId19" Type="http://schemas.openxmlformats.org/officeDocument/2006/relationships/customXml" Target="../ink/ink1150.xml"/><Relationship Id="rId4" Type="http://schemas.openxmlformats.org/officeDocument/2006/relationships/image" Target="../media/image780.png"/><Relationship Id="rId9" Type="http://schemas.openxmlformats.org/officeDocument/2006/relationships/customXml" Target="../ink/ink1145.xml"/><Relationship Id="rId14" Type="http://schemas.openxmlformats.org/officeDocument/2006/relationships/image" Target="../media/image830.png"/><Relationship Id="rId22" Type="http://schemas.openxmlformats.org/officeDocument/2006/relationships/image" Target="../media/image870.png"/></Relationships>
</file>

<file path=ppt/slides/_rels/slide239.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58.xml"/><Relationship Id="rId18" Type="http://schemas.openxmlformats.org/officeDocument/2006/relationships/image" Target="../media/image850.png"/><Relationship Id="rId3" Type="http://schemas.openxmlformats.org/officeDocument/2006/relationships/customXml" Target="../ink/ink1153.xml"/><Relationship Id="rId21" Type="http://schemas.openxmlformats.org/officeDocument/2006/relationships/customXml" Target="../ink/ink1162.xml"/><Relationship Id="rId7" Type="http://schemas.openxmlformats.org/officeDocument/2006/relationships/customXml" Target="../ink/ink1155.xml"/><Relationship Id="rId12" Type="http://schemas.openxmlformats.org/officeDocument/2006/relationships/image" Target="../media/image820.png"/><Relationship Id="rId17" Type="http://schemas.openxmlformats.org/officeDocument/2006/relationships/customXml" Target="../ink/ink1160.xml"/><Relationship Id="rId2" Type="http://schemas.openxmlformats.org/officeDocument/2006/relationships/image" Target="../media/image107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57.xml"/><Relationship Id="rId24" Type="http://schemas.openxmlformats.org/officeDocument/2006/relationships/image" Target="../media/image910.png"/><Relationship Id="rId5" Type="http://schemas.openxmlformats.org/officeDocument/2006/relationships/customXml" Target="../ink/ink1154.xml"/><Relationship Id="rId15" Type="http://schemas.openxmlformats.org/officeDocument/2006/relationships/customXml" Target="../ink/ink1159.xml"/><Relationship Id="rId23" Type="http://schemas.openxmlformats.org/officeDocument/2006/relationships/customXml" Target="../ink/ink1163.xml"/><Relationship Id="rId10" Type="http://schemas.openxmlformats.org/officeDocument/2006/relationships/image" Target="../media/image810.png"/><Relationship Id="rId19" Type="http://schemas.openxmlformats.org/officeDocument/2006/relationships/customXml" Target="../ink/ink1161.xml"/><Relationship Id="rId4" Type="http://schemas.openxmlformats.org/officeDocument/2006/relationships/image" Target="../media/image780.png"/><Relationship Id="rId9" Type="http://schemas.openxmlformats.org/officeDocument/2006/relationships/customXml" Target="../ink/ink1156.xml"/><Relationship Id="rId14" Type="http://schemas.openxmlformats.org/officeDocument/2006/relationships/image" Target="../media/image830.png"/><Relationship Id="rId22" Type="http://schemas.openxmlformats.org/officeDocument/2006/relationships/image" Target="../media/image8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69.xml"/><Relationship Id="rId18" Type="http://schemas.openxmlformats.org/officeDocument/2006/relationships/image" Target="../media/image850.png"/><Relationship Id="rId3" Type="http://schemas.openxmlformats.org/officeDocument/2006/relationships/customXml" Target="../ink/ink1164.xml"/><Relationship Id="rId21" Type="http://schemas.openxmlformats.org/officeDocument/2006/relationships/customXml" Target="../ink/ink1173.xml"/><Relationship Id="rId7" Type="http://schemas.openxmlformats.org/officeDocument/2006/relationships/customXml" Target="../ink/ink1166.xml"/><Relationship Id="rId12" Type="http://schemas.openxmlformats.org/officeDocument/2006/relationships/image" Target="../media/image820.png"/><Relationship Id="rId17" Type="http://schemas.openxmlformats.org/officeDocument/2006/relationships/customXml" Target="../ink/ink1171.xml"/><Relationship Id="rId25" Type="http://schemas.openxmlformats.org/officeDocument/2006/relationships/image" Target="../media/image1080.png"/><Relationship Id="rId2" Type="http://schemas.openxmlformats.org/officeDocument/2006/relationships/image" Target="../media/image107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68.xml"/><Relationship Id="rId24" Type="http://schemas.openxmlformats.org/officeDocument/2006/relationships/image" Target="../media/image910.png"/><Relationship Id="rId5" Type="http://schemas.openxmlformats.org/officeDocument/2006/relationships/customXml" Target="../ink/ink1165.xml"/><Relationship Id="rId15" Type="http://schemas.openxmlformats.org/officeDocument/2006/relationships/customXml" Target="../ink/ink1170.xml"/><Relationship Id="rId23" Type="http://schemas.openxmlformats.org/officeDocument/2006/relationships/customXml" Target="../ink/ink1174.xml"/><Relationship Id="rId10" Type="http://schemas.openxmlformats.org/officeDocument/2006/relationships/image" Target="../media/image810.png"/><Relationship Id="rId19" Type="http://schemas.openxmlformats.org/officeDocument/2006/relationships/customXml" Target="../ink/ink1172.xml"/><Relationship Id="rId4" Type="http://schemas.openxmlformats.org/officeDocument/2006/relationships/image" Target="../media/image780.png"/><Relationship Id="rId9" Type="http://schemas.openxmlformats.org/officeDocument/2006/relationships/customXml" Target="../ink/ink1167.xml"/><Relationship Id="rId14" Type="http://schemas.openxmlformats.org/officeDocument/2006/relationships/image" Target="../media/image830.png"/><Relationship Id="rId22" Type="http://schemas.openxmlformats.org/officeDocument/2006/relationships/image" Target="../media/image870.png"/></Relationships>
</file>

<file path=ppt/slides/_rels/slide24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80.xml"/><Relationship Id="rId18" Type="http://schemas.openxmlformats.org/officeDocument/2006/relationships/image" Target="../media/image850.png"/><Relationship Id="rId26" Type="http://schemas.openxmlformats.org/officeDocument/2006/relationships/image" Target="../media/image1100.png"/><Relationship Id="rId3" Type="http://schemas.openxmlformats.org/officeDocument/2006/relationships/customXml" Target="../ink/ink1175.xml"/><Relationship Id="rId21" Type="http://schemas.openxmlformats.org/officeDocument/2006/relationships/customXml" Target="../ink/ink1184.xml"/><Relationship Id="rId7" Type="http://schemas.openxmlformats.org/officeDocument/2006/relationships/customXml" Target="../ink/ink1177.xml"/><Relationship Id="rId12" Type="http://schemas.openxmlformats.org/officeDocument/2006/relationships/image" Target="../media/image820.png"/><Relationship Id="rId17" Type="http://schemas.openxmlformats.org/officeDocument/2006/relationships/customXml" Target="../ink/ink1182.xml"/><Relationship Id="rId25" Type="http://schemas.openxmlformats.org/officeDocument/2006/relationships/customXml" Target="../ink/ink1186.xml"/><Relationship Id="rId2" Type="http://schemas.openxmlformats.org/officeDocument/2006/relationships/image" Target="../media/image10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79.xml"/><Relationship Id="rId24" Type="http://schemas.openxmlformats.org/officeDocument/2006/relationships/image" Target="../media/image910.png"/><Relationship Id="rId5" Type="http://schemas.openxmlformats.org/officeDocument/2006/relationships/customXml" Target="../ink/ink1176.xml"/><Relationship Id="rId15" Type="http://schemas.openxmlformats.org/officeDocument/2006/relationships/customXml" Target="../ink/ink1181.xml"/><Relationship Id="rId23" Type="http://schemas.openxmlformats.org/officeDocument/2006/relationships/customXml" Target="../ink/ink1185.xml"/><Relationship Id="rId28" Type="http://schemas.openxmlformats.org/officeDocument/2006/relationships/image" Target="../media/image1110.png"/><Relationship Id="rId10" Type="http://schemas.openxmlformats.org/officeDocument/2006/relationships/image" Target="../media/image810.png"/><Relationship Id="rId19" Type="http://schemas.openxmlformats.org/officeDocument/2006/relationships/customXml" Target="../ink/ink1183.xml"/><Relationship Id="rId4" Type="http://schemas.openxmlformats.org/officeDocument/2006/relationships/image" Target="../media/image780.png"/><Relationship Id="rId9" Type="http://schemas.openxmlformats.org/officeDocument/2006/relationships/customXml" Target="../ink/ink1178.xml"/><Relationship Id="rId14" Type="http://schemas.openxmlformats.org/officeDocument/2006/relationships/image" Target="../media/image830.png"/><Relationship Id="rId22" Type="http://schemas.openxmlformats.org/officeDocument/2006/relationships/image" Target="../media/image870.png"/><Relationship Id="rId27" Type="http://schemas.openxmlformats.org/officeDocument/2006/relationships/customXml" Target="../ink/ink1187.xml"/></Relationships>
</file>

<file path=ppt/slides/_rels/slide24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193.xml"/><Relationship Id="rId18" Type="http://schemas.openxmlformats.org/officeDocument/2006/relationships/image" Target="../media/image850.png"/><Relationship Id="rId3" Type="http://schemas.openxmlformats.org/officeDocument/2006/relationships/customXml" Target="../ink/ink1188.xml"/><Relationship Id="rId21" Type="http://schemas.openxmlformats.org/officeDocument/2006/relationships/customXml" Target="../ink/ink1197.xml"/><Relationship Id="rId7" Type="http://schemas.openxmlformats.org/officeDocument/2006/relationships/customXml" Target="../ink/ink1190.xml"/><Relationship Id="rId12" Type="http://schemas.openxmlformats.org/officeDocument/2006/relationships/image" Target="../media/image820.png"/><Relationship Id="rId17" Type="http://schemas.openxmlformats.org/officeDocument/2006/relationships/customXml" Target="../ink/ink1195.xml"/><Relationship Id="rId2" Type="http://schemas.openxmlformats.org/officeDocument/2006/relationships/image" Target="../media/image112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192.xml"/><Relationship Id="rId24" Type="http://schemas.openxmlformats.org/officeDocument/2006/relationships/image" Target="../media/image910.png"/><Relationship Id="rId5" Type="http://schemas.openxmlformats.org/officeDocument/2006/relationships/customXml" Target="../ink/ink1189.xml"/><Relationship Id="rId15" Type="http://schemas.openxmlformats.org/officeDocument/2006/relationships/customXml" Target="../ink/ink1194.xml"/><Relationship Id="rId23" Type="http://schemas.openxmlformats.org/officeDocument/2006/relationships/customXml" Target="../ink/ink1198.xml"/><Relationship Id="rId10" Type="http://schemas.openxmlformats.org/officeDocument/2006/relationships/image" Target="../media/image810.png"/><Relationship Id="rId19" Type="http://schemas.openxmlformats.org/officeDocument/2006/relationships/customXml" Target="../ink/ink1196.xml"/><Relationship Id="rId4" Type="http://schemas.openxmlformats.org/officeDocument/2006/relationships/image" Target="../media/image780.png"/><Relationship Id="rId9" Type="http://schemas.openxmlformats.org/officeDocument/2006/relationships/customXml" Target="../ink/ink1191.xml"/><Relationship Id="rId14" Type="http://schemas.openxmlformats.org/officeDocument/2006/relationships/image" Target="../media/image830.png"/><Relationship Id="rId22" Type="http://schemas.openxmlformats.org/officeDocument/2006/relationships/image" Target="../media/image870.png"/></Relationships>
</file>

<file path=ppt/slides/_rels/slide24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04.xml"/><Relationship Id="rId18" Type="http://schemas.openxmlformats.org/officeDocument/2006/relationships/image" Target="../media/image850.png"/><Relationship Id="rId26" Type="http://schemas.openxmlformats.org/officeDocument/2006/relationships/image" Target="../media/image1150.png"/><Relationship Id="rId3" Type="http://schemas.openxmlformats.org/officeDocument/2006/relationships/customXml" Target="../ink/ink1199.xml"/><Relationship Id="rId21" Type="http://schemas.openxmlformats.org/officeDocument/2006/relationships/customXml" Target="../ink/ink1208.xml"/><Relationship Id="rId7" Type="http://schemas.openxmlformats.org/officeDocument/2006/relationships/customXml" Target="../ink/ink1201.xml"/><Relationship Id="rId12" Type="http://schemas.openxmlformats.org/officeDocument/2006/relationships/image" Target="../media/image820.png"/><Relationship Id="rId17" Type="http://schemas.openxmlformats.org/officeDocument/2006/relationships/customXml" Target="../ink/ink1206.xml"/><Relationship Id="rId25" Type="http://schemas.openxmlformats.org/officeDocument/2006/relationships/image" Target="../media/image1140.png"/><Relationship Id="rId2" Type="http://schemas.openxmlformats.org/officeDocument/2006/relationships/image" Target="../media/image113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03.xml"/><Relationship Id="rId24" Type="http://schemas.openxmlformats.org/officeDocument/2006/relationships/image" Target="../media/image910.png"/><Relationship Id="rId5" Type="http://schemas.openxmlformats.org/officeDocument/2006/relationships/customXml" Target="../ink/ink1200.xml"/><Relationship Id="rId15" Type="http://schemas.openxmlformats.org/officeDocument/2006/relationships/customXml" Target="../ink/ink1205.xml"/><Relationship Id="rId23" Type="http://schemas.openxmlformats.org/officeDocument/2006/relationships/customXml" Target="../ink/ink1209.xml"/><Relationship Id="rId10" Type="http://schemas.openxmlformats.org/officeDocument/2006/relationships/image" Target="../media/image810.png"/><Relationship Id="rId19" Type="http://schemas.openxmlformats.org/officeDocument/2006/relationships/customXml" Target="../ink/ink1207.xml"/><Relationship Id="rId4" Type="http://schemas.openxmlformats.org/officeDocument/2006/relationships/image" Target="../media/image780.png"/><Relationship Id="rId9" Type="http://schemas.openxmlformats.org/officeDocument/2006/relationships/customXml" Target="../ink/ink1202.xml"/><Relationship Id="rId14" Type="http://schemas.openxmlformats.org/officeDocument/2006/relationships/image" Target="../media/image830.png"/><Relationship Id="rId22" Type="http://schemas.openxmlformats.org/officeDocument/2006/relationships/image" Target="../media/image870.png"/><Relationship Id="rId27" Type="http://schemas.openxmlformats.org/officeDocument/2006/relationships/image" Target="../media/image1160.png"/></Relationships>
</file>

<file path=ppt/slides/_rels/slide24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15.xml"/><Relationship Id="rId18" Type="http://schemas.openxmlformats.org/officeDocument/2006/relationships/image" Target="../media/image850.png"/><Relationship Id="rId3" Type="http://schemas.openxmlformats.org/officeDocument/2006/relationships/customXml" Target="../ink/ink1210.xml"/><Relationship Id="rId21" Type="http://schemas.openxmlformats.org/officeDocument/2006/relationships/customXml" Target="../ink/ink1219.xml"/><Relationship Id="rId7" Type="http://schemas.openxmlformats.org/officeDocument/2006/relationships/customXml" Target="../ink/ink1212.xml"/><Relationship Id="rId12" Type="http://schemas.openxmlformats.org/officeDocument/2006/relationships/image" Target="../media/image820.png"/><Relationship Id="rId17" Type="http://schemas.openxmlformats.org/officeDocument/2006/relationships/customXml" Target="../ink/ink1217.xml"/><Relationship Id="rId2" Type="http://schemas.openxmlformats.org/officeDocument/2006/relationships/image" Target="../media/image117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14.xml"/><Relationship Id="rId24" Type="http://schemas.openxmlformats.org/officeDocument/2006/relationships/image" Target="../media/image910.png"/><Relationship Id="rId5" Type="http://schemas.openxmlformats.org/officeDocument/2006/relationships/customXml" Target="../ink/ink1211.xml"/><Relationship Id="rId15" Type="http://schemas.openxmlformats.org/officeDocument/2006/relationships/customXml" Target="../ink/ink1216.xml"/><Relationship Id="rId23" Type="http://schemas.openxmlformats.org/officeDocument/2006/relationships/customXml" Target="../ink/ink1220.xml"/><Relationship Id="rId10" Type="http://schemas.openxmlformats.org/officeDocument/2006/relationships/image" Target="../media/image810.png"/><Relationship Id="rId19" Type="http://schemas.openxmlformats.org/officeDocument/2006/relationships/customXml" Target="../ink/ink1218.xml"/><Relationship Id="rId4" Type="http://schemas.openxmlformats.org/officeDocument/2006/relationships/image" Target="../media/image780.png"/><Relationship Id="rId9" Type="http://schemas.openxmlformats.org/officeDocument/2006/relationships/customXml" Target="../ink/ink1213.xml"/><Relationship Id="rId14" Type="http://schemas.openxmlformats.org/officeDocument/2006/relationships/image" Target="../media/image830.png"/><Relationship Id="rId22" Type="http://schemas.openxmlformats.org/officeDocument/2006/relationships/image" Target="../media/image870.png"/></Relationships>
</file>

<file path=ppt/slides/_rels/slide24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26.xml"/><Relationship Id="rId18" Type="http://schemas.openxmlformats.org/officeDocument/2006/relationships/image" Target="../media/image850.png"/><Relationship Id="rId3" Type="http://schemas.openxmlformats.org/officeDocument/2006/relationships/customXml" Target="../ink/ink1221.xml"/><Relationship Id="rId21" Type="http://schemas.openxmlformats.org/officeDocument/2006/relationships/customXml" Target="../ink/ink1230.xml"/><Relationship Id="rId7" Type="http://schemas.openxmlformats.org/officeDocument/2006/relationships/customXml" Target="../ink/ink1223.xml"/><Relationship Id="rId12" Type="http://schemas.openxmlformats.org/officeDocument/2006/relationships/image" Target="../media/image820.png"/><Relationship Id="rId17" Type="http://schemas.openxmlformats.org/officeDocument/2006/relationships/customXml" Target="../ink/ink1228.xml"/><Relationship Id="rId2" Type="http://schemas.openxmlformats.org/officeDocument/2006/relationships/image" Target="../media/image118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25.xml"/><Relationship Id="rId24" Type="http://schemas.openxmlformats.org/officeDocument/2006/relationships/image" Target="../media/image910.png"/><Relationship Id="rId5" Type="http://schemas.openxmlformats.org/officeDocument/2006/relationships/customXml" Target="../ink/ink1222.xml"/><Relationship Id="rId15" Type="http://schemas.openxmlformats.org/officeDocument/2006/relationships/customXml" Target="../ink/ink1227.xml"/><Relationship Id="rId23" Type="http://schemas.openxmlformats.org/officeDocument/2006/relationships/customXml" Target="../ink/ink1231.xml"/><Relationship Id="rId10" Type="http://schemas.openxmlformats.org/officeDocument/2006/relationships/image" Target="../media/image810.png"/><Relationship Id="rId19" Type="http://schemas.openxmlformats.org/officeDocument/2006/relationships/customXml" Target="../ink/ink1229.xml"/><Relationship Id="rId4" Type="http://schemas.openxmlformats.org/officeDocument/2006/relationships/image" Target="../media/image780.png"/><Relationship Id="rId9" Type="http://schemas.openxmlformats.org/officeDocument/2006/relationships/customXml" Target="../ink/ink1224.xml"/><Relationship Id="rId14" Type="http://schemas.openxmlformats.org/officeDocument/2006/relationships/image" Target="../media/image830.png"/><Relationship Id="rId22" Type="http://schemas.openxmlformats.org/officeDocument/2006/relationships/image" Target="../media/image870.png"/></Relationships>
</file>

<file path=ppt/slides/_rels/slide24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37.xml"/><Relationship Id="rId18" Type="http://schemas.openxmlformats.org/officeDocument/2006/relationships/image" Target="../media/image850.png"/><Relationship Id="rId3" Type="http://schemas.openxmlformats.org/officeDocument/2006/relationships/customXml" Target="../ink/ink1232.xml"/><Relationship Id="rId21" Type="http://schemas.openxmlformats.org/officeDocument/2006/relationships/customXml" Target="../ink/ink1241.xml"/><Relationship Id="rId7" Type="http://schemas.openxmlformats.org/officeDocument/2006/relationships/customXml" Target="../ink/ink1234.xml"/><Relationship Id="rId12" Type="http://schemas.openxmlformats.org/officeDocument/2006/relationships/image" Target="../media/image820.png"/><Relationship Id="rId17" Type="http://schemas.openxmlformats.org/officeDocument/2006/relationships/customXml" Target="../ink/ink1239.xml"/><Relationship Id="rId2" Type="http://schemas.openxmlformats.org/officeDocument/2006/relationships/image" Target="../media/image11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customXml" Target="../ink/ink1236.xml"/><Relationship Id="rId24" Type="http://schemas.openxmlformats.org/officeDocument/2006/relationships/image" Target="../media/image910.png"/><Relationship Id="rId5" Type="http://schemas.openxmlformats.org/officeDocument/2006/relationships/customXml" Target="../ink/ink1233.xml"/><Relationship Id="rId15" Type="http://schemas.openxmlformats.org/officeDocument/2006/relationships/customXml" Target="../ink/ink1238.xml"/><Relationship Id="rId23" Type="http://schemas.openxmlformats.org/officeDocument/2006/relationships/customXml" Target="../ink/ink1242.xml"/><Relationship Id="rId10" Type="http://schemas.openxmlformats.org/officeDocument/2006/relationships/image" Target="../media/image810.png"/><Relationship Id="rId19" Type="http://schemas.openxmlformats.org/officeDocument/2006/relationships/customXml" Target="../ink/ink1240.xml"/><Relationship Id="rId4" Type="http://schemas.openxmlformats.org/officeDocument/2006/relationships/image" Target="../media/image780.png"/><Relationship Id="rId9" Type="http://schemas.openxmlformats.org/officeDocument/2006/relationships/customXml" Target="../ink/ink1235.xml"/><Relationship Id="rId14" Type="http://schemas.openxmlformats.org/officeDocument/2006/relationships/image" Target="../media/image830.png"/><Relationship Id="rId22" Type="http://schemas.openxmlformats.org/officeDocument/2006/relationships/image" Target="../media/image870.png"/></Relationships>
</file>

<file path=ppt/slides/_rels/slide24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48.xml"/><Relationship Id="rId18" Type="http://schemas.openxmlformats.org/officeDocument/2006/relationships/image" Target="../media/image850.png"/><Relationship Id="rId3" Type="http://schemas.openxmlformats.org/officeDocument/2006/relationships/customXml" Target="../ink/ink1243.xml"/><Relationship Id="rId21" Type="http://schemas.openxmlformats.org/officeDocument/2006/relationships/customXml" Target="../ink/ink1252.xml"/><Relationship Id="rId7" Type="http://schemas.openxmlformats.org/officeDocument/2006/relationships/customXml" Target="../ink/ink1245.xml"/><Relationship Id="rId12" Type="http://schemas.openxmlformats.org/officeDocument/2006/relationships/image" Target="../media/image820.png"/><Relationship Id="rId17" Type="http://schemas.openxmlformats.org/officeDocument/2006/relationships/customXml" Target="../ink/ink1250.xml"/><Relationship Id="rId2" Type="http://schemas.openxmlformats.org/officeDocument/2006/relationships/image" Target="../media/image121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customXml" Target="../ink/ink1247.xml"/><Relationship Id="rId24" Type="http://schemas.openxmlformats.org/officeDocument/2006/relationships/image" Target="../media/image910.png"/><Relationship Id="rId5" Type="http://schemas.openxmlformats.org/officeDocument/2006/relationships/customXml" Target="../ink/ink1244.xml"/><Relationship Id="rId15" Type="http://schemas.openxmlformats.org/officeDocument/2006/relationships/customXml" Target="../ink/ink1249.xml"/><Relationship Id="rId23" Type="http://schemas.openxmlformats.org/officeDocument/2006/relationships/customXml" Target="../ink/ink1253.xml"/><Relationship Id="rId10" Type="http://schemas.openxmlformats.org/officeDocument/2006/relationships/image" Target="../media/image810.png"/><Relationship Id="rId19" Type="http://schemas.openxmlformats.org/officeDocument/2006/relationships/customXml" Target="../ink/ink1251.xml"/><Relationship Id="rId4" Type="http://schemas.openxmlformats.org/officeDocument/2006/relationships/image" Target="../media/image780.png"/><Relationship Id="rId9" Type="http://schemas.openxmlformats.org/officeDocument/2006/relationships/customXml" Target="../ink/ink1246.xml"/><Relationship Id="rId14" Type="http://schemas.openxmlformats.org/officeDocument/2006/relationships/image" Target="../media/image830.png"/><Relationship Id="rId22" Type="http://schemas.openxmlformats.org/officeDocument/2006/relationships/image" Target="../media/image870.png"/></Relationships>
</file>

<file path=ppt/slides/_rels/slide248.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59.xml"/><Relationship Id="rId18" Type="http://schemas.openxmlformats.org/officeDocument/2006/relationships/image" Target="../media/image850.png"/><Relationship Id="rId3" Type="http://schemas.openxmlformats.org/officeDocument/2006/relationships/customXml" Target="../ink/ink1254.xml"/><Relationship Id="rId21" Type="http://schemas.openxmlformats.org/officeDocument/2006/relationships/customXml" Target="../ink/ink1263.xml"/><Relationship Id="rId7" Type="http://schemas.openxmlformats.org/officeDocument/2006/relationships/customXml" Target="../ink/ink1256.xml"/><Relationship Id="rId12" Type="http://schemas.openxmlformats.org/officeDocument/2006/relationships/image" Target="../media/image820.png"/><Relationship Id="rId17" Type="http://schemas.openxmlformats.org/officeDocument/2006/relationships/customXml" Target="../ink/ink1261.xml"/><Relationship Id="rId2" Type="http://schemas.openxmlformats.org/officeDocument/2006/relationships/image" Target="../media/image122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58.xml"/><Relationship Id="rId24" Type="http://schemas.openxmlformats.org/officeDocument/2006/relationships/image" Target="../media/image910.png"/><Relationship Id="rId5" Type="http://schemas.openxmlformats.org/officeDocument/2006/relationships/customXml" Target="../ink/ink1255.xml"/><Relationship Id="rId15" Type="http://schemas.openxmlformats.org/officeDocument/2006/relationships/customXml" Target="../ink/ink1260.xml"/><Relationship Id="rId23" Type="http://schemas.openxmlformats.org/officeDocument/2006/relationships/customXml" Target="../ink/ink1264.xml"/><Relationship Id="rId10" Type="http://schemas.openxmlformats.org/officeDocument/2006/relationships/image" Target="../media/image810.png"/><Relationship Id="rId19" Type="http://schemas.openxmlformats.org/officeDocument/2006/relationships/customXml" Target="../ink/ink1262.xml"/><Relationship Id="rId4" Type="http://schemas.openxmlformats.org/officeDocument/2006/relationships/image" Target="../media/image780.png"/><Relationship Id="rId9" Type="http://schemas.openxmlformats.org/officeDocument/2006/relationships/customXml" Target="../ink/ink1257.xml"/><Relationship Id="rId14" Type="http://schemas.openxmlformats.org/officeDocument/2006/relationships/image" Target="../media/image830.png"/><Relationship Id="rId22" Type="http://schemas.openxmlformats.org/officeDocument/2006/relationships/image" Target="../media/image870.png"/></Relationships>
</file>

<file path=ppt/slides/_rels/slide249.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70.xml"/><Relationship Id="rId18" Type="http://schemas.openxmlformats.org/officeDocument/2006/relationships/image" Target="../media/image850.png"/><Relationship Id="rId3" Type="http://schemas.openxmlformats.org/officeDocument/2006/relationships/customXml" Target="../ink/ink1265.xml"/><Relationship Id="rId21" Type="http://schemas.openxmlformats.org/officeDocument/2006/relationships/customXml" Target="../ink/ink1274.xml"/><Relationship Id="rId7" Type="http://schemas.openxmlformats.org/officeDocument/2006/relationships/customXml" Target="../ink/ink1267.xml"/><Relationship Id="rId12" Type="http://schemas.openxmlformats.org/officeDocument/2006/relationships/image" Target="../media/image820.png"/><Relationship Id="rId17" Type="http://schemas.openxmlformats.org/officeDocument/2006/relationships/customXml" Target="../ink/ink1272.xml"/><Relationship Id="rId2" Type="http://schemas.openxmlformats.org/officeDocument/2006/relationships/image" Target="../media/image123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69.xml"/><Relationship Id="rId24" Type="http://schemas.openxmlformats.org/officeDocument/2006/relationships/image" Target="../media/image910.png"/><Relationship Id="rId5" Type="http://schemas.openxmlformats.org/officeDocument/2006/relationships/customXml" Target="../ink/ink1266.xml"/><Relationship Id="rId15" Type="http://schemas.openxmlformats.org/officeDocument/2006/relationships/customXml" Target="../ink/ink1271.xml"/><Relationship Id="rId23" Type="http://schemas.openxmlformats.org/officeDocument/2006/relationships/customXml" Target="../ink/ink1275.xml"/><Relationship Id="rId10" Type="http://schemas.openxmlformats.org/officeDocument/2006/relationships/image" Target="../media/image810.png"/><Relationship Id="rId19" Type="http://schemas.openxmlformats.org/officeDocument/2006/relationships/customXml" Target="../ink/ink1273.xml"/><Relationship Id="rId4" Type="http://schemas.openxmlformats.org/officeDocument/2006/relationships/image" Target="../media/image780.png"/><Relationship Id="rId9" Type="http://schemas.openxmlformats.org/officeDocument/2006/relationships/customXml" Target="../ink/ink1268.xml"/><Relationship Id="rId14" Type="http://schemas.openxmlformats.org/officeDocument/2006/relationships/image" Target="../media/image830.png"/><Relationship Id="rId22" Type="http://schemas.openxmlformats.org/officeDocument/2006/relationships/image" Target="../media/image870.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81.xml"/><Relationship Id="rId18" Type="http://schemas.openxmlformats.org/officeDocument/2006/relationships/image" Target="../media/image850.png"/><Relationship Id="rId3" Type="http://schemas.openxmlformats.org/officeDocument/2006/relationships/customXml" Target="../ink/ink1276.xml"/><Relationship Id="rId21" Type="http://schemas.openxmlformats.org/officeDocument/2006/relationships/customXml" Target="../ink/ink1285.xml"/><Relationship Id="rId7" Type="http://schemas.openxmlformats.org/officeDocument/2006/relationships/customXml" Target="../ink/ink1278.xml"/><Relationship Id="rId12" Type="http://schemas.openxmlformats.org/officeDocument/2006/relationships/image" Target="../media/image820.png"/><Relationship Id="rId17" Type="http://schemas.openxmlformats.org/officeDocument/2006/relationships/customXml" Target="../ink/ink1283.xml"/><Relationship Id="rId2" Type="http://schemas.openxmlformats.org/officeDocument/2006/relationships/image" Target="../media/image124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80.xml"/><Relationship Id="rId24" Type="http://schemas.openxmlformats.org/officeDocument/2006/relationships/image" Target="../media/image910.png"/><Relationship Id="rId5" Type="http://schemas.openxmlformats.org/officeDocument/2006/relationships/customXml" Target="../ink/ink1277.xml"/><Relationship Id="rId15" Type="http://schemas.openxmlformats.org/officeDocument/2006/relationships/customXml" Target="../ink/ink1282.xml"/><Relationship Id="rId23" Type="http://schemas.openxmlformats.org/officeDocument/2006/relationships/customXml" Target="../ink/ink1286.xml"/><Relationship Id="rId10" Type="http://schemas.openxmlformats.org/officeDocument/2006/relationships/image" Target="../media/image810.png"/><Relationship Id="rId19" Type="http://schemas.openxmlformats.org/officeDocument/2006/relationships/customXml" Target="../ink/ink1284.xml"/><Relationship Id="rId4" Type="http://schemas.openxmlformats.org/officeDocument/2006/relationships/image" Target="../media/image780.png"/><Relationship Id="rId9" Type="http://schemas.openxmlformats.org/officeDocument/2006/relationships/customXml" Target="../ink/ink1279.xml"/><Relationship Id="rId14" Type="http://schemas.openxmlformats.org/officeDocument/2006/relationships/image" Target="../media/image830.png"/><Relationship Id="rId22" Type="http://schemas.openxmlformats.org/officeDocument/2006/relationships/image" Target="../media/image870.png"/></Relationships>
</file>

<file path=ppt/slides/_rels/slide2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292.xml"/><Relationship Id="rId18" Type="http://schemas.openxmlformats.org/officeDocument/2006/relationships/image" Target="../media/image850.png"/><Relationship Id="rId3" Type="http://schemas.openxmlformats.org/officeDocument/2006/relationships/customXml" Target="../ink/ink1287.xml"/><Relationship Id="rId21" Type="http://schemas.openxmlformats.org/officeDocument/2006/relationships/customXml" Target="../ink/ink1296.xml"/><Relationship Id="rId7" Type="http://schemas.openxmlformats.org/officeDocument/2006/relationships/customXml" Target="../ink/ink1289.xml"/><Relationship Id="rId12" Type="http://schemas.openxmlformats.org/officeDocument/2006/relationships/image" Target="../media/image820.png"/><Relationship Id="rId17" Type="http://schemas.openxmlformats.org/officeDocument/2006/relationships/customXml" Target="../ink/ink1294.xml"/><Relationship Id="rId2" Type="http://schemas.openxmlformats.org/officeDocument/2006/relationships/image" Target="../media/image125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291.xml"/><Relationship Id="rId24" Type="http://schemas.openxmlformats.org/officeDocument/2006/relationships/image" Target="../media/image910.png"/><Relationship Id="rId5" Type="http://schemas.openxmlformats.org/officeDocument/2006/relationships/customXml" Target="../ink/ink1288.xml"/><Relationship Id="rId15" Type="http://schemas.openxmlformats.org/officeDocument/2006/relationships/customXml" Target="../ink/ink1293.xml"/><Relationship Id="rId23" Type="http://schemas.openxmlformats.org/officeDocument/2006/relationships/customXml" Target="../ink/ink1297.xml"/><Relationship Id="rId10" Type="http://schemas.openxmlformats.org/officeDocument/2006/relationships/image" Target="../media/image810.png"/><Relationship Id="rId19" Type="http://schemas.openxmlformats.org/officeDocument/2006/relationships/customXml" Target="../ink/ink1295.xml"/><Relationship Id="rId4" Type="http://schemas.openxmlformats.org/officeDocument/2006/relationships/image" Target="../media/image780.png"/><Relationship Id="rId9" Type="http://schemas.openxmlformats.org/officeDocument/2006/relationships/customXml" Target="../ink/ink1290.xml"/><Relationship Id="rId14" Type="http://schemas.openxmlformats.org/officeDocument/2006/relationships/image" Target="../media/image830.png"/><Relationship Id="rId22" Type="http://schemas.openxmlformats.org/officeDocument/2006/relationships/image" Target="../media/image870.png"/></Relationships>
</file>

<file path=ppt/slides/_rels/slide252.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03.xml"/><Relationship Id="rId18" Type="http://schemas.openxmlformats.org/officeDocument/2006/relationships/image" Target="../media/image850.png"/><Relationship Id="rId3" Type="http://schemas.openxmlformats.org/officeDocument/2006/relationships/customXml" Target="../ink/ink1298.xml"/><Relationship Id="rId21" Type="http://schemas.openxmlformats.org/officeDocument/2006/relationships/customXml" Target="../ink/ink1307.xml"/><Relationship Id="rId7" Type="http://schemas.openxmlformats.org/officeDocument/2006/relationships/customXml" Target="../ink/ink1300.xml"/><Relationship Id="rId12" Type="http://schemas.openxmlformats.org/officeDocument/2006/relationships/image" Target="../media/image820.png"/><Relationship Id="rId17" Type="http://schemas.openxmlformats.org/officeDocument/2006/relationships/customXml" Target="../ink/ink1305.xml"/><Relationship Id="rId2" Type="http://schemas.openxmlformats.org/officeDocument/2006/relationships/image" Target="../media/image126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302.xml"/><Relationship Id="rId24" Type="http://schemas.openxmlformats.org/officeDocument/2006/relationships/image" Target="../media/image910.png"/><Relationship Id="rId5" Type="http://schemas.openxmlformats.org/officeDocument/2006/relationships/customXml" Target="../ink/ink1299.xml"/><Relationship Id="rId15" Type="http://schemas.openxmlformats.org/officeDocument/2006/relationships/customXml" Target="../ink/ink1304.xml"/><Relationship Id="rId23" Type="http://schemas.openxmlformats.org/officeDocument/2006/relationships/customXml" Target="../ink/ink1308.xml"/><Relationship Id="rId10" Type="http://schemas.openxmlformats.org/officeDocument/2006/relationships/image" Target="../media/image810.png"/><Relationship Id="rId19" Type="http://schemas.openxmlformats.org/officeDocument/2006/relationships/customXml" Target="../ink/ink1306.xml"/><Relationship Id="rId4" Type="http://schemas.openxmlformats.org/officeDocument/2006/relationships/image" Target="../media/image780.png"/><Relationship Id="rId9" Type="http://schemas.openxmlformats.org/officeDocument/2006/relationships/customXml" Target="../ink/ink1301.xml"/><Relationship Id="rId14" Type="http://schemas.openxmlformats.org/officeDocument/2006/relationships/image" Target="../media/image830.png"/><Relationship Id="rId22" Type="http://schemas.openxmlformats.org/officeDocument/2006/relationships/image" Target="../media/image870.png"/></Relationships>
</file>

<file path=ppt/slides/_rels/slide25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14.xml"/><Relationship Id="rId18" Type="http://schemas.openxmlformats.org/officeDocument/2006/relationships/image" Target="../media/image850.png"/><Relationship Id="rId3" Type="http://schemas.openxmlformats.org/officeDocument/2006/relationships/customXml" Target="../ink/ink1309.xml"/><Relationship Id="rId21" Type="http://schemas.openxmlformats.org/officeDocument/2006/relationships/customXml" Target="../ink/ink1318.xml"/><Relationship Id="rId7" Type="http://schemas.openxmlformats.org/officeDocument/2006/relationships/customXml" Target="../ink/ink1311.xml"/><Relationship Id="rId12" Type="http://schemas.openxmlformats.org/officeDocument/2006/relationships/image" Target="../media/image820.png"/><Relationship Id="rId17" Type="http://schemas.openxmlformats.org/officeDocument/2006/relationships/customXml" Target="../ink/ink1316.xml"/><Relationship Id="rId2" Type="http://schemas.openxmlformats.org/officeDocument/2006/relationships/image" Target="../media/image127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313.xml"/><Relationship Id="rId24" Type="http://schemas.openxmlformats.org/officeDocument/2006/relationships/image" Target="../media/image910.png"/><Relationship Id="rId5" Type="http://schemas.openxmlformats.org/officeDocument/2006/relationships/customXml" Target="../ink/ink1310.xml"/><Relationship Id="rId15" Type="http://schemas.openxmlformats.org/officeDocument/2006/relationships/customXml" Target="../ink/ink1315.xml"/><Relationship Id="rId23" Type="http://schemas.openxmlformats.org/officeDocument/2006/relationships/customXml" Target="../ink/ink1319.xml"/><Relationship Id="rId10" Type="http://schemas.openxmlformats.org/officeDocument/2006/relationships/image" Target="../media/image810.png"/><Relationship Id="rId19" Type="http://schemas.openxmlformats.org/officeDocument/2006/relationships/customXml" Target="../ink/ink1317.xml"/><Relationship Id="rId4" Type="http://schemas.openxmlformats.org/officeDocument/2006/relationships/image" Target="../media/image780.png"/><Relationship Id="rId9" Type="http://schemas.openxmlformats.org/officeDocument/2006/relationships/customXml" Target="../ink/ink1312.xml"/><Relationship Id="rId14" Type="http://schemas.openxmlformats.org/officeDocument/2006/relationships/image" Target="../media/image830.png"/><Relationship Id="rId22" Type="http://schemas.openxmlformats.org/officeDocument/2006/relationships/image" Target="../media/image870.png"/></Relationships>
</file>

<file path=ppt/slides/_rels/slide254.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25.xml"/><Relationship Id="rId18" Type="http://schemas.openxmlformats.org/officeDocument/2006/relationships/image" Target="../media/image850.png"/><Relationship Id="rId3" Type="http://schemas.openxmlformats.org/officeDocument/2006/relationships/customXml" Target="../ink/ink1320.xml"/><Relationship Id="rId21" Type="http://schemas.openxmlformats.org/officeDocument/2006/relationships/customXml" Target="../ink/ink1329.xml"/><Relationship Id="rId7" Type="http://schemas.openxmlformats.org/officeDocument/2006/relationships/customXml" Target="../ink/ink1322.xml"/><Relationship Id="rId12" Type="http://schemas.openxmlformats.org/officeDocument/2006/relationships/image" Target="../media/image820.png"/><Relationship Id="rId17" Type="http://schemas.openxmlformats.org/officeDocument/2006/relationships/customXml" Target="../ink/ink1327.xml"/><Relationship Id="rId2" Type="http://schemas.openxmlformats.org/officeDocument/2006/relationships/image" Target="../media/image128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324.xml"/><Relationship Id="rId24" Type="http://schemas.openxmlformats.org/officeDocument/2006/relationships/image" Target="../media/image910.png"/><Relationship Id="rId5" Type="http://schemas.openxmlformats.org/officeDocument/2006/relationships/customXml" Target="../ink/ink1321.xml"/><Relationship Id="rId15" Type="http://schemas.openxmlformats.org/officeDocument/2006/relationships/customXml" Target="../ink/ink1326.xml"/><Relationship Id="rId23" Type="http://schemas.openxmlformats.org/officeDocument/2006/relationships/customXml" Target="../ink/ink1330.xml"/><Relationship Id="rId10" Type="http://schemas.openxmlformats.org/officeDocument/2006/relationships/image" Target="../media/image810.png"/><Relationship Id="rId19" Type="http://schemas.openxmlformats.org/officeDocument/2006/relationships/customXml" Target="../ink/ink1328.xml"/><Relationship Id="rId4" Type="http://schemas.openxmlformats.org/officeDocument/2006/relationships/image" Target="../media/image780.png"/><Relationship Id="rId9" Type="http://schemas.openxmlformats.org/officeDocument/2006/relationships/customXml" Target="../ink/ink1323.xml"/><Relationship Id="rId14" Type="http://schemas.openxmlformats.org/officeDocument/2006/relationships/image" Target="../media/image830.png"/><Relationship Id="rId22" Type="http://schemas.openxmlformats.org/officeDocument/2006/relationships/image" Target="../media/image870.png"/></Relationships>
</file>

<file path=ppt/slides/_rels/slide255.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36.xml"/><Relationship Id="rId18" Type="http://schemas.openxmlformats.org/officeDocument/2006/relationships/image" Target="../media/image850.png"/><Relationship Id="rId3" Type="http://schemas.openxmlformats.org/officeDocument/2006/relationships/customXml" Target="../ink/ink1331.xml"/><Relationship Id="rId21" Type="http://schemas.openxmlformats.org/officeDocument/2006/relationships/customXml" Target="../ink/ink1340.xml"/><Relationship Id="rId7" Type="http://schemas.openxmlformats.org/officeDocument/2006/relationships/customXml" Target="../ink/ink1333.xml"/><Relationship Id="rId12" Type="http://schemas.openxmlformats.org/officeDocument/2006/relationships/image" Target="../media/image820.png"/><Relationship Id="rId17" Type="http://schemas.openxmlformats.org/officeDocument/2006/relationships/customXml" Target="../ink/ink1338.xml"/><Relationship Id="rId2" Type="http://schemas.openxmlformats.org/officeDocument/2006/relationships/image" Target="../media/image12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customXml" Target="../ink/ink1335.xml"/><Relationship Id="rId24" Type="http://schemas.openxmlformats.org/officeDocument/2006/relationships/image" Target="../media/image910.png"/><Relationship Id="rId5" Type="http://schemas.openxmlformats.org/officeDocument/2006/relationships/customXml" Target="../ink/ink1332.xml"/><Relationship Id="rId15" Type="http://schemas.openxmlformats.org/officeDocument/2006/relationships/customXml" Target="../ink/ink1337.xml"/><Relationship Id="rId23" Type="http://schemas.openxmlformats.org/officeDocument/2006/relationships/customXml" Target="../ink/ink1341.xml"/><Relationship Id="rId10" Type="http://schemas.openxmlformats.org/officeDocument/2006/relationships/image" Target="../media/image810.png"/><Relationship Id="rId19" Type="http://schemas.openxmlformats.org/officeDocument/2006/relationships/customXml" Target="../ink/ink1339.xml"/><Relationship Id="rId4" Type="http://schemas.openxmlformats.org/officeDocument/2006/relationships/image" Target="../media/image780.png"/><Relationship Id="rId9" Type="http://schemas.openxmlformats.org/officeDocument/2006/relationships/customXml" Target="../ink/ink1334.xml"/><Relationship Id="rId14" Type="http://schemas.openxmlformats.org/officeDocument/2006/relationships/image" Target="../media/image830.png"/><Relationship Id="rId22" Type="http://schemas.openxmlformats.org/officeDocument/2006/relationships/image" Target="../media/image870.png"/></Relationships>
</file>

<file path=ppt/slides/_rels/slide256.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47.xml"/><Relationship Id="rId18" Type="http://schemas.openxmlformats.org/officeDocument/2006/relationships/image" Target="../media/image850.png"/><Relationship Id="rId3" Type="http://schemas.openxmlformats.org/officeDocument/2006/relationships/customXml" Target="../ink/ink1342.xml"/><Relationship Id="rId21" Type="http://schemas.openxmlformats.org/officeDocument/2006/relationships/customXml" Target="../ink/ink1351.xml"/><Relationship Id="rId7" Type="http://schemas.openxmlformats.org/officeDocument/2006/relationships/customXml" Target="../ink/ink1344.xml"/><Relationship Id="rId12" Type="http://schemas.openxmlformats.org/officeDocument/2006/relationships/image" Target="../media/image820.png"/><Relationship Id="rId17" Type="http://schemas.openxmlformats.org/officeDocument/2006/relationships/customXml" Target="../ink/ink1349.xml"/><Relationship Id="rId2" Type="http://schemas.openxmlformats.org/officeDocument/2006/relationships/image" Target="../media/image119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customXml" Target="../ink/ink1346.xml"/><Relationship Id="rId24" Type="http://schemas.openxmlformats.org/officeDocument/2006/relationships/image" Target="../media/image910.png"/><Relationship Id="rId5" Type="http://schemas.openxmlformats.org/officeDocument/2006/relationships/customXml" Target="../ink/ink1343.xml"/><Relationship Id="rId15" Type="http://schemas.openxmlformats.org/officeDocument/2006/relationships/customXml" Target="../ink/ink1348.xml"/><Relationship Id="rId23" Type="http://schemas.openxmlformats.org/officeDocument/2006/relationships/customXml" Target="../ink/ink1352.xml"/><Relationship Id="rId10" Type="http://schemas.openxmlformats.org/officeDocument/2006/relationships/image" Target="../media/image810.png"/><Relationship Id="rId19" Type="http://schemas.openxmlformats.org/officeDocument/2006/relationships/customXml" Target="../ink/ink1350.xml"/><Relationship Id="rId4" Type="http://schemas.openxmlformats.org/officeDocument/2006/relationships/image" Target="../media/image780.png"/><Relationship Id="rId9" Type="http://schemas.openxmlformats.org/officeDocument/2006/relationships/customXml" Target="../ink/ink1345.xml"/><Relationship Id="rId14" Type="http://schemas.openxmlformats.org/officeDocument/2006/relationships/image" Target="../media/image830.png"/><Relationship Id="rId22" Type="http://schemas.openxmlformats.org/officeDocument/2006/relationships/image" Target="../media/image870.png"/></Relationships>
</file>

<file path=ppt/slides/_rels/slide257.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customXml" Target="../ink/ink1358.xml"/><Relationship Id="rId18" Type="http://schemas.openxmlformats.org/officeDocument/2006/relationships/image" Target="../media/image850.png"/><Relationship Id="rId3" Type="http://schemas.openxmlformats.org/officeDocument/2006/relationships/customXml" Target="../ink/ink1353.xml"/><Relationship Id="rId21" Type="http://schemas.openxmlformats.org/officeDocument/2006/relationships/customXml" Target="../ink/ink1362.xml"/><Relationship Id="rId7" Type="http://schemas.openxmlformats.org/officeDocument/2006/relationships/customXml" Target="../ink/ink1355.xml"/><Relationship Id="rId12" Type="http://schemas.openxmlformats.org/officeDocument/2006/relationships/image" Target="../media/image820.png"/><Relationship Id="rId17" Type="http://schemas.openxmlformats.org/officeDocument/2006/relationships/customXml" Target="../ink/ink1360.xml"/><Relationship Id="rId2" Type="http://schemas.openxmlformats.org/officeDocument/2006/relationships/image" Target="../media/image1210.png"/><Relationship Id="rId16" Type="http://schemas.openxmlformats.org/officeDocument/2006/relationships/image" Target="../media/image840.png"/><Relationship Id="rId20"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1200.png"/><Relationship Id="rId11" Type="http://schemas.openxmlformats.org/officeDocument/2006/relationships/customXml" Target="../ink/ink1357.xml"/><Relationship Id="rId24" Type="http://schemas.openxmlformats.org/officeDocument/2006/relationships/image" Target="../media/image910.png"/><Relationship Id="rId5" Type="http://schemas.openxmlformats.org/officeDocument/2006/relationships/customXml" Target="../ink/ink1354.xml"/><Relationship Id="rId15" Type="http://schemas.openxmlformats.org/officeDocument/2006/relationships/customXml" Target="../ink/ink1359.xml"/><Relationship Id="rId23" Type="http://schemas.openxmlformats.org/officeDocument/2006/relationships/customXml" Target="../ink/ink1363.xml"/><Relationship Id="rId10" Type="http://schemas.openxmlformats.org/officeDocument/2006/relationships/image" Target="../media/image810.png"/><Relationship Id="rId19" Type="http://schemas.openxmlformats.org/officeDocument/2006/relationships/customXml" Target="../ink/ink1361.xml"/><Relationship Id="rId4" Type="http://schemas.openxmlformats.org/officeDocument/2006/relationships/image" Target="../media/image780.png"/><Relationship Id="rId9" Type="http://schemas.openxmlformats.org/officeDocument/2006/relationships/customXml" Target="../ink/ink1356.xml"/><Relationship Id="rId14" Type="http://schemas.openxmlformats.org/officeDocument/2006/relationships/image" Target="../media/image830.png"/><Relationship Id="rId22" Type="http://schemas.openxmlformats.org/officeDocument/2006/relationships/image" Target="../media/image8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60.xml"/><Relationship Id="rId1" Type="http://schemas.openxmlformats.org/officeDocument/2006/relationships/slideLayout" Target="../slideLayouts/slideLayout2.xml"/><Relationship Id="rId6" Type="http://schemas.openxmlformats.org/officeDocument/2006/relationships/customXml" Target="../ink/ink62.xml"/><Relationship Id="rId5" Type="http://schemas.openxmlformats.org/officeDocument/2006/relationships/image" Target="../media/image37.png"/><Relationship Id="rId10" Type="http://schemas.openxmlformats.org/officeDocument/2006/relationships/image" Target="../media/image68.png"/><Relationship Id="rId4" Type="http://schemas.openxmlformats.org/officeDocument/2006/relationships/customXml" Target="../ink/ink61.xml"/><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64.xml"/><Relationship Id="rId1" Type="http://schemas.openxmlformats.org/officeDocument/2006/relationships/slideLayout" Target="../slideLayouts/slideLayout2.xml"/><Relationship Id="rId6" Type="http://schemas.openxmlformats.org/officeDocument/2006/relationships/customXml" Target="../ink/ink66.xml"/><Relationship Id="rId5" Type="http://schemas.openxmlformats.org/officeDocument/2006/relationships/image" Target="../media/image37.png"/><Relationship Id="rId10" Type="http://schemas.openxmlformats.org/officeDocument/2006/relationships/image" Target="../media/image68.png"/><Relationship Id="rId4" Type="http://schemas.openxmlformats.org/officeDocument/2006/relationships/customXml" Target="../ink/ink65.xml"/><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9.xml"/><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image" Target="../media/image7.png"/><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10.xml"/><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5.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68.xml"/><Relationship Id="rId1" Type="http://schemas.openxmlformats.org/officeDocument/2006/relationships/slideLayout" Target="../slideLayouts/slideLayout2.xml"/><Relationship Id="rId6" Type="http://schemas.openxmlformats.org/officeDocument/2006/relationships/customXml" Target="../ink/ink70.xml"/><Relationship Id="rId5" Type="http://schemas.openxmlformats.org/officeDocument/2006/relationships/image" Target="../media/image37.png"/><Relationship Id="rId10" Type="http://schemas.openxmlformats.org/officeDocument/2006/relationships/image" Target="../media/image69.png"/><Relationship Id="rId4" Type="http://schemas.openxmlformats.org/officeDocument/2006/relationships/customXml" Target="../ink/ink69.xml"/><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customXml" Target="../ink/ink75.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72.xml"/><Relationship Id="rId1" Type="http://schemas.openxmlformats.org/officeDocument/2006/relationships/slideLayout" Target="../slideLayouts/slideLayout2.xml"/><Relationship Id="rId6" Type="http://schemas.openxmlformats.org/officeDocument/2006/relationships/customXml" Target="../ink/ink74.xml"/><Relationship Id="rId5" Type="http://schemas.openxmlformats.org/officeDocument/2006/relationships/image" Target="../media/image37.png"/><Relationship Id="rId10" Type="http://schemas.openxmlformats.org/officeDocument/2006/relationships/image" Target="../media/image70.png"/><Relationship Id="rId4" Type="http://schemas.openxmlformats.org/officeDocument/2006/relationships/customXml" Target="../ink/ink73.xml"/><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customXml" Target="../ink/ink79.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76.xml"/><Relationship Id="rId1" Type="http://schemas.openxmlformats.org/officeDocument/2006/relationships/slideLayout" Target="../slideLayouts/slideLayout2.xml"/><Relationship Id="rId6" Type="http://schemas.openxmlformats.org/officeDocument/2006/relationships/customXml" Target="../ink/ink78.xml"/><Relationship Id="rId5" Type="http://schemas.openxmlformats.org/officeDocument/2006/relationships/image" Target="../media/image37.png"/><Relationship Id="rId10" Type="http://schemas.openxmlformats.org/officeDocument/2006/relationships/image" Target="../media/image71.png"/><Relationship Id="rId4" Type="http://schemas.openxmlformats.org/officeDocument/2006/relationships/customXml" Target="../ink/ink77.xm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customXml" Target="../ink/ink83.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80.xml"/><Relationship Id="rId1" Type="http://schemas.openxmlformats.org/officeDocument/2006/relationships/slideLayout" Target="../slideLayouts/slideLayout2.xml"/><Relationship Id="rId6" Type="http://schemas.openxmlformats.org/officeDocument/2006/relationships/customXml" Target="../ink/ink82.xml"/><Relationship Id="rId5" Type="http://schemas.openxmlformats.org/officeDocument/2006/relationships/image" Target="../media/image37.png"/><Relationship Id="rId10" Type="http://schemas.openxmlformats.org/officeDocument/2006/relationships/image" Target="../media/image72.png"/><Relationship Id="rId4" Type="http://schemas.openxmlformats.org/officeDocument/2006/relationships/customXml" Target="../ink/ink81.xml"/><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customXml" Target="../ink/ink87.xml"/><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customXml" Target="../ink/ink84.xml"/><Relationship Id="rId1" Type="http://schemas.openxmlformats.org/officeDocument/2006/relationships/slideLayout" Target="../slideLayouts/slideLayout2.xml"/><Relationship Id="rId6" Type="http://schemas.openxmlformats.org/officeDocument/2006/relationships/customXml" Target="../ink/ink86.xml"/><Relationship Id="rId5" Type="http://schemas.openxmlformats.org/officeDocument/2006/relationships/image" Target="../media/image37.png"/><Relationship Id="rId4" Type="http://schemas.openxmlformats.org/officeDocument/2006/relationships/customXml" Target="../ink/ink85.xml"/><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77.png"/><Relationship Id="rId3" Type="http://schemas.openxmlformats.org/officeDocument/2006/relationships/image" Target="../media/image1112.png"/><Relationship Id="rId7" Type="http://schemas.openxmlformats.org/officeDocument/2006/relationships/image" Target="../media/image74.png"/><Relationship Id="rId12" Type="http://schemas.openxmlformats.org/officeDocument/2006/relationships/customXml" Target="../ink/ink93.xml"/><Relationship Id="rId2" Type="http://schemas.openxmlformats.org/officeDocument/2006/relationships/customXml" Target="../ink/ink88.xml"/><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76.png"/><Relationship Id="rId5" Type="http://schemas.openxmlformats.org/officeDocument/2006/relationships/image" Target="../media/image73.png"/><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customXml" Target="../ink/ink99.xml"/><Relationship Id="rId2"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customXml" Target="../ink/ink102.xml"/><Relationship Id="rId13" Type="http://schemas.openxmlformats.org/officeDocument/2006/relationships/image" Target="../media/image76.png"/><Relationship Id="rId3" Type="http://schemas.openxmlformats.org/officeDocument/2006/relationships/image" Target="../media/image84.png"/><Relationship Id="rId7" Type="http://schemas.openxmlformats.org/officeDocument/2006/relationships/image" Target="../media/image73.png"/><Relationship Id="rId12" Type="http://schemas.openxmlformats.org/officeDocument/2006/relationships/customXml" Target="../ink/ink10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01.xml"/><Relationship Id="rId11" Type="http://schemas.openxmlformats.org/officeDocument/2006/relationships/image" Target="../media/image75.png"/><Relationship Id="rId5" Type="http://schemas.openxmlformats.org/officeDocument/2006/relationships/image" Target="../media/image1112.png"/><Relationship Id="rId15" Type="http://schemas.openxmlformats.org/officeDocument/2006/relationships/image" Target="../media/image77.png"/><Relationship Id="rId10" Type="http://schemas.openxmlformats.org/officeDocument/2006/relationships/customXml" Target="../ink/ink103.xml"/><Relationship Id="rId4" Type="http://schemas.openxmlformats.org/officeDocument/2006/relationships/customXml" Target="../ink/ink100.xml"/><Relationship Id="rId9" Type="http://schemas.openxmlformats.org/officeDocument/2006/relationships/image" Target="../media/image74.png"/><Relationship Id="rId14" Type="http://schemas.openxmlformats.org/officeDocument/2006/relationships/customXml" Target="../ink/ink105.xml"/></Relationships>
</file>

<file path=ppt/slides/_rels/slide38.xml.rels><?xml version="1.0" encoding="UTF-8" standalone="yes"?>
<Relationships xmlns="http://schemas.openxmlformats.org/package/2006/relationships"><Relationship Id="rId8" Type="http://schemas.openxmlformats.org/officeDocument/2006/relationships/customXml" Target="../ink/ink108.xml"/><Relationship Id="rId13" Type="http://schemas.openxmlformats.org/officeDocument/2006/relationships/image" Target="../media/image76.png"/><Relationship Id="rId3"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customXml" Target="../ink/ink11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07.xml"/><Relationship Id="rId11" Type="http://schemas.openxmlformats.org/officeDocument/2006/relationships/image" Target="../media/image75.png"/><Relationship Id="rId5" Type="http://schemas.openxmlformats.org/officeDocument/2006/relationships/image" Target="../media/image1112.png"/><Relationship Id="rId15" Type="http://schemas.openxmlformats.org/officeDocument/2006/relationships/image" Target="../media/image77.png"/><Relationship Id="rId10" Type="http://schemas.openxmlformats.org/officeDocument/2006/relationships/customXml" Target="../ink/ink109.xml"/><Relationship Id="rId4" Type="http://schemas.openxmlformats.org/officeDocument/2006/relationships/customXml" Target="../ink/ink106.xml"/><Relationship Id="rId9" Type="http://schemas.openxmlformats.org/officeDocument/2006/relationships/image" Target="../media/image74.png"/><Relationship Id="rId14" Type="http://schemas.openxmlformats.org/officeDocument/2006/relationships/customXml" Target="../ink/ink111.xml"/></Relationships>
</file>

<file path=ppt/slides/_rels/slide39.xml.rels><?xml version="1.0" encoding="UTF-8" standalone="yes"?>
<Relationships xmlns="http://schemas.openxmlformats.org/package/2006/relationships"><Relationship Id="rId8" Type="http://schemas.openxmlformats.org/officeDocument/2006/relationships/customXml" Target="../ink/ink114.xml"/><Relationship Id="rId13" Type="http://schemas.openxmlformats.org/officeDocument/2006/relationships/image" Target="../media/image76.png"/><Relationship Id="rId3" Type="http://schemas.openxmlformats.org/officeDocument/2006/relationships/image" Target="../media/image86.png"/><Relationship Id="rId7" Type="http://schemas.openxmlformats.org/officeDocument/2006/relationships/image" Target="../media/image73.png"/><Relationship Id="rId12" Type="http://schemas.openxmlformats.org/officeDocument/2006/relationships/customXml" Target="../ink/ink11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13.xml"/><Relationship Id="rId11" Type="http://schemas.openxmlformats.org/officeDocument/2006/relationships/image" Target="../media/image75.png"/><Relationship Id="rId5" Type="http://schemas.openxmlformats.org/officeDocument/2006/relationships/image" Target="../media/image1112.png"/><Relationship Id="rId15" Type="http://schemas.openxmlformats.org/officeDocument/2006/relationships/image" Target="../media/image77.png"/><Relationship Id="rId10" Type="http://schemas.openxmlformats.org/officeDocument/2006/relationships/customXml" Target="../ink/ink115.xml"/><Relationship Id="rId4" Type="http://schemas.openxmlformats.org/officeDocument/2006/relationships/customXml" Target="../ink/ink112.xml"/><Relationship Id="rId9" Type="http://schemas.openxmlformats.org/officeDocument/2006/relationships/image" Target="../media/image74.png"/><Relationship Id="rId14" Type="http://schemas.openxmlformats.org/officeDocument/2006/relationships/customXml" Target="../ink/ink117.xml"/></Relationships>
</file>

<file path=ppt/slides/_rels/slide4.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customXml" Target="../ink/ink15.xml"/><Relationship Id="rId3" Type="http://schemas.openxmlformats.org/officeDocument/2006/relationships/customXml" Target="../ink/ink11.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image" Target="../media/image1.jpeg"/><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1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16.xml"/><Relationship Id="rId10" Type="http://schemas.openxmlformats.org/officeDocument/2006/relationships/customXml" Target="../ink/ink14.xml"/><Relationship Id="rId9" Type="http://schemas.openxmlformats.org/officeDocument/2006/relationships/image" Target="../media/image5.png"/><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customXml" Target="../ink/ink120.xml"/><Relationship Id="rId13" Type="http://schemas.openxmlformats.org/officeDocument/2006/relationships/image" Target="../media/image76.png"/><Relationship Id="rId3"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customXml" Target="../ink/ink12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119.xml"/><Relationship Id="rId11" Type="http://schemas.openxmlformats.org/officeDocument/2006/relationships/image" Target="../media/image75.png"/><Relationship Id="rId5" Type="http://schemas.openxmlformats.org/officeDocument/2006/relationships/image" Target="../media/image1112.png"/><Relationship Id="rId15" Type="http://schemas.openxmlformats.org/officeDocument/2006/relationships/image" Target="../media/image77.png"/><Relationship Id="rId10" Type="http://schemas.openxmlformats.org/officeDocument/2006/relationships/customXml" Target="../ink/ink121.xml"/><Relationship Id="rId4" Type="http://schemas.openxmlformats.org/officeDocument/2006/relationships/customXml" Target="../ink/ink118.xml"/><Relationship Id="rId9" Type="http://schemas.openxmlformats.org/officeDocument/2006/relationships/image" Target="../media/image74.png"/><Relationship Id="rId14" Type="http://schemas.openxmlformats.org/officeDocument/2006/relationships/customXml" Target="../ink/ink123.xml"/></Relationships>
</file>

<file path=ppt/slides/_rels/slide41.xml.rels><?xml version="1.0" encoding="UTF-8" standalone="yes"?>
<Relationships xmlns="http://schemas.openxmlformats.org/package/2006/relationships"><Relationship Id="rId8" Type="http://schemas.openxmlformats.org/officeDocument/2006/relationships/customXml" Target="../ink/ink126.xml"/><Relationship Id="rId13" Type="http://schemas.openxmlformats.org/officeDocument/2006/relationships/image" Target="../media/image76.png"/><Relationship Id="rId3"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customXml" Target="../ink/ink12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25.xml"/><Relationship Id="rId11" Type="http://schemas.openxmlformats.org/officeDocument/2006/relationships/image" Target="../media/image75.png"/><Relationship Id="rId5" Type="http://schemas.openxmlformats.org/officeDocument/2006/relationships/image" Target="../media/image1112.png"/><Relationship Id="rId15" Type="http://schemas.openxmlformats.org/officeDocument/2006/relationships/image" Target="../media/image77.png"/><Relationship Id="rId10" Type="http://schemas.openxmlformats.org/officeDocument/2006/relationships/customXml" Target="../ink/ink127.xml"/><Relationship Id="rId4" Type="http://schemas.openxmlformats.org/officeDocument/2006/relationships/customXml" Target="../ink/ink124.xml"/><Relationship Id="rId9" Type="http://schemas.openxmlformats.org/officeDocument/2006/relationships/image" Target="../media/image74.png"/><Relationship Id="rId14" Type="http://schemas.openxmlformats.org/officeDocument/2006/relationships/customXml" Target="../ink/ink1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4.png"/><Relationship Id="rId2" Type="http://schemas.openxmlformats.org/officeDocument/2006/relationships/customXml" Target="../ink/ink130.xml"/><Relationship Id="rId1" Type="http://schemas.openxmlformats.org/officeDocument/2006/relationships/slideLayout" Target="../slideLayouts/slideLayout2.xml"/><Relationship Id="rId5" Type="http://schemas.openxmlformats.org/officeDocument/2006/relationships/image" Target="../media/image834.png"/><Relationship Id="rId4" Type="http://schemas.openxmlformats.org/officeDocument/2006/relationships/customXml" Target="../ink/ink131.xml"/></Relationships>
</file>

<file path=ppt/slides/_rels/slide44.xml.rels><?xml version="1.0" encoding="UTF-8" standalone="yes"?>
<Relationships xmlns="http://schemas.openxmlformats.org/package/2006/relationships"><Relationship Id="rId8" Type="http://schemas.openxmlformats.org/officeDocument/2006/relationships/customXml" Target="../ink/ink135.xml"/><Relationship Id="rId13" Type="http://schemas.openxmlformats.org/officeDocument/2006/relationships/image" Target="../media/image89.png"/><Relationship Id="rId18" Type="http://schemas.openxmlformats.org/officeDocument/2006/relationships/customXml" Target="../ink/ink140.xml"/><Relationship Id="rId3" Type="http://schemas.openxmlformats.org/officeDocument/2006/relationships/image" Target="../media/image845.png"/><Relationship Id="rId21" Type="http://schemas.openxmlformats.org/officeDocument/2006/relationships/image" Target="../media/image93.png"/><Relationship Id="rId7" Type="http://schemas.openxmlformats.org/officeDocument/2006/relationships/image" Target="../media/image864.png"/><Relationship Id="rId12" Type="http://schemas.openxmlformats.org/officeDocument/2006/relationships/customXml" Target="../ink/ink137.xml"/><Relationship Id="rId17" Type="http://schemas.openxmlformats.org/officeDocument/2006/relationships/image" Target="../media/image91.png"/><Relationship Id="rId2" Type="http://schemas.openxmlformats.org/officeDocument/2006/relationships/customXml" Target="../ink/ink132.xml"/><Relationship Id="rId16" Type="http://schemas.openxmlformats.org/officeDocument/2006/relationships/customXml" Target="../ink/ink139.xml"/><Relationship Id="rId20"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customXml" Target="../ink/ink134.xml"/><Relationship Id="rId11" Type="http://schemas.openxmlformats.org/officeDocument/2006/relationships/image" Target="../media/image88.png"/><Relationship Id="rId5" Type="http://schemas.openxmlformats.org/officeDocument/2006/relationships/image" Target="../media/image854.png"/><Relationship Id="rId15" Type="http://schemas.openxmlformats.org/officeDocument/2006/relationships/image" Target="../media/image90.png"/><Relationship Id="rId23" Type="http://schemas.openxmlformats.org/officeDocument/2006/relationships/image" Target="../media/image94.png"/><Relationship Id="rId10" Type="http://schemas.openxmlformats.org/officeDocument/2006/relationships/customXml" Target="../ink/ink136.xml"/><Relationship Id="rId19" Type="http://schemas.openxmlformats.org/officeDocument/2006/relationships/image" Target="../media/image92.png"/><Relationship Id="rId4" Type="http://schemas.openxmlformats.org/officeDocument/2006/relationships/customXml" Target="../ink/ink133.xml"/><Relationship Id="rId9" Type="http://schemas.openxmlformats.org/officeDocument/2006/relationships/image" Target="../media/image874.png"/><Relationship Id="rId14" Type="http://schemas.openxmlformats.org/officeDocument/2006/relationships/customXml" Target="../ink/ink138.xml"/><Relationship Id="rId22" Type="http://schemas.openxmlformats.org/officeDocument/2006/relationships/customXml" Target="../ink/ink142.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customXml" Target="../ink/ink143.xml"/><Relationship Id="rId1" Type="http://schemas.openxmlformats.org/officeDocument/2006/relationships/slideLayout" Target="../slideLayouts/slideLayout2.xml"/><Relationship Id="rId6" Type="http://schemas.openxmlformats.org/officeDocument/2006/relationships/customXml" Target="../ink/ink145.xml"/><Relationship Id="rId5" Type="http://schemas.openxmlformats.org/officeDocument/2006/relationships/image" Target="../media/image96.png"/><Relationship Id="rId4" Type="http://schemas.openxmlformats.org/officeDocument/2006/relationships/customXml" Target="../ink/ink144.xml"/></Relationships>
</file>

<file path=ppt/slides/_rels/slide46.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customXml" Target="../ink/ink154.xml"/><Relationship Id="rId26" Type="http://schemas.openxmlformats.org/officeDocument/2006/relationships/customXml" Target="../ink/ink158.xml"/><Relationship Id="rId3" Type="http://schemas.openxmlformats.org/officeDocument/2006/relationships/image" Target="../media/image95.png"/><Relationship Id="rId21" Type="http://schemas.openxmlformats.org/officeDocument/2006/relationships/image" Target="../media/image104.png"/><Relationship Id="rId34" Type="http://schemas.openxmlformats.org/officeDocument/2006/relationships/customXml" Target="../ink/ink162.xml"/><Relationship Id="rId7" Type="http://schemas.openxmlformats.org/officeDocument/2006/relationships/image" Target="../media/image97.png"/><Relationship Id="rId12" Type="http://schemas.openxmlformats.org/officeDocument/2006/relationships/customXml" Target="../ink/ink151.xml"/><Relationship Id="rId17" Type="http://schemas.openxmlformats.org/officeDocument/2006/relationships/image" Target="../media/image102.png"/><Relationship Id="rId25" Type="http://schemas.openxmlformats.org/officeDocument/2006/relationships/image" Target="../media/image106.png"/><Relationship Id="rId33" Type="http://schemas.openxmlformats.org/officeDocument/2006/relationships/image" Target="../media/image110.png"/><Relationship Id="rId2" Type="http://schemas.openxmlformats.org/officeDocument/2006/relationships/customXml" Target="../ink/ink146.xml"/><Relationship Id="rId16" Type="http://schemas.openxmlformats.org/officeDocument/2006/relationships/customXml" Target="../ink/ink153.xml"/><Relationship Id="rId20" Type="http://schemas.openxmlformats.org/officeDocument/2006/relationships/customXml" Target="../ink/ink155.xml"/><Relationship Id="rId29"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customXml" Target="../ink/ink148.xml"/><Relationship Id="rId11" Type="http://schemas.openxmlformats.org/officeDocument/2006/relationships/image" Target="../media/image99.png"/><Relationship Id="rId24" Type="http://schemas.openxmlformats.org/officeDocument/2006/relationships/customXml" Target="../ink/ink157.xml"/><Relationship Id="rId32" Type="http://schemas.openxmlformats.org/officeDocument/2006/relationships/customXml" Target="../ink/ink161.xml"/><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image" Target="../media/image105.png"/><Relationship Id="rId28" Type="http://schemas.openxmlformats.org/officeDocument/2006/relationships/customXml" Target="../ink/ink159.xml"/><Relationship Id="rId10" Type="http://schemas.openxmlformats.org/officeDocument/2006/relationships/customXml" Target="../ink/ink150.xml"/><Relationship Id="rId19" Type="http://schemas.openxmlformats.org/officeDocument/2006/relationships/image" Target="../media/image103.png"/><Relationship Id="rId31" Type="http://schemas.openxmlformats.org/officeDocument/2006/relationships/image" Target="../media/image109.png"/><Relationship Id="rId4" Type="http://schemas.openxmlformats.org/officeDocument/2006/relationships/customXml" Target="../ink/ink147.xml"/><Relationship Id="rId9" Type="http://schemas.openxmlformats.org/officeDocument/2006/relationships/image" Target="../media/image98.png"/><Relationship Id="rId14" Type="http://schemas.openxmlformats.org/officeDocument/2006/relationships/customXml" Target="../ink/ink152.xml"/><Relationship Id="rId22" Type="http://schemas.openxmlformats.org/officeDocument/2006/relationships/customXml" Target="../ink/ink156.xml"/><Relationship Id="rId27" Type="http://schemas.openxmlformats.org/officeDocument/2006/relationships/image" Target="../media/image107.png"/><Relationship Id="rId30" Type="http://schemas.openxmlformats.org/officeDocument/2006/relationships/customXml" Target="../ink/ink160.xml"/><Relationship Id="rId35" Type="http://schemas.openxmlformats.org/officeDocument/2006/relationships/image" Target="../media/image111.png"/><Relationship Id="rId8" Type="http://schemas.openxmlformats.org/officeDocument/2006/relationships/customXml" Target="../ink/ink149.xml"/></Relationships>
</file>

<file path=ppt/slides/_rels/slide47.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customXml" Target="../ink/ink171.xml"/><Relationship Id="rId26" Type="http://schemas.openxmlformats.org/officeDocument/2006/relationships/customXml" Target="../ink/ink175.xml"/><Relationship Id="rId3" Type="http://schemas.openxmlformats.org/officeDocument/2006/relationships/image" Target="../media/image95.png"/><Relationship Id="rId21" Type="http://schemas.openxmlformats.org/officeDocument/2006/relationships/image" Target="../media/image104.png"/><Relationship Id="rId34" Type="http://schemas.openxmlformats.org/officeDocument/2006/relationships/customXml" Target="../ink/ink179.xml"/><Relationship Id="rId7" Type="http://schemas.openxmlformats.org/officeDocument/2006/relationships/image" Target="../media/image97.png"/><Relationship Id="rId12" Type="http://schemas.openxmlformats.org/officeDocument/2006/relationships/customXml" Target="../ink/ink168.xml"/><Relationship Id="rId17" Type="http://schemas.openxmlformats.org/officeDocument/2006/relationships/image" Target="../media/image102.png"/><Relationship Id="rId25" Type="http://schemas.openxmlformats.org/officeDocument/2006/relationships/image" Target="../media/image106.png"/><Relationship Id="rId33" Type="http://schemas.openxmlformats.org/officeDocument/2006/relationships/image" Target="../media/image110.png"/><Relationship Id="rId2" Type="http://schemas.openxmlformats.org/officeDocument/2006/relationships/customXml" Target="../ink/ink163.xml"/><Relationship Id="rId16" Type="http://schemas.openxmlformats.org/officeDocument/2006/relationships/customXml" Target="../ink/ink170.xml"/><Relationship Id="rId20" Type="http://schemas.openxmlformats.org/officeDocument/2006/relationships/customXml" Target="../ink/ink172.xml"/><Relationship Id="rId29"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customXml" Target="../ink/ink165.xml"/><Relationship Id="rId11" Type="http://schemas.openxmlformats.org/officeDocument/2006/relationships/image" Target="../media/image99.png"/><Relationship Id="rId24" Type="http://schemas.openxmlformats.org/officeDocument/2006/relationships/customXml" Target="../ink/ink174.xml"/><Relationship Id="rId32" Type="http://schemas.openxmlformats.org/officeDocument/2006/relationships/customXml" Target="../ink/ink178.xml"/><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image" Target="../media/image105.png"/><Relationship Id="rId28" Type="http://schemas.openxmlformats.org/officeDocument/2006/relationships/customXml" Target="../ink/ink176.xml"/><Relationship Id="rId10" Type="http://schemas.openxmlformats.org/officeDocument/2006/relationships/customXml" Target="../ink/ink167.xml"/><Relationship Id="rId19" Type="http://schemas.openxmlformats.org/officeDocument/2006/relationships/image" Target="../media/image103.png"/><Relationship Id="rId31" Type="http://schemas.openxmlformats.org/officeDocument/2006/relationships/image" Target="../media/image109.png"/><Relationship Id="rId4" Type="http://schemas.openxmlformats.org/officeDocument/2006/relationships/customXml" Target="../ink/ink164.xml"/><Relationship Id="rId9" Type="http://schemas.openxmlformats.org/officeDocument/2006/relationships/image" Target="../media/image98.png"/><Relationship Id="rId14" Type="http://schemas.openxmlformats.org/officeDocument/2006/relationships/customXml" Target="../ink/ink169.xml"/><Relationship Id="rId22" Type="http://schemas.openxmlformats.org/officeDocument/2006/relationships/customXml" Target="../ink/ink173.xml"/><Relationship Id="rId27" Type="http://schemas.openxmlformats.org/officeDocument/2006/relationships/image" Target="../media/image107.png"/><Relationship Id="rId30" Type="http://schemas.openxmlformats.org/officeDocument/2006/relationships/customXml" Target="../ink/ink177.xml"/><Relationship Id="rId35" Type="http://schemas.openxmlformats.org/officeDocument/2006/relationships/image" Target="../media/image111.png"/><Relationship Id="rId8" Type="http://schemas.openxmlformats.org/officeDocument/2006/relationships/customXml" Target="../ink/ink16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customXml" Target="../ink/ink21.xml"/><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18.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22.xml"/><Relationship Id="rId10" Type="http://schemas.openxmlformats.org/officeDocument/2006/relationships/customXml" Target="../ink/ink20.xml"/><Relationship Id="rId4" Type="http://schemas.openxmlformats.org/officeDocument/2006/relationships/customXml" Target="../ink/ink17.xml"/><Relationship Id="rId9" Type="http://schemas.openxmlformats.org/officeDocument/2006/relationships/image" Target="../media/image5.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customXml" Target="../ink/ink27.xml"/><Relationship Id="rId1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customXml" Target="../ink/ink29.xml"/><Relationship Id="rId2" Type="http://schemas.openxmlformats.org/officeDocument/2006/relationships/image" Target="../media/image11.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customXml" Target="../ink/ink24.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28.xml"/><Relationship Id="rId10" Type="http://schemas.openxmlformats.org/officeDocument/2006/relationships/customXml" Target="../ink/ink26.xml"/><Relationship Id="rId19" Type="http://schemas.openxmlformats.org/officeDocument/2006/relationships/customXml" Target="../ink/ink30.xml"/><Relationship Id="rId4" Type="http://schemas.openxmlformats.org/officeDocument/2006/relationships/customXml" Target="../ink/ink23.xml"/><Relationship Id="rId9" Type="http://schemas.openxmlformats.org/officeDocument/2006/relationships/image" Target="../media/image5.png"/><Relationship Id="rId1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3.png"/><Relationship Id="rId2" Type="http://schemas.openxmlformats.org/officeDocument/2006/relationships/image" Target="../media/image8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customXml" Target="../ink/ink35.xml"/><Relationship Id="rId1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customXml" Target="../ink/ink37.xml"/><Relationship Id="rId2" Type="http://schemas.openxmlformats.org/officeDocument/2006/relationships/image" Target="../media/image15.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customXml" Target="../ink/ink32.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36.xml"/><Relationship Id="rId10" Type="http://schemas.openxmlformats.org/officeDocument/2006/relationships/customXml" Target="../ink/ink34.xml"/><Relationship Id="rId19" Type="http://schemas.openxmlformats.org/officeDocument/2006/relationships/customXml" Target="../ink/ink38.xml"/><Relationship Id="rId4" Type="http://schemas.openxmlformats.org/officeDocument/2006/relationships/customXml" Target="../ink/ink31.xml"/><Relationship Id="rId9" Type="http://schemas.openxmlformats.org/officeDocument/2006/relationships/image" Target="../media/image5.png"/><Relationship Id="rId1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customXml" Target="../ink/ink183.xml"/><Relationship Id="rId3" Type="http://schemas.openxmlformats.org/officeDocument/2006/relationships/image" Target="../media/image732.png"/><Relationship Id="rId7" Type="http://schemas.openxmlformats.org/officeDocument/2006/relationships/image" Target="../media/image752.png"/><Relationship Id="rId2" Type="http://schemas.openxmlformats.org/officeDocument/2006/relationships/customXml" Target="../ink/ink180.xml"/><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772.png"/><Relationship Id="rId5" Type="http://schemas.openxmlformats.org/officeDocument/2006/relationships/image" Target="../media/image742.png"/><Relationship Id="rId10" Type="http://schemas.openxmlformats.org/officeDocument/2006/relationships/customXml" Target="../ink/ink184.xml"/><Relationship Id="rId4" Type="http://schemas.openxmlformats.org/officeDocument/2006/relationships/customXml" Target="../ink/ink181.xml"/><Relationship Id="rId9" Type="http://schemas.openxmlformats.org/officeDocument/2006/relationships/image" Target="../media/image762.png"/></Relationships>
</file>

<file path=ppt/slides/_rels/slide72.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185.xml"/><Relationship Id="rId7" Type="http://schemas.openxmlformats.org/officeDocument/2006/relationships/customXml" Target="../ink/ink187.xml"/><Relationship Id="rId12" Type="http://schemas.openxmlformats.org/officeDocument/2006/relationships/image" Target="../media/image772.png"/><Relationship Id="rId2" Type="http://schemas.openxmlformats.org/officeDocument/2006/relationships/image" Target="../media/image78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189.xml"/><Relationship Id="rId5" Type="http://schemas.openxmlformats.org/officeDocument/2006/relationships/customXml" Target="../ink/ink186.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188.xml"/></Relationships>
</file>

<file path=ppt/slides/_rels/slide73.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190.xml"/><Relationship Id="rId7" Type="http://schemas.openxmlformats.org/officeDocument/2006/relationships/customXml" Target="../ink/ink192.xml"/><Relationship Id="rId12" Type="http://schemas.openxmlformats.org/officeDocument/2006/relationships/image" Target="../media/image772.png"/><Relationship Id="rId2" Type="http://schemas.openxmlformats.org/officeDocument/2006/relationships/image" Target="../media/image79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194.xml"/><Relationship Id="rId5" Type="http://schemas.openxmlformats.org/officeDocument/2006/relationships/customXml" Target="../ink/ink191.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193.xml"/></Relationships>
</file>

<file path=ppt/slides/_rels/slide74.xml.rels><?xml version="1.0" encoding="UTF-8" standalone="yes"?>
<Relationships xmlns="http://schemas.openxmlformats.org/package/2006/relationships"><Relationship Id="rId8" Type="http://schemas.openxmlformats.org/officeDocument/2006/relationships/customXml" Target="../ink/ink198.xml"/><Relationship Id="rId3" Type="http://schemas.openxmlformats.org/officeDocument/2006/relationships/image" Target="../media/image732.png"/><Relationship Id="rId7" Type="http://schemas.openxmlformats.org/officeDocument/2006/relationships/image" Target="../media/image752.png"/><Relationship Id="rId2" Type="http://schemas.openxmlformats.org/officeDocument/2006/relationships/customXml" Target="../ink/ink195.xml"/><Relationship Id="rId1" Type="http://schemas.openxmlformats.org/officeDocument/2006/relationships/slideLayout" Target="../slideLayouts/slideLayout2.xml"/><Relationship Id="rId6" Type="http://schemas.openxmlformats.org/officeDocument/2006/relationships/customXml" Target="../ink/ink197.xml"/><Relationship Id="rId11" Type="http://schemas.openxmlformats.org/officeDocument/2006/relationships/image" Target="../media/image772.png"/><Relationship Id="rId5" Type="http://schemas.openxmlformats.org/officeDocument/2006/relationships/image" Target="../media/image742.png"/><Relationship Id="rId10" Type="http://schemas.openxmlformats.org/officeDocument/2006/relationships/customXml" Target="../ink/ink199.xml"/><Relationship Id="rId4" Type="http://schemas.openxmlformats.org/officeDocument/2006/relationships/customXml" Target="../ink/ink196.xml"/><Relationship Id="rId9" Type="http://schemas.openxmlformats.org/officeDocument/2006/relationships/image" Target="../media/image762.png"/></Relationships>
</file>

<file path=ppt/slides/_rels/slide75.xml.rels><?xml version="1.0" encoding="UTF-8" standalone="yes"?>
<Relationships xmlns="http://schemas.openxmlformats.org/package/2006/relationships"><Relationship Id="rId8" Type="http://schemas.openxmlformats.org/officeDocument/2006/relationships/customXml" Target="../ink/ink203.xml"/><Relationship Id="rId3" Type="http://schemas.openxmlformats.org/officeDocument/2006/relationships/image" Target="../media/image732.png"/><Relationship Id="rId7" Type="http://schemas.openxmlformats.org/officeDocument/2006/relationships/image" Target="../media/image752.png"/><Relationship Id="rId2" Type="http://schemas.openxmlformats.org/officeDocument/2006/relationships/customXml" Target="../ink/ink200.xml"/><Relationship Id="rId1" Type="http://schemas.openxmlformats.org/officeDocument/2006/relationships/slideLayout" Target="../slideLayouts/slideLayout2.xml"/><Relationship Id="rId6" Type="http://schemas.openxmlformats.org/officeDocument/2006/relationships/customXml" Target="../ink/ink202.xml"/><Relationship Id="rId11" Type="http://schemas.openxmlformats.org/officeDocument/2006/relationships/image" Target="../media/image772.png"/><Relationship Id="rId5" Type="http://schemas.openxmlformats.org/officeDocument/2006/relationships/image" Target="../media/image742.png"/><Relationship Id="rId10" Type="http://schemas.openxmlformats.org/officeDocument/2006/relationships/customXml" Target="../ink/ink204.xml"/><Relationship Id="rId4" Type="http://schemas.openxmlformats.org/officeDocument/2006/relationships/customXml" Target="../ink/ink201.xml"/><Relationship Id="rId9" Type="http://schemas.openxmlformats.org/officeDocument/2006/relationships/image" Target="../media/image762.png"/></Relationships>
</file>

<file path=ppt/slides/_rels/slide76.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05.xml"/><Relationship Id="rId7" Type="http://schemas.openxmlformats.org/officeDocument/2006/relationships/customXml" Target="../ink/ink207.xml"/><Relationship Id="rId12" Type="http://schemas.openxmlformats.org/officeDocument/2006/relationships/image" Target="../media/image772.png"/><Relationship Id="rId2" Type="http://schemas.openxmlformats.org/officeDocument/2006/relationships/image" Target="../media/image80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09.xml"/><Relationship Id="rId5" Type="http://schemas.openxmlformats.org/officeDocument/2006/relationships/customXml" Target="../ink/ink206.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08.xml"/></Relationships>
</file>

<file path=ppt/slides/_rels/slide77.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10.xml"/><Relationship Id="rId7" Type="http://schemas.openxmlformats.org/officeDocument/2006/relationships/customXml" Target="../ink/ink212.xml"/><Relationship Id="rId12" Type="http://schemas.openxmlformats.org/officeDocument/2006/relationships/image" Target="../media/image772.png"/><Relationship Id="rId2" Type="http://schemas.openxmlformats.org/officeDocument/2006/relationships/image" Target="../media/image81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14.xml"/><Relationship Id="rId5" Type="http://schemas.openxmlformats.org/officeDocument/2006/relationships/customXml" Target="../ink/ink211.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13.xml"/></Relationships>
</file>

<file path=ppt/slides/_rels/slide78.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15.xml"/><Relationship Id="rId7" Type="http://schemas.openxmlformats.org/officeDocument/2006/relationships/customXml" Target="../ink/ink217.xml"/><Relationship Id="rId12" Type="http://schemas.openxmlformats.org/officeDocument/2006/relationships/image" Target="../media/image772.png"/><Relationship Id="rId2" Type="http://schemas.openxmlformats.org/officeDocument/2006/relationships/image" Target="../media/image82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19.xml"/><Relationship Id="rId5" Type="http://schemas.openxmlformats.org/officeDocument/2006/relationships/customXml" Target="../ink/ink216.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18.xml"/></Relationships>
</file>

<file path=ppt/slides/_rels/slide79.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20.xml"/><Relationship Id="rId7" Type="http://schemas.openxmlformats.org/officeDocument/2006/relationships/customXml" Target="../ink/ink222.xml"/><Relationship Id="rId12" Type="http://schemas.openxmlformats.org/officeDocument/2006/relationships/image" Target="../media/image772.png"/><Relationship Id="rId2" Type="http://schemas.openxmlformats.org/officeDocument/2006/relationships/image" Target="../media/image83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24.xml"/><Relationship Id="rId5" Type="http://schemas.openxmlformats.org/officeDocument/2006/relationships/customXml" Target="../ink/ink221.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23.xml"/></Relationships>
</file>

<file path=ppt/slides/_rels/slide8.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customXml" Target="../ink/ink43.xml"/><Relationship Id="rId1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customXml" Target="../ink/ink45.xml"/><Relationship Id="rId2" Type="http://schemas.openxmlformats.org/officeDocument/2006/relationships/image" Target="../media/image16.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customXml" Target="../ink/ink40.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customXml" Target="../ink/ink44.xml"/><Relationship Id="rId10" Type="http://schemas.openxmlformats.org/officeDocument/2006/relationships/customXml" Target="../ink/ink42.xml"/><Relationship Id="rId19" Type="http://schemas.openxmlformats.org/officeDocument/2006/relationships/customXml" Target="../ink/ink46.xml"/><Relationship Id="rId4" Type="http://schemas.openxmlformats.org/officeDocument/2006/relationships/customXml" Target="../ink/ink39.xml"/><Relationship Id="rId9" Type="http://schemas.openxmlformats.org/officeDocument/2006/relationships/image" Target="../media/image5.png"/><Relationship Id="rId14" Type="http://schemas.openxmlformats.org/officeDocument/2006/relationships/image" Target="../media/image9.png"/></Relationships>
</file>

<file path=ppt/slides/_rels/slide80.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25.xml"/><Relationship Id="rId7" Type="http://schemas.openxmlformats.org/officeDocument/2006/relationships/customXml" Target="../ink/ink227.xml"/><Relationship Id="rId12" Type="http://schemas.openxmlformats.org/officeDocument/2006/relationships/image" Target="../media/image772.png"/><Relationship Id="rId2" Type="http://schemas.openxmlformats.org/officeDocument/2006/relationships/image" Target="../media/image843.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29.xml"/><Relationship Id="rId5" Type="http://schemas.openxmlformats.org/officeDocument/2006/relationships/customXml" Target="../ink/ink226.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28.xml"/></Relationships>
</file>

<file path=ppt/slides/_rels/slide81.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customXml" Target="../ink/ink230.xml"/><Relationship Id="rId7" Type="http://schemas.openxmlformats.org/officeDocument/2006/relationships/customXml" Target="../ink/ink232.xml"/><Relationship Id="rId12" Type="http://schemas.openxmlformats.org/officeDocument/2006/relationships/image" Target="../media/image772.png"/><Relationship Id="rId2" Type="http://schemas.openxmlformats.org/officeDocument/2006/relationships/image" Target="../media/image852.png"/><Relationship Id="rId1" Type="http://schemas.openxmlformats.org/officeDocument/2006/relationships/slideLayout" Target="../slideLayouts/slideLayout2.xml"/><Relationship Id="rId6" Type="http://schemas.openxmlformats.org/officeDocument/2006/relationships/image" Target="../media/image742.png"/><Relationship Id="rId11" Type="http://schemas.openxmlformats.org/officeDocument/2006/relationships/customXml" Target="../ink/ink234.xml"/><Relationship Id="rId5" Type="http://schemas.openxmlformats.org/officeDocument/2006/relationships/customXml" Target="../ink/ink231.xml"/><Relationship Id="rId10" Type="http://schemas.openxmlformats.org/officeDocument/2006/relationships/image" Target="../media/image762.png"/><Relationship Id="rId4" Type="http://schemas.openxmlformats.org/officeDocument/2006/relationships/image" Target="../media/image732.png"/><Relationship Id="rId9" Type="http://schemas.openxmlformats.org/officeDocument/2006/relationships/customXml" Target="../ink/ink2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customXml" Target="../ink/ink2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customXml" Target="../ink/ink2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customXml" Target="../ink/ink237.xml"/><Relationship Id="rId1" Type="http://schemas.openxmlformats.org/officeDocument/2006/relationships/slideLayout" Target="../slideLayouts/slideLayout2.xml"/><Relationship Id="rId6" Type="http://schemas.openxmlformats.org/officeDocument/2006/relationships/customXml" Target="../ink/ink239.xml"/><Relationship Id="rId5" Type="http://schemas.openxmlformats.org/officeDocument/2006/relationships/image" Target="../media/image119.png"/><Relationship Id="rId4" Type="http://schemas.openxmlformats.org/officeDocument/2006/relationships/customXml" Target="../ink/ink238.xml"/></Relationships>
</file>

<file path=ppt/slides/_rels/slide8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40.xml"/><Relationship Id="rId7" Type="http://schemas.openxmlformats.org/officeDocument/2006/relationships/customXml" Target="../ink/ink242.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41.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43.xml"/><Relationship Id="rId7" Type="http://schemas.openxmlformats.org/officeDocument/2006/relationships/customXml" Target="../ink/ink24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44.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46.xml"/><Relationship Id="rId7" Type="http://schemas.openxmlformats.org/officeDocument/2006/relationships/customXml" Target="../ink/ink248.xml"/><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47.xml"/><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49.xml"/><Relationship Id="rId7" Type="http://schemas.openxmlformats.org/officeDocument/2006/relationships/customXml" Target="../ink/ink25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50.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52.xml"/><Relationship Id="rId7" Type="http://schemas.openxmlformats.org/officeDocument/2006/relationships/customXml" Target="../ink/ink254.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53.xml"/><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customXml" Target="../ink/ink255.xml"/><Relationship Id="rId1" Type="http://schemas.openxmlformats.org/officeDocument/2006/relationships/slideLayout" Target="../slideLayouts/slideLayout2.xml"/><Relationship Id="rId6" Type="http://schemas.openxmlformats.org/officeDocument/2006/relationships/customXml" Target="../ink/ink257.xml"/><Relationship Id="rId5" Type="http://schemas.openxmlformats.org/officeDocument/2006/relationships/image" Target="../media/image119.png"/><Relationship Id="rId4" Type="http://schemas.openxmlformats.org/officeDocument/2006/relationships/customXml" Target="../ink/ink256.xml"/></Relationships>
</file>

<file path=ppt/slides/_rels/slide9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58.xml"/><Relationship Id="rId7" Type="http://schemas.openxmlformats.org/officeDocument/2006/relationships/customXml" Target="../ink/ink260.xml"/><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59.xml"/><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customXml" Target="../ink/ink261.xml"/><Relationship Id="rId7" Type="http://schemas.openxmlformats.org/officeDocument/2006/relationships/customXml" Target="../ink/ink263.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customXml" Target="../ink/ink26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customXml" Target="../ink/ink267.xml"/><Relationship Id="rId13"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0.png"/><Relationship Id="rId12" Type="http://schemas.openxmlformats.org/officeDocument/2006/relationships/customXml" Target="../ink/ink269.xml"/><Relationship Id="rId2" Type="http://schemas.openxmlformats.org/officeDocument/2006/relationships/customXml" Target="../ink/ink264.xml"/><Relationship Id="rId1" Type="http://schemas.openxmlformats.org/officeDocument/2006/relationships/slideLayout" Target="../slideLayouts/slideLayout2.xml"/><Relationship Id="rId6" Type="http://schemas.openxmlformats.org/officeDocument/2006/relationships/customXml" Target="../ink/ink266.xml"/><Relationship Id="rId11" Type="http://schemas.openxmlformats.org/officeDocument/2006/relationships/image" Target="../media/image132.png"/><Relationship Id="rId5" Type="http://schemas.openxmlformats.org/officeDocument/2006/relationships/image" Target="../media/image129.png"/><Relationship Id="rId10" Type="http://schemas.openxmlformats.org/officeDocument/2006/relationships/customXml" Target="../ink/ink268.xml"/><Relationship Id="rId4" Type="http://schemas.openxmlformats.org/officeDocument/2006/relationships/customXml" Target="../ink/ink265.xml"/><Relationship Id="rId9" Type="http://schemas.openxmlformats.org/officeDocument/2006/relationships/image" Target="../media/image13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86C9-05CA-4D18-87F4-BB1A1C6EDD0B}"/>
              </a:ext>
            </a:extLst>
          </p:cNvPr>
          <p:cNvSpPr>
            <a:spLocks noGrp="1"/>
          </p:cNvSpPr>
          <p:nvPr>
            <p:ph type="ctrTitle"/>
          </p:nvPr>
        </p:nvSpPr>
        <p:spPr/>
        <p:txBody>
          <a:bodyPr>
            <a:normAutofit fontScale="90000"/>
          </a:bodyPr>
          <a:lstStyle/>
          <a:p>
            <a:r>
              <a:rPr lang="en-US" dirty="0"/>
              <a:t>Maximum and Minimum Values of a Function on an Interval</a:t>
            </a:r>
          </a:p>
        </p:txBody>
      </p:sp>
      <p:sp>
        <p:nvSpPr>
          <p:cNvPr id="3" name="Subtitle 2">
            <a:extLst>
              <a:ext uri="{FF2B5EF4-FFF2-40B4-BE49-F238E27FC236}">
                <a16:creationId xmlns:a16="http://schemas.microsoft.com/office/drawing/2014/main" id="{E7B51D61-10FF-4B37-A9A0-0B1611E6E61B}"/>
              </a:ext>
            </a:extLst>
          </p:cNvPr>
          <p:cNvSpPr>
            <a:spLocks noGrp="1"/>
          </p:cNvSpPr>
          <p:nvPr>
            <p:ph type="subTitle" idx="1"/>
          </p:nvPr>
        </p:nvSpPr>
        <p:spPr/>
        <p:txBody>
          <a:bodyPr/>
          <a:lstStyle/>
          <a:p>
            <a:endParaRPr lang="en-US" dirty="0"/>
          </a:p>
          <a:p>
            <a:r>
              <a:rPr lang="en-US" sz="4000" dirty="0"/>
              <a:t>(Extreme Values)</a:t>
            </a:r>
          </a:p>
        </p:txBody>
      </p:sp>
    </p:spTree>
    <p:extLst>
      <p:ext uri="{BB962C8B-B14F-4D97-AF65-F5344CB8AC3E}">
        <p14:creationId xmlns:p14="http://schemas.microsoft.com/office/powerpoint/2010/main" val="3951270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23C8-F01F-48F0-B5B7-BD8802966BF3}"/>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3F5DD3-8E8C-44C1-BA4A-A6665BD72BC0}"/>
                  </a:ext>
                </a:extLst>
              </p:cNvPr>
              <p:cNvSpPr>
                <a:spLocks noGrp="1"/>
              </p:cNvSpPr>
              <p:nvPr>
                <p:ph sz="half" idx="1"/>
              </p:nvPr>
            </p:nvSpPr>
            <p:spPr/>
            <p:txBody>
              <a:bodyPr/>
              <a:lstStyle/>
              <a:p>
                <a:pPr marL="0" indent="0">
                  <a:buNone/>
                </a:pPr>
                <a:r>
                  <a:rPr lang="en-US" dirty="0">
                    <a:latin typeface="Cambria Math" panose="02040503050406030204" pitchFamily="18" charset="0"/>
                  </a:rPr>
                  <a:t>Solution</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+6</m:t>
                    </m:r>
                    <m:r>
                      <a:rPr lang="en-US" i="1">
                        <a:latin typeface="Cambria Math" panose="02040503050406030204" pitchFamily="18" charset="0"/>
                      </a:rPr>
                      <m:t>𝑥</m:t>
                    </m:r>
                    <m:r>
                      <a:rPr lang="en-US" i="1">
                        <a:latin typeface="Cambria Math" panose="02040503050406030204" pitchFamily="18" charset="0"/>
                      </a:rPr>
                      <m:t>−12</m:t>
                    </m:r>
                  </m:oMath>
                </a14:m>
                <a:r>
                  <a:rPr lang="en-US" dirty="0"/>
                  <a:t>   </a:t>
                </a:r>
              </a:p>
              <a:p>
                <a:pPr marL="0" indent="0">
                  <a:buNone/>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m:t>
                    </m:r>
                  </m:oMath>
                </a14:m>
                <a:r>
                  <a:rPr lang="en-US" dirty="0"/>
                  <a:t>   </a:t>
                </a:r>
              </a:p>
              <a:p>
                <a:pPr marL="0" indent="0">
                  <a:buNone/>
                </a:pPr>
                <a14:m>
                  <m:oMath xmlns:m="http://schemas.openxmlformats.org/officeDocument/2006/math">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+6</m:t>
                    </m:r>
                    <m:r>
                      <a:rPr lang="en-US" i="1">
                        <a:latin typeface="Cambria Math" panose="02040503050406030204" pitchFamily="18" charset="0"/>
                      </a:rPr>
                      <m:t>𝑥</m:t>
                    </m:r>
                    <m:r>
                      <a:rPr lang="en-US" i="1">
                        <a:latin typeface="Cambria Math" panose="02040503050406030204" pitchFamily="18" charset="0"/>
                      </a:rPr>
                      <m:t>−12=0</m:t>
                    </m:r>
                  </m:oMath>
                </a14:m>
                <a:r>
                  <a:rPr lang="en-US" dirty="0"/>
                  <a:t>   </a:t>
                </a:r>
              </a:p>
              <a:p>
                <a:pPr marL="0" indent="0">
                  <a:buNone/>
                </a:pPr>
                <a14:m>
                  <m:oMath xmlns:m="http://schemas.openxmlformats.org/officeDocument/2006/math">
                    <m:r>
                      <a:rPr lang="en-US" i="1">
                        <a:latin typeface="Cambria Math" panose="02040503050406030204" pitchFamily="18" charset="0"/>
                      </a:rPr>
                      <m:t>6</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−2</m:t>
                        </m:r>
                      </m:e>
                    </m:d>
                    <m:r>
                      <a:rPr lang="en-US" i="1">
                        <a:latin typeface="Cambria Math" panose="02040503050406030204" pitchFamily="18" charset="0"/>
                      </a:rPr>
                      <m:t>=0</m:t>
                    </m:r>
                  </m:oMath>
                </a14:m>
                <a:r>
                  <a:rPr lang="en-US" dirty="0"/>
                  <a:t>  </a:t>
                </a:r>
              </a:p>
              <a:p>
                <a:pPr marL="0" indent="0">
                  <a:buNone/>
                </a:pPr>
                <a14:m>
                  <m:oMath xmlns:m="http://schemas.openxmlformats.org/officeDocument/2006/math">
                    <m:r>
                      <a:rPr lang="en-US" i="1">
                        <a:latin typeface="Cambria Math" panose="02040503050406030204" pitchFamily="18" charset="0"/>
                      </a:rPr>
                      <m:t>6</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+2</m:t>
                        </m:r>
                      </m:e>
                    </m:d>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=0</m:t>
                    </m:r>
                  </m:oMath>
                </a14:m>
                <a:r>
                  <a:rPr lang="en-US" dirty="0"/>
                  <a:t>   </a:t>
                </a:r>
              </a:p>
              <a:p>
                <a:pPr marL="0" indent="0">
                  <a:buNone/>
                </a:pP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=−2, </m:t>
                    </m:r>
                    <m:r>
                      <a:rPr lang="en-US" i="1">
                        <a:latin typeface="Cambria Math" panose="02040503050406030204" pitchFamily="18" charset="0"/>
                      </a:rPr>
                      <m:t>𝑥</m:t>
                    </m:r>
                    <m:r>
                      <a:rPr lang="en-US" i="1">
                        <a:latin typeface="Cambria Math" panose="02040503050406030204" pitchFamily="18" charset="0"/>
                      </a:rPr>
                      <m:t>=1</m:t>
                    </m:r>
                  </m:oMath>
                </a14:m>
                <a:r>
                  <a:rPr lang="en-US" dirty="0"/>
                  <a:t>   </a:t>
                </a:r>
              </a:p>
              <a:p>
                <a:pPr marL="0" indent="0">
                  <a:buNone/>
                </a:pPr>
                <a:endParaRPr lang="en-US"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53F5DD3-8E8C-44C1-BA4A-A6665BD72BC0}"/>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4152AA5-E8D8-4246-9F46-028079A2021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8775702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endParaRPr lang="en-CA" sz="1900" dirty="0"/>
          </a:p>
          <a:p>
            <a:pPr marL="0" indent="0">
              <a:buNone/>
            </a:pPr>
            <a:r>
              <a:rPr lang="en-CA" sz="1900" dirty="0"/>
              <a:t>Let the origin be Skippy’s house and time t = 0 be the moment that Skippy is right over his house.</a:t>
            </a:r>
          </a:p>
          <a:p>
            <a:pPr marL="0" indent="0">
              <a:buNone/>
            </a:pPr>
            <a:r>
              <a:rPr lang="en-CA" sz="1900" dirty="0"/>
              <a:t>Skippy’s initial position with respect to east and west is x = 0 (because he is right over his house).</a:t>
            </a:r>
          </a:p>
          <a:p>
            <a:pPr marL="0" indent="0">
              <a:buNone/>
            </a:pPr>
            <a:r>
              <a:rPr lang="en-CA" sz="1900" dirty="0"/>
              <a:t>Skippy’s initial position with respect to north and south is y = 0 (because he is right over his house).</a:t>
            </a:r>
          </a:p>
          <a:p>
            <a:pPr marL="0" indent="0">
              <a:buNone/>
            </a:pPr>
            <a:r>
              <a:rPr lang="en-CA" sz="1900" dirty="0"/>
              <a:t>Skippy’s initial position with respect to altitude is z = 4000 (because he is 4000 m above his house).</a:t>
            </a:r>
          </a:p>
          <a:p>
            <a:pPr marL="0" indent="0">
              <a:buNone/>
            </a:pPr>
            <a:r>
              <a:rPr lang="en-CA" sz="1900" dirty="0"/>
              <a:t>Therefore, Skippy’s initial position is (0, 0, 4000).</a:t>
            </a:r>
          </a:p>
          <a:p>
            <a:pPr marL="0" indent="0">
              <a:buNone/>
            </a:pPr>
            <a:endParaRPr lang="en-CA" sz="1900" dirty="0"/>
          </a:p>
          <a:p>
            <a:pPr marL="0" indent="0">
              <a:buNone/>
            </a:pPr>
            <a:endParaRPr lang="en-US" dirty="0"/>
          </a:p>
        </p:txBody>
      </p:sp>
    </p:spTree>
    <p:extLst>
      <p:ext uri="{BB962C8B-B14F-4D97-AF65-F5344CB8AC3E}">
        <p14:creationId xmlns:p14="http://schemas.microsoft.com/office/powerpoint/2010/main" val="449456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Skippy does not move east or west, so his x-coordinate remains unchanged.</a:t>
                </a:r>
              </a:p>
              <a:p>
                <a:pPr marL="0" indent="0">
                  <a:buNone/>
                </a:pPr>
                <a:r>
                  <a:rPr lang="en-CA" sz="1900" dirty="0"/>
                  <a:t>Skippy does not increase or decrease altitude, so his z-coordinate remains unchanged.</a:t>
                </a:r>
              </a:p>
              <a:p>
                <a:pPr marL="0" indent="0">
                  <a:buNone/>
                </a:pPr>
                <a:r>
                  <a:rPr lang="en-CA" sz="1900" dirty="0"/>
                  <a:t>Skippy is moving north however, so his y-coordinate will increase as a function of time.</a:t>
                </a:r>
              </a:p>
              <a:p>
                <a:pPr marL="0" indent="0">
                  <a:buNone/>
                </a:pPr>
                <a:r>
                  <a:rPr lang="en-CA" sz="1900" dirty="0"/>
                  <a:t>60 km x 1000 m per km = 60000 m. Therefore, his y-coordinate is increasing at 600000 m/h.</a:t>
                </a:r>
              </a:p>
              <a:p>
                <a:pPr marL="0" indent="0">
                  <a:buNone/>
                </a:pPr>
                <a:r>
                  <a:rPr lang="en-CA" sz="1900" dirty="0"/>
                  <a:t>60 000 m/hour = </a:t>
                </a:r>
                <a14:m>
                  <m:oMath xmlns:m="http://schemas.openxmlformats.org/officeDocument/2006/math">
                    <m:f>
                      <m:fPr>
                        <m:ctrlPr>
                          <a:rPr lang="en-CA" sz="1900" i="1" smtClean="0">
                            <a:latin typeface="Cambria Math" panose="02040503050406030204" pitchFamily="18" charset="0"/>
                          </a:rPr>
                        </m:ctrlPr>
                      </m:fPr>
                      <m:num>
                        <m:r>
                          <a:rPr lang="en-US" sz="1900" b="0" i="1" smtClean="0">
                            <a:latin typeface="Cambria Math" panose="02040503050406030204" pitchFamily="18" charset="0"/>
                          </a:rPr>
                          <m:t>60 000 </m:t>
                        </m:r>
                        <m:r>
                          <a:rPr lang="en-US" sz="1900" b="0" i="1" smtClean="0">
                            <a:latin typeface="Cambria Math" panose="02040503050406030204" pitchFamily="18" charset="0"/>
                          </a:rPr>
                          <m:t>𝑚</m:t>
                        </m:r>
                      </m:num>
                      <m:den>
                        <m:r>
                          <a:rPr lang="en-US" sz="1900" b="0" i="1" smtClean="0">
                            <a:latin typeface="Cambria Math" panose="02040503050406030204" pitchFamily="18" charset="0"/>
                          </a:rPr>
                          <m:t>1 </m:t>
                        </m:r>
                        <m:r>
                          <a:rPr lang="en-US" sz="1900" b="0" i="1" smtClean="0">
                            <a:latin typeface="Cambria Math" panose="02040503050406030204" pitchFamily="18" charset="0"/>
                          </a:rPr>
                          <m:t>h𝑜𝑢𝑟</m:t>
                        </m:r>
                      </m:den>
                    </m:f>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60 000 </m:t>
                        </m:r>
                        <m:r>
                          <a:rPr lang="en-US" sz="1900" b="0" i="1" smtClean="0">
                            <a:latin typeface="Cambria Math" panose="02040503050406030204" pitchFamily="18" charset="0"/>
                          </a:rPr>
                          <m:t>𝑚</m:t>
                        </m:r>
                      </m:num>
                      <m:den>
                        <m:r>
                          <a:rPr lang="en-US" sz="1900" b="0" i="1" smtClean="0">
                            <a:latin typeface="Cambria Math" panose="02040503050406030204" pitchFamily="18" charset="0"/>
                          </a:rPr>
                          <m:t>60 </m:t>
                        </m:r>
                        <m:r>
                          <a:rPr lang="en-US" sz="1900" b="0" i="1" smtClean="0">
                            <a:latin typeface="Cambria Math" panose="02040503050406030204" pitchFamily="18" charset="0"/>
                          </a:rPr>
                          <m:t>𝑚𝑖𝑛𝑢𝑡𝑒𝑠</m:t>
                        </m:r>
                      </m:den>
                    </m:f>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1000 </m:t>
                        </m:r>
                        <m:r>
                          <a:rPr lang="en-US" sz="1900" b="0" i="1" smtClean="0">
                            <a:latin typeface="Cambria Math" panose="02040503050406030204" pitchFamily="18" charset="0"/>
                          </a:rPr>
                          <m:t>𝑚</m:t>
                        </m:r>
                      </m:num>
                      <m:den>
                        <m:r>
                          <a:rPr lang="en-US" sz="1900" b="0" i="1" smtClean="0">
                            <a:latin typeface="Cambria Math" panose="02040503050406030204" pitchFamily="18" charset="0"/>
                          </a:rPr>
                          <m:t>1 </m:t>
                        </m:r>
                        <m:r>
                          <a:rPr lang="en-US" sz="1900" b="0" i="1" smtClean="0">
                            <a:latin typeface="Cambria Math" panose="02040503050406030204" pitchFamily="18" charset="0"/>
                          </a:rPr>
                          <m:t>𝑚𝑖𝑛𝑢𝑡𝑒</m:t>
                        </m:r>
                      </m:den>
                    </m:f>
                  </m:oMath>
                </a14:m>
                <a:r>
                  <a:rPr lang="en-CA" sz="1900" dirty="0"/>
                  <a:t> = 1000 m/min</a:t>
                </a:r>
              </a:p>
              <a:p>
                <a:pPr marL="0" indent="0">
                  <a:buNone/>
                </a:pPr>
                <a:r>
                  <a:rPr lang="en-CA" sz="1900" dirty="0"/>
                  <a:t>Therefore, Skippy’s y-coordinate is increasing at the rate of 1000 m/min</a:t>
                </a:r>
              </a:p>
              <a:p>
                <a:pPr marL="0" indent="0">
                  <a:buNone/>
                </a:pPr>
                <a:r>
                  <a:rPr lang="en-CA" sz="1900" dirty="0"/>
                  <a:t>Therefore, Skippy’s location at any time t is given by </a:t>
                </a:r>
                <a:r>
                  <a:rPr lang="en-CA" sz="1900" dirty="0">
                    <a:solidFill>
                      <a:srgbClr val="FF0000"/>
                    </a:solidFill>
                  </a:rPr>
                  <a:t>(0, 1000 t, 4000)</a:t>
                </a:r>
              </a:p>
              <a:p>
                <a:pPr marL="0" indent="0">
                  <a:buNone/>
                </a:pPr>
                <a:endParaRPr lang="en-CA" sz="19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b="-2241"/>
                </a:stretch>
              </a:blipFill>
            </p:spPr>
            <p:txBody>
              <a:bodyPr/>
              <a:lstStyle/>
              <a:p>
                <a:r>
                  <a:rPr lang="en-US">
                    <a:noFill/>
                  </a:rPr>
                  <a:t> </a:t>
                </a:r>
              </a:p>
            </p:txBody>
          </p:sp>
        </mc:Fallback>
      </mc:AlternateContent>
    </p:spTree>
    <p:extLst>
      <p:ext uri="{BB962C8B-B14F-4D97-AF65-F5344CB8AC3E}">
        <p14:creationId xmlns:p14="http://schemas.microsoft.com/office/powerpoint/2010/main" val="22210958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The origin is Skippy’s house and Charmaine begins 20 km (which is the same as 20 000 m) west of that. Therefore, Charmaine’s initial x-coordinate is x = -20 000.</a:t>
            </a:r>
          </a:p>
          <a:p>
            <a:pPr marL="0" indent="0">
              <a:buNone/>
            </a:pPr>
            <a:r>
              <a:rPr lang="en-CA" sz="1900" dirty="0"/>
              <a:t>Charmaine is neither north nor south of Skippy’s house, so her initial y-coordinate is y = 0.</a:t>
            </a:r>
          </a:p>
          <a:p>
            <a:pPr marL="0" indent="0">
              <a:buNone/>
            </a:pPr>
            <a:r>
              <a:rPr lang="en-CA" sz="1900" dirty="0"/>
              <a:t>Charmaine begins at an altitude of 2000 m. so her initial z-coordinate is z = 2000.</a:t>
            </a:r>
          </a:p>
          <a:p>
            <a:pPr marL="0" indent="0">
              <a:buNone/>
            </a:pPr>
            <a:r>
              <a:rPr lang="en-CA" sz="1900" dirty="0"/>
              <a:t>Therefore, Charmaine’s initial location is (-20 000, 0, 2000).  </a:t>
            </a:r>
          </a:p>
          <a:p>
            <a:pPr marL="0" indent="0">
              <a:buNone/>
            </a:pPr>
            <a:endParaRPr lang="en-US" dirty="0"/>
          </a:p>
        </p:txBody>
      </p:sp>
    </p:spTree>
    <p:extLst>
      <p:ext uri="{BB962C8B-B14F-4D97-AF65-F5344CB8AC3E}">
        <p14:creationId xmlns:p14="http://schemas.microsoft.com/office/powerpoint/2010/main" val="32392128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Charmaine’s moves 30 km/h due east. This means that her x-coordinate is increasing.</a:t>
                </a:r>
              </a:p>
              <a:p>
                <a:pPr marL="0" indent="0">
                  <a:buNone/>
                </a:pPr>
                <a:r>
                  <a:rPr lang="en-CA" sz="1900" dirty="0"/>
                  <a:t>30 km = 30 000 m.</a:t>
                </a:r>
                <a:r>
                  <a:rPr lang="en-US" sz="1900" dirty="0"/>
                  <a:t>  Therefore, Charmaine is moving 300000 m/hour</a:t>
                </a:r>
              </a:p>
              <a:p>
                <a:pPr marL="0" indent="0">
                  <a:buNone/>
                </a:pPr>
                <a:r>
                  <a:rPr lang="en-US" sz="1900" dirty="0"/>
                  <a:t>30 000 m/h = </a:t>
                </a:r>
                <a14:m>
                  <m:oMath xmlns:m="http://schemas.openxmlformats.org/officeDocument/2006/math">
                    <m:f>
                      <m:fPr>
                        <m:ctrlPr>
                          <a:rPr lang="en-CA" sz="1900" i="1">
                            <a:latin typeface="Cambria Math" panose="02040503050406030204" pitchFamily="18" charset="0"/>
                          </a:rPr>
                        </m:ctrlPr>
                      </m:fPr>
                      <m:num>
                        <m:r>
                          <a:rPr lang="en-US" sz="1900" b="0" i="1" smtClean="0">
                            <a:latin typeface="Cambria Math" panose="02040503050406030204" pitchFamily="18" charset="0"/>
                          </a:rPr>
                          <m:t>3</m:t>
                        </m:r>
                        <m:r>
                          <a:rPr lang="en-US" sz="1900" i="1">
                            <a:latin typeface="Cambria Math" panose="02040503050406030204" pitchFamily="18" charset="0"/>
                          </a:rPr>
                          <m:t>0</m:t>
                        </m:r>
                        <m:r>
                          <a:rPr lang="en-US" sz="1900" b="0" i="1" smtClean="0">
                            <a:latin typeface="Cambria Math" panose="02040503050406030204" pitchFamily="18" charset="0"/>
                          </a:rPr>
                          <m:t> </m:t>
                        </m:r>
                        <m:r>
                          <a:rPr lang="en-US" sz="1900" i="1">
                            <a:latin typeface="Cambria Math" panose="02040503050406030204" pitchFamily="18" charset="0"/>
                          </a:rPr>
                          <m:t>000 </m:t>
                        </m:r>
                        <m:r>
                          <a:rPr lang="en-US" sz="1900" i="1">
                            <a:latin typeface="Cambria Math" panose="02040503050406030204" pitchFamily="18" charset="0"/>
                          </a:rPr>
                          <m:t>𝑚</m:t>
                        </m:r>
                      </m:num>
                      <m:den>
                        <m:r>
                          <a:rPr lang="en-US" sz="1900" i="1">
                            <a:latin typeface="Cambria Math" panose="02040503050406030204" pitchFamily="18" charset="0"/>
                          </a:rPr>
                          <m:t>1 </m:t>
                        </m:r>
                        <m:r>
                          <a:rPr lang="en-US" sz="1900" i="1">
                            <a:latin typeface="Cambria Math" panose="02040503050406030204" pitchFamily="18" charset="0"/>
                          </a:rPr>
                          <m:t>h𝑜𝑢𝑟</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b="0" i="1" smtClean="0">
                            <a:latin typeface="Cambria Math" panose="02040503050406030204" pitchFamily="18" charset="0"/>
                          </a:rPr>
                          <m:t>3</m:t>
                        </m:r>
                        <m:r>
                          <a:rPr lang="en-US" sz="1900" i="1">
                            <a:latin typeface="Cambria Math" panose="02040503050406030204" pitchFamily="18" charset="0"/>
                          </a:rPr>
                          <m:t>0</m:t>
                        </m:r>
                        <m:r>
                          <a:rPr lang="en-US" sz="1900" b="0" i="1" smtClean="0">
                            <a:latin typeface="Cambria Math" panose="02040503050406030204" pitchFamily="18" charset="0"/>
                          </a:rPr>
                          <m:t> </m:t>
                        </m:r>
                        <m:r>
                          <a:rPr lang="en-US" sz="1900" i="1">
                            <a:latin typeface="Cambria Math" panose="02040503050406030204" pitchFamily="18" charset="0"/>
                          </a:rPr>
                          <m:t>000 </m:t>
                        </m:r>
                        <m:r>
                          <a:rPr lang="en-US" sz="1900" i="1">
                            <a:latin typeface="Cambria Math" panose="02040503050406030204" pitchFamily="18" charset="0"/>
                          </a:rPr>
                          <m:t>𝑚</m:t>
                        </m:r>
                      </m:num>
                      <m:den>
                        <m:r>
                          <a:rPr lang="en-US" sz="1900" i="1">
                            <a:latin typeface="Cambria Math" panose="02040503050406030204" pitchFamily="18" charset="0"/>
                          </a:rPr>
                          <m:t>60 </m:t>
                        </m:r>
                        <m:r>
                          <a:rPr lang="en-US" sz="1900" i="1">
                            <a:latin typeface="Cambria Math" panose="02040503050406030204" pitchFamily="18" charset="0"/>
                          </a:rPr>
                          <m:t>𝑚𝑖𝑛𝑢𝑡𝑒𝑠</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b="0" i="1" smtClean="0">
                            <a:latin typeface="Cambria Math" panose="02040503050406030204" pitchFamily="18" charset="0"/>
                          </a:rPr>
                          <m:t>5</m:t>
                        </m:r>
                        <m:r>
                          <a:rPr lang="en-US" sz="1900" i="1">
                            <a:latin typeface="Cambria Math" panose="02040503050406030204" pitchFamily="18" charset="0"/>
                          </a:rPr>
                          <m:t>00 </m:t>
                        </m:r>
                        <m:r>
                          <a:rPr lang="en-US" sz="1900" i="1">
                            <a:latin typeface="Cambria Math" panose="02040503050406030204" pitchFamily="18" charset="0"/>
                          </a:rPr>
                          <m:t>𝑚</m:t>
                        </m:r>
                      </m:num>
                      <m:den>
                        <m:r>
                          <a:rPr lang="en-US" sz="1900" i="1">
                            <a:latin typeface="Cambria Math" panose="02040503050406030204" pitchFamily="18" charset="0"/>
                          </a:rPr>
                          <m:t>1 </m:t>
                        </m:r>
                        <m:r>
                          <a:rPr lang="en-US" sz="1900" i="1">
                            <a:latin typeface="Cambria Math" panose="02040503050406030204" pitchFamily="18" charset="0"/>
                          </a:rPr>
                          <m:t>𝑚𝑖𝑛𝑢𝑡𝑒</m:t>
                        </m:r>
                      </m:den>
                    </m:f>
                  </m:oMath>
                </a14:m>
                <a:r>
                  <a:rPr lang="en-CA" sz="1900" dirty="0"/>
                  <a:t> = 500 m/min.</a:t>
                </a:r>
              </a:p>
              <a:p>
                <a:pPr marL="0" indent="0">
                  <a:buNone/>
                </a:pPr>
                <a:r>
                  <a:rPr lang="en-CA" sz="1900" dirty="0"/>
                  <a:t>Therefore, her x-coordinate is increasing at the rate of 500 m/min. </a:t>
                </a:r>
              </a:p>
              <a:p>
                <a:pPr marL="0" indent="0">
                  <a:buNone/>
                </a:pPr>
                <a:r>
                  <a:rPr lang="en-CA" sz="1900" dirty="0"/>
                  <a:t>Since her initial x-coordinate is x = -20 000, therefore her x-coordinate at any given time is </a:t>
                </a:r>
              </a:p>
              <a:p>
                <a:pPr marL="0" indent="0">
                  <a:buNone/>
                </a:pPr>
                <a:r>
                  <a:rPr lang="en-CA" sz="1900" dirty="0"/>
                  <a:t>x = -20 000 + 500 t, or in other words, x = 500t – 20 000  </a:t>
                </a:r>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4185519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Charmaine’s y-coordinate never changes, so her y-coordinate stays constant at y = 0</a:t>
            </a:r>
          </a:p>
          <a:p>
            <a:pPr marL="0" indent="0">
              <a:buNone/>
            </a:pPr>
            <a:r>
              <a:rPr lang="en-CA" sz="1900" dirty="0"/>
              <a:t>Charmaine’s initial z – coordinate is 2000, and it is increasing at a rate of 50 m/min.</a:t>
            </a:r>
          </a:p>
          <a:p>
            <a:pPr marL="0" indent="0">
              <a:buNone/>
            </a:pPr>
            <a:r>
              <a:rPr lang="en-CA" sz="1900" dirty="0"/>
              <a:t>Therefore Charmaine’s z-coordinate at any time t is given by z = 2000 + 50 t.</a:t>
            </a:r>
          </a:p>
          <a:p>
            <a:pPr marL="0" indent="0">
              <a:buNone/>
            </a:pPr>
            <a:r>
              <a:rPr lang="en-CA" sz="1900" dirty="0"/>
              <a:t>Therefore, Charmaine’s location at any time t is given by   </a:t>
            </a:r>
            <a:r>
              <a:rPr lang="en-CA" sz="1900" dirty="0">
                <a:solidFill>
                  <a:srgbClr val="FF0000"/>
                </a:solidFill>
              </a:rPr>
              <a:t>(500t – 20 000, 0, 50t + 2000)</a:t>
            </a:r>
          </a:p>
          <a:p>
            <a:pPr marL="0" indent="0">
              <a:buNone/>
            </a:pPr>
            <a:endParaRPr lang="en-CA" sz="1900" dirty="0"/>
          </a:p>
        </p:txBody>
      </p:sp>
    </p:spTree>
    <p:extLst>
      <p:ext uri="{BB962C8B-B14F-4D97-AF65-F5344CB8AC3E}">
        <p14:creationId xmlns:p14="http://schemas.microsoft.com/office/powerpoint/2010/main" val="4000287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solidFill>
                      <a:schemeClr val="tx1"/>
                    </a:solidFill>
                  </a:rPr>
                  <a:t>We want to determine the value of t when the points given by </a:t>
                </a:r>
              </a:p>
              <a:p>
                <a:pPr marL="0" indent="0">
                  <a:buNone/>
                </a:pPr>
                <a:r>
                  <a:rPr lang="en-CA" sz="1900" dirty="0">
                    <a:solidFill>
                      <a:schemeClr val="tx1"/>
                    </a:solidFill>
                  </a:rPr>
                  <a:t>S(0</a:t>
                </a:r>
                <a:r>
                  <a:rPr lang="en-CA" sz="1900">
                    <a:solidFill>
                      <a:schemeClr val="tx1"/>
                    </a:solidFill>
                  </a:rPr>
                  <a:t>, 1000 </a:t>
                </a:r>
                <a:r>
                  <a:rPr lang="en-CA" sz="1900" dirty="0">
                    <a:solidFill>
                      <a:schemeClr val="tx1"/>
                    </a:solidFill>
                  </a:rPr>
                  <a:t>t, 4000) and C</a:t>
                </a:r>
                <a:r>
                  <a:rPr lang="en-CA" sz="1900">
                    <a:solidFill>
                      <a:schemeClr val="tx1"/>
                    </a:solidFill>
                  </a:rPr>
                  <a:t>(500t </a:t>
                </a:r>
                <a:r>
                  <a:rPr lang="en-CA" sz="1900" dirty="0">
                    <a:solidFill>
                      <a:schemeClr val="tx1"/>
                    </a:solidFill>
                  </a:rPr>
                  <a:t>– 20000, 0, 50t + 2000) are closest together.</a:t>
                </a:r>
              </a:p>
              <a:p>
                <a:pPr marL="0" indent="0">
                  <a:buNone/>
                </a:pPr>
                <a:r>
                  <a:rPr lang="en-CA" sz="1900" dirty="0">
                    <a:solidFill>
                      <a:schemeClr val="tx1"/>
                    </a:solidFill>
                  </a:rPr>
                  <a:t>Thankfully, the formula for the distance between 2 points in 3 dimensions is very comparable to the formula for the distance between 2 points in 2 dimensions.</a:t>
                </a:r>
              </a:p>
              <a:p>
                <a:pPr marL="0" indent="0">
                  <a:buNone/>
                </a:pPr>
                <a:r>
                  <a:rPr lang="en-CA" sz="1900" dirty="0">
                    <a:solidFill>
                      <a:schemeClr val="tx1"/>
                    </a:solidFill>
                  </a:rPr>
                  <a:t>Specifically, </a:t>
                </a:r>
                <a14:m>
                  <m:oMath xmlns:m="http://schemas.openxmlformats.org/officeDocument/2006/math">
                    <m:r>
                      <a:rPr lang="en-US" sz="1900" b="0" i="1" smtClean="0">
                        <a:solidFill>
                          <a:schemeClr val="tx1"/>
                        </a:solidFill>
                        <a:latin typeface="Cambria Math" panose="02040503050406030204" pitchFamily="18" charset="0"/>
                      </a:rPr>
                      <m:t>𝑑</m:t>
                    </m:r>
                    <m:r>
                      <a:rPr lang="en-US" sz="1900" b="0" i="1" smtClean="0">
                        <a:solidFill>
                          <a:schemeClr val="tx1"/>
                        </a:solidFill>
                        <a:latin typeface="Cambria Math" panose="02040503050406030204" pitchFamily="18" charset="0"/>
                      </a:rPr>
                      <m:t>=</m:t>
                    </m:r>
                    <m:rad>
                      <m:radPr>
                        <m:degHide m:val="on"/>
                        <m:ctrlPr>
                          <a:rPr lang="en-US" sz="1900" b="0" i="1" smtClean="0">
                            <a:solidFill>
                              <a:schemeClr val="tx1"/>
                            </a:solidFill>
                            <a:latin typeface="Cambria Math" panose="02040503050406030204" pitchFamily="18" charset="0"/>
                          </a:rPr>
                        </m:ctrlPr>
                      </m:radPr>
                      <m:deg/>
                      <m:e>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𝑥</m:t>
                                    </m:r>
                                  </m:e>
                                  <m:sub>
                                    <m:r>
                                      <a:rPr lang="en-US" sz="1900" b="0" i="1" smtClean="0">
                                        <a:solidFill>
                                          <a:schemeClr val="tx1"/>
                                        </a:solidFill>
                                        <a:latin typeface="Cambria Math" panose="02040503050406030204" pitchFamily="18" charset="0"/>
                                      </a:rPr>
                                      <m:t>2</m:t>
                                    </m:r>
                                  </m:sub>
                                </m:sSub>
                                <m:r>
                                  <a:rPr lang="en-US" sz="1900" b="0" i="1" smtClean="0">
                                    <a:solidFill>
                                      <a:schemeClr val="tx1"/>
                                    </a:solidFill>
                                    <a:latin typeface="Cambria Math" panose="02040503050406030204" pitchFamily="18" charset="0"/>
                                  </a:rPr>
                                  <m:t>−</m:t>
                                </m:r>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𝑥</m:t>
                                    </m:r>
                                  </m:e>
                                  <m:sub>
                                    <m:r>
                                      <a:rPr lang="en-US" sz="1900" b="0" i="1" smtClean="0">
                                        <a:solidFill>
                                          <a:schemeClr val="tx1"/>
                                        </a:solidFill>
                                        <a:latin typeface="Cambria Math" panose="02040503050406030204" pitchFamily="18" charset="0"/>
                                      </a:rPr>
                                      <m:t>1</m:t>
                                    </m:r>
                                  </m:sub>
                                </m:sSub>
                              </m:e>
                            </m:d>
                          </m:e>
                          <m:sup>
                            <m:r>
                              <a:rPr lang="en-US" sz="1900" b="0" i="1" smtClean="0">
                                <a:solidFill>
                                  <a:schemeClr val="tx1"/>
                                </a:solidFill>
                                <a:latin typeface="Cambria Math" panose="02040503050406030204" pitchFamily="18" charset="0"/>
                              </a:rPr>
                              <m:t>2</m:t>
                            </m:r>
                          </m:sup>
                        </m:sSup>
                        <m:r>
                          <a:rPr lang="en-US" sz="1900" b="0" i="1" smtClean="0">
                            <a:solidFill>
                              <a:schemeClr val="tx1"/>
                            </a:solidFill>
                            <a:latin typeface="Cambria Math" panose="02040503050406030204" pitchFamily="18" charset="0"/>
                          </a:rPr>
                          <m:t>+</m:t>
                        </m:r>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𝑦</m:t>
                                    </m:r>
                                  </m:e>
                                  <m:sub>
                                    <m:r>
                                      <a:rPr lang="en-US" sz="1900" b="0" i="1" smtClean="0">
                                        <a:solidFill>
                                          <a:schemeClr val="tx1"/>
                                        </a:solidFill>
                                        <a:latin typeface="Cambria Math" panose="02040503050406030204" pitchFamily="18" charset="0"/>
                                      </a:rPr>
                                      <m:t>2</m:t>
                                    </m:r>
                                  </m:sub>
                                </m:sSub>
                                <m:r>
                                  <a:rPr lang="en-US" sz="1900" b="0" i="1" smtClean="0">
                                    <a:solidFill>
                                      <a:schemeClr val="tx1"/>
                                    </a:solidFill>
                                    <a:latin typeface="Cambria Math" panose="02040503050406030204" pitchFamily="18" charset="0"/>
                                  </a:rPr>
                                  <m:t>−</m:t>
                                </m:r>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𝑦</m:t>
                                    </m:r>
                                  </m:e>
                                  <m:sub>
                                    <m:r>
                                      <a:rPr lang="en-US" sz="1900" b="0" i="1" smtClean="0">
                                        <a:solidFill>
                                          <a:schemeClr val="tx1"/>
                                        </a:solidFill>
                                        <a:latin typeface="Cambria Math" panose="02040503050406030204" pitchFamily="18" charset="0"/>
                                      </a:rPr>
                                      <m:t>1</m:t>
                                    </m:r>
                                  </m:sub>
                                </m:sSub>
                              </m:e>
                            </m:d>
                          </m:e>
                          <m:sup>
                            <m:r>
                              <a:rPr lang="en-US" sz="1900" b="0" i="1" smtClean="0">
                                <a:solidFill>
                                  <a:schemeClr val="tx1"/>
                                </a:solidFill>
                                <a:latin typeface="Cambria Math" panose="02040503050406030204" pitchFamily="18" charset="0"/>
                              </a:rPr>
                              <m:t>2</m:t>
                            </m:r>
                          </m:sup>
                        </m:sSup>
                        <m:r>
                          <a:rPr lang="en-US" sz="1900" b="0" i="1" smtClean="0">
                            <a:solidFill>
                              <a:schemeClr val="tx1"/>
                            </a:solidFill>
                            <a:latin typeface="Cambria Math" panose="02040503050406030204" pitchFamily="18" charset="0"/>
                          </a:rPr>
                          <m:t>+</m:t>
                        </m:r>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𝑧</m:t>
                                    </m:r>
                                  </m:e>
                                  <m:sub>
                                    <m:r>
                                      <a:rPr lang="en-US" sz="1900" b="0" i="1" smtClean="0">
                                        <a:solidFill>
                                          <a:schemeClr val="tx1"/>
                                        </a:solidFill>
                                        <a:latin typeface="Cambria Math" panose="02040503050406030204" pitchFamily="18" charset="0"/>
                                      </a:rPr>
                                      <m:t>2</m:t>
                                    </m:r>
                                  </m:sub>
                                </m:sSub>
                                <m:r>
                                  <a:rPr lang="en-US" sz="1900" b="0" i="1" smtClean="0">
                                    <a:solidFill>
                                      <a:schemeClr val="tx1"/>
                                    </a:solidFill>
                                    <a:latin typeface="Cambria Math" panose="02040503050406030204" pitchFamily="18" charset="0"/>
                                  </a:rPr>
                                  <m:t>−</m:t>
                                </m:r>
                                <m:sSub>
                                  <m:sSubPr>
                                    <m:ctrlPr>
                                      <a:rPr lang="en-US" sz="1900" b="0" i="1" smtClean="0">
                                        <a:solidFill>
                                          <a:schemeClr val="tx1"/>
                                        </a:solidFill>
                                        <a:latin typeface="Cambria Math" panose="02040503050406030204" pitchFamily="18" charset="0"/>
                                      </a:rPr>
                                    </m:ctrlPr>
                                  </m:sSubPr>
                                  <m:e>
                                    <m:r>
                                      <a:rPr lang="en-US" sz="1900" b="0" i="1" smtClean="0">
                                        <a:solidFill>
                                          <a:schemeClr val="tx1"/>
                                        </a:solidFill>
                                        <a:latin typeface="Cambria Math" panose="02040503050406030204" pitchFamily="18" charset="0"/>
                                      </a:rPr>
                                      <m:t>𝑧</m:t>
                                    </m:r>
                                  </m:e>
                                  <m:sub>
                                    <m:r>
                                      <a:rPr lang="en-US" sz="1900" b="0" i="1" smtClean="0">
                                        <a:solidFill>
                                          <a:schemeClr val="tx1"/>
                                        </a:solidFill>
                                        <a:latin typeface="Cambria Math" panose="02040503050406030204" pitchFamily="18" charset="0"/>
                                      </a:rPr>
                                      <m:t>1</m:t>
                                    </m:r>
                                  </m:sub>
                                </m:sSub>
                              </m:e>
                            </m:d>
                          </m:e>
                          <m:sup>
                            <m:r>
                              <a:rPr lang="en-US" sz="1900" b="0" i="1" smtClean="0">
                                <a:solidFill>
                                  <a:schemeClr val="tx1"/>
                                </a:solidFill>
                                <a:latin typeface="Cambria Math" panose="02040503050406030204" pitchFamily="18" charset="0"/>
                              </a:rPr>
                              <m:t>2</m:t>
                            </m:r>
                          </m:sup>
                        </m:sSup>
                      </m:e>
                    </m:rad>
                  </m:oMath>
                </a14:m>
                <a:r>
                  <a:rPr lang="en-CA" sz="1900" dirty="0">
                    <a:solidFill>
                      <a:schemeClr val="tx1"/>
                    </a:solidFill>
                  </a:rPr>
                  <a:t>  </a:t>
                </a:r>
              </a:p>
              <a:p>
                <a:pPr marL="0" indent="0">
                  <a:buNone/>
                </a:pPr>
                <a:r>
                  <a:rPr lang="en-CA" sz="1900" dirty="0">
                    <a:solidFill>
                      <a:schemeClr val="tx1"/>
                    </a:solidFill>
                  </a:rPr>
                  <a:t>Therefore, in this case, </a:t>
                </a:r>
                <a14:m>
                  <m:oMath xmlns:m="http://schemas.openxmlformats.org/officeDocument/2006/math">
                    <m:r>
                      <a:rPr lang="en-US" sz="1900" b="0" i="1" smtClean="0">
                        <a:solidFill>
                          <a:schemeClr val="tx1"/>
                        </a:solidFill>
                        <a:latin typeface="Cambria Math" panose="02040503050406030204" pitchFamily="18" charset="0"/>
                      </a:rPr>
                      <m:t>𝑑</m:t>
                    </m:r>
                    <m:d>
                      <m:dPr>
                        <m:ctrlPr>
                          <a:rPr lang="en-US" sz="1900" b="0" i="1" smtClean="0">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𝑡</m:t>
                        </m:r>
                      </m:e>
                    </m:d>
                    <m:r>
                      <a:rPr lang="en-US" sz="1900" b="0" i="1" smtClean="0">
                        <a:solidFill>
                          <a:schemeClr val="tx1"/>
                        </a:solidFill>
                        <a:latin typeface="Cambria Math" panose="02040503050406030204" pitchFamily="18" charset="0"/>
                      </a:rPr>
                      <m:t>=</m:t>
                    </m:r>
                    <m:rad>
                      <m:radPr>
                        <m:degHide m:val="on"/>
                        <m:ctrlPr>
                          <a:rPr lang="en-US" sz="1900" b="0" i="1" smtClean="0">
                            <a:solidFill>
                              <a:schemeClr val="tx1"/>
                            </a:solidFill>
                            <a:latin typeface="Cambria Math" panose="02040503050406030204" pitchFamily="18" charset="0"/>
                          </a:rPr>
                        </m:ctrlPr>
                      </m:radPr>
                      <m:deg/>
                      <m:e>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500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−20 000−0</m:t>
                                </m:r>
                              </m:e>
                            </m:d>
                          </m:e>
                          <m:sup>
                            <m:r>
                              <a:rPr lang="en-US" sz="1900" b="0" i="1" smtClean="0">
                                <a:solidFill>
                                  <a:schemeClr val="tx1"/>
                                </a:solidFill>
                                <a:latin typeface="Cambria Math" panose="02040503050406030204" pitchFamily="18" charset="0"/>
                              </a:rPr>
                              <m:t>2</m:t>
                            </m:r>
                          </m:sup>
                        </m:sSup>
                        <m:r>
                          <a:rPr lang="en-US" sz="1900" b="0" i="1" smtClean="0">
                            <a:solidFill>
                              <a:schemeClr val="tx1"/>
                            </a:solidFill>
                            <a:latin typeface="Cambria Math" panose="02040503050406030204" pitchFamily="18" charset="0"/>
                          </a:rPr>
                          <m:t>+</m:t>
                        </m:r>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0−1000</m:t>
                                </m:r>
                                <m:r>
                                  <a:rPr lang="en-US" sz="1900" b="0" i="1" smtClean="0">
                                    <a:solidFill>
                                      <a:schemeClr val="tx1"/>
                                    </a:solidFill>
                                    <a:latin typeface="Cambria Math" panose="02040503050406030204" pitchFamily="18" charset="0"/>
                                  </a:rPr>
                                  <m:t>𝑡</m:t>
                                </m:r>
                              </m:e>
                            </m:d>
                          </m:e>
                          <m:sup>
                            <m:r>
                              <a:rPr lang="en-US" sz="1900" b="0" i="1" smtClean="0">
                                <a:solidFill>
                                  <a:schemeClr val="tx1"/>
                                </a:solidFill>
                                <a:latin typeface="Cambria Math" panose="02040503050406030204" pitchFamily="18" charset="0"/>
                              </a:rPr>
                              <m:t>2</m:t>
                            </m:r>
                          </m:sup>
                        </m:sSup>
                        <m:r>
                          <a:rPr lang="en-US" sz="1900" b="0" i="1" smtClean="0">
                            <a:solidFill>
                              <a:schemeClr val="tx1"/>
                            </a:solidFill>
                            <a:latin typeface="Cambria Math" panose="02040503050406030204" pitchFamily="18" charset="0"/>
                          </a:rPr>
                          <m:t>+</m:t>
                        </m:r>
                        <m:sSup>
                          <m:sSupPr>
                            <m:ctrlPr>
                              <a:rPr lang="en-US" sz="1900" b="0" i="1" smtClean="0">
                                <a:solidFill>
                                  <a:schemeClr val="tx1"/>
                                </a:solidFill>
                                <a:latin typeface="Cambria Math" panose="02040503050406030204" pitchFamily="18" charset="0"/>
                              </a:rPr>
                            </m:ctrlPr>
                          </m:sSupPr>
                          <m:e>
                            <m:d>
                              <m:dPr>
                                <m:ctrlPr>
                                  <a:rPr lang="en-US" sz="1900" b="0" i="1" smtClean="0">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50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+2000−4000</m:t>
                                </m:r>
                              </m:e>
                            </m:d>
                          </m:e>
                          <m:sup>
                            <m:r>
                              <a:rPr lang="en-US" sz="1900" b="0" i="1" smtClean="0">
                                <a:solidFill>
                                  <a:schemeClr val="tx1"/>
                                </a:solidFill>
                                <a:latin typeface="Cambria Math" panose="02040503050406030204" pitchFamily="18" charset="0"/>
                              </a:rPr>
                              <m:t>2</m:t>
                            </m:r>
                          </m:sup>
                        </m:sSup>
                      </m:e>
                    </m:rad>
                  </m:oMath>
                </a14:m>
                <a:r>
                  <a:rPr lang="en-CA" sz="1900" dirty="0">
                    <a:solidFill>
                      <a:schemeClr val="tx1"/>
                    </a:solidFill>
                  </a:rPr>
                  <a:t>  </a:t>
                </a:r>
              </a:p>
              <a:p>
                <a:pPr marL="0" indent="0">
                  <a:buNone/>
                </a:pPr>
                <a14:m>
                  <m:oMath xmlns:m="http://schemas.openxmlformats.org/officeDocument/2006/math">
                    <m:r>
                      <a:rPr lang="en-US" sz="1900" i="1">
                        <a:solidFill>
                          <a:schemeClr val="tx1"/>
                        </a:solidFill>
                        <a:latin typeface="Cambria Math" panose="02040503050406030204" pitchFamily="18" charset="0"/>
                      </a:rPr>
                      <m:t>=</m:t>
                    </m:r>
                    <m:rad>
                      <m:radPr>
                        <m:degHide m:val="on"/>
                        <m:ctrlPr>
                          <a:rPr lang="en-US" sz="1900" i="1">
                            <a:solidFill>
                              <a:schemeClr val="tx1"/>
                            </a:solidFill>
                            <a:latin typeface="Cambria Math" panose="02040503050406030204" pitchFamily="18" charset="0"/>
                          </a:rPr>
                        </m:ctrlPr>
                      </m:radPr>
                      <m:deg/>
                      <m:e>
                        <m:sSup>
                          <m:sSupPr>
                            <m:ctrlPr>
                              <a:rPr lang="en-US" sz="1900" i="1">
                                <a:solidFill>
                                  <a:schemeClr val="tx1"/>
                                </a:solidFill>
                                <a:latin typeface="Cambria Math" panose="02040503050406030204" pitchFamily="18" charset="0"/>
                              </a:rPr>
                            </m:ctrlPr>
                          </m:sSupPr>
                          <m:e>
                            <m:d>
                              <m:dPr>
                                <m:ctrlPr>
                                  <a:rPr lang="en-US" sz="1900" i="1">
                                    <a:solidFill>
                                      <a:schemeClr val="tx1"/>
                                    </a:solidFill>
                                    <a:latin typeface="Cambria Math" panose="02040503050406030204" pitchFamily="18" charset="0"/>
                                  </a:rPr>
                                </m:ctrlPr>
                              </m:dPr>
                              <m:e>
                                <m:r>
                                  <a:rPr lang="en-US" sz="1900" i="1">
                                    <a:solidFill>
                                      <a:schemeClr val="tx1"/>
                                    </a:solidFill>
                                    <a:latin typeface="Cambria Math" panose="02040503050406030204" pitchFamily="18" charset="0"/>
                                  </a:rPr>
                                  <m:t>500</m:t>
                                </m:r>
                                <m:r>
                                  <a:rPr lang="en-US" sz="1900" i="1">
                                    <a:solidFill>
                                      <a:schemeClr val="tx1"/>
                                    </a:solidFill>
                                    <a:latin typeface="Cambria Math" panose="02040503050406030204" pitchFamily="18" charset="0"/>
                                  </a:rPr>
                                  <m:t>𝑡</m:t>
                                </m:r>
                                <m:r>
                                  <a:rPr lang="en-US" sz="1900" i="1">
                                    <a:solidFill>
                                      <a:schemeClr val="tx1"/>
                                    </a:solidFill>
                                    <a:latin typeface="Cambria Math" panose="02040503050406030204" pitchFamily="18" charset="0"/>
                                  </a:rPr>
                                  <m:t>−20 000</m:t>
                                </m:r>
                              </m:e>
                            </m:d>
                          </m:e>
                          <m:sup>
                            <m:r>
                              <a:rPr lang="en-US" sz="1900" i="1">
                                <a:solidFill>
                                  <a:schemeClr val="tx1"/>
                                </a:solidFill>
                                <a:latin typeface="Cambria Math" panose="02040503050406030204" pitchFamily="18" charset="0"/>
                              </a:rPr>
                              <m:t>2</m:t>
                            </m:r>
                          </m:sup>
                        </m:sSup>
                        <m:r>
                          <a:rPr lang="en-US" sz="1900" i="1">
                            <a:solidFill>
                              <a:schemeClr val="tx1"/>
                            </a:solidFill>
                            <a:latin typeface="Cambria Math" panose="02040503050406030204" pitchFamily="18" charset="0"/>
                          </a:rPr>
                          <m:t>+</m:t>
                        </m:r>
                        <m:sSup>
                          <m:sSupPr>
                            <m:ctrlPr>
                              <a:rPr lang="en-US" sz="1900" i="1">
                                <a:solidFill>
                                  <a:schemeClr val="tx1"/>
                                </a:solidFill>
                                <a:latin typeface="Cambria Math" panose="02040503050406030204" pitchFamily="18" charset="0"/>
                              </a:rPr>
                            </m:ctrlPr>
                          </m:sSupPr>
                          <m:e>
                            <m:d>
                              <m:dPr>
                                <m:ctrlPr>
                                  <a:rPr lang="en-US" sz="1900" i="1">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m:t>
                                </m:r>
                                <m:r>
                                  <a:rPr lang="en-US" sz="1900" i="1">
                                    <a:solidFill>
                                      <a:schemeClr val="tx1"/>
                                    </a:solidFill>
                                    <a:latin typeface="Cambria Math" panose="02040503050406030204" pitchFamily="18" charset="0"/>
                                  </a:rPr>
                                  <m:t>1000</m:t>
                                </m:r>
                                <m:r>
                                  <a:rPr lang="en-US" sz="1900" i="1">
                                    <a:solidFill>
                                      <a:schemeClr val="tx1"/>
                                    </a:solidFill>
                                    <a:latin typeface="Cambria Math" panose="02040503050406030204" pitchFamily="18" charset="0"/>
                                  </a:rPr>
                                  <m:t>𝑡</m:t>
                                </m:r>
                              </m:e>
                            </m:d>
                          </m:e>
                          <m:sup>
                            <m:r>
                              <a:rPr lang="en-US" sz="1900" i="1">
                                <a:solidFill>
                                  <a:schemeClr val="tx1"/>
                                </a:solidFill>
                                <a:latin typeface="Cambria Math" panose="02040503050406030204" pitchFamily="18" charset="0"/>
                              </a:rPr>
                              <m:t>2</m:t>
                            </m:r>
                          </m:sup>
                        </m:sSup>
                        <m:r>
                          <a:rPr lang="en-US" sz="1900" i="1">
                            <a:solidFill>
                              <a:schemeClr val="tx1"/>
                            </a:solidFill>
                            <a:latin typeface="Cambria Math" panose="02040503050406030204" pitchFamily="18" charset="0"/>
                          </a:rPr>
                          <m:t>+</m:t>
                        </m:r>
                        <m:sSup>
                          <m:sSupPr>
                            <m:ctrlPr>
                              <a:rPr lang="en-US" sz="1900" i="1">
                                <a:solidFill>
                                  <a:schemeClr val="tx1"/>
                                </a:solidFill>
                                <a:latin typeface="Cambria Math" panose="02040503050406030204" pitchFamily="18" charset="0"/>
                              </a:rPr>
                            </m:ctrlPr>
                          </m:sSupPr>
                          <m:e>
                            <m:d>
                              <m:dPr>
                                <m:ctrlPr>
                                  <a:rPr lang="en-US" sz="1900" i="1">
                                    <a:solidFill>
                                      <a:schemeClr val="tx1"/>
                                    </a:solidFill>
                                    <a:latin typeface="Cambria Math" panose="02040503050406030204" pitchFamily="18" charset="0"/>
                                  </a:rPr>
                                </m:ctrlPr>
                              </m:dPr>
                              <m:e>
                                <m:r>
                                  <a:rPr lang="en-US" sz="1900" i="1">
                                    <a:solidFill>
                                      <a:schemeClr val="tx1"/>
                                    </a:solidFill>
                                    <a:latin typeface="Cambria Math" panose="02040503050406030204" pitchFamily="18" charset="0"/>
                                  </a:rPr>
                                  <m:t>50</m:t>
                                </m:r>
                                <m:r>
                                  <a:rPr lang="en-US" sz="1900" i="1">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m:t>
                                </m:r>
                                <m:r>
                                  <a:rPr lang="en-US" sz="1900" i="1">
                                    <a:solidFill>
                                      <a:schemeClr val="tx1"/>
                                    </a:solidFill>
                                    <a:latin typeface="Cambria Math" panose="02040503050406030204" pitchFamily="18" charset="0"/>
                                  </a:rPr>
                                  <m:t>2000</m:t>
                                </m:r>
                              </m:e>
                            </m:d>
                          </m:e>
                          <m:sup>
                            <m:r>
                              <a:rPr lang="en-US" sz="1900" i="1">
                                <a:solidFill>
                                  <a:schemeClr val="tx1"/>
                                </a:solidFill>
                                <a:latin typeface="Cambria Math" panose="02040503050406030204" pitchFamily="18" charset="0"/>
                              </a:rPr>
                              <m:t>2</m:t>
                            </m:r>
                          </m:sup>
                        </m:sSup>
                      </m:e>
                    </m:rad>
                  </m:oMath>
                </a14:m>
                <a:r>
                  <a:rPr lang="en-CA" sz="1900" dirty="0">
                    <a:solidFill>
                      <a:schemeClr val="tx1"/>
                    </a:solidFill>
                  </a:rPr>
                  <a:t>   </a:t>
                </a:r>
              </a:p>
              <a:p>
                <a:pPr marL="0" indent="0">
                  <a:buNone/>
                </a:pPr>
                <a:endParaRPr lang="en-CA" sz="1900" dirty="0">
                  <a:solidFill>
                    <a:srgbClr val="FF0000"/>
                  </a:solidFill>
                </a:endParaRPr>
              </a:p>
              <a:p>
                <a:pPr marL="0" indent="0">
                  <a:buNone/>
                </a:pPr>
                <a:endParaRPr lang="en-CA" sz="1900" dirty="0"/>
              </a:p>
              <a:p>
                <a:pPr marL="0" indent="0">
                  <a:buNone/>
                </a:pPr>
                <a:endParaRPr lang="en-CA" sz="1900" dirty="0"/>
              </a:p>
            </p:txBody>
          </p:sp>
        </mc:Choice>
        <mc:Fallback>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25296282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14:m>
                  <m:oMath xmlns:m="http://schemas.openxmlformats.org/officeDocument/2006/math">
                    <m:r>
                      <a:rPr lang="en-US" sz="1900" b="0" i="1" smtClean="0">
                        <a:solidFill>
                          <a:schemeClr val="tx1"/>
                        </a:solidFill>
                        <a:latin typeface="Cambria Math" panose="02040503050406030204" pitchFamily="18" charset="0"/>
                      </a:rPr>
                      <m:t>𝑑</m:t>
                    </m:r>
                    <m:d>
                      <m:dPr>
                        <m:ctrlPr>
                          <a:rPr lang="en-US" sz="1900" b="0" i="1" smtClean="0">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𝑡</m:t>
                        </m:r>
                      </m:e>
                    </m:d>
                    <m:r>
                      <a:rPr lang="en-US" sz="1900" b="0" i="1" smtClean="0">
                        <a:solidFill>
                          <a:schemeClr val="tx1"/>
                        </a:solidFill>
                        <a:latin typeface="Cambria Math" panose="02040503050406030204" pitchFamily="18" charset="0"/>
                      </a:rPr>
                      <m:t>=</m:t>
                    </m:r>
                    <m:rad>
                      <m:radPr>
                        <m:degHide m:val="on"/>
                        <m:ctrlPr>
                          <a:rPr lang="en-US" sz="1900" i="1">
                            <a:solidFill>
                              <a:schemeClr val="tx1"/>
                            </a:solidFill>
                            <a:latin typeface="Cambria Math" panose="02040503050406030204" pitchFamily="18" charset="0"/>
                          </a:rPr>
                        </m:ctrlPr>
                      </m:radPr>
                      <m:deg/>
                      <m:e>
                        <m:r>
                          <a:rPr lang="en-US" sz="1900" b="0" i="1" smtClean="0">
                            <a:solidFill>
                              <a:schemeClr val="tx1"/>
                            </a:solidFill>
                            <a:latin typeface="Cambria Math" panose="02040503050406030204" pitchFamily="18" charset="0"/>
                          </a:rPr>
                          <m:t>(500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−20 000)(500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−20 000)+</m:t>
                        </m:r>
                        <m:sSup>
                          <m:sSupPr>
                            <m:ctrlPr>
                              <a:rPr lang="en-US" sz="1900" i="1">
                                <a:solidFill>
                                  <a:schemeClr val="tx1"/>
                                </a:solidFill>
                                <a:latin typeface="Cambria Math" panose="02040503050406030204" pitchFamily="18" charset="0"/>
                              </a:rPr>
                            </m:ctrlPr>
                          </m:sSupPr>
                          <m:e>
                            <m:d>
                              <m:dPr>
                                <m:ctrlPr>
                                  <a:rPr lang="en-US" sz="1900" i="1">
                                    <a:solidFill>
                                      <a:schemeClr val="tx1"/>
                                    </a:solidFill>
                                    <a:latin typeface="Cambria Math" panose="02040503050406030204" pitchFamily="18" charset="0"/>
                                  </a:rPr>
                                </m:ctrlPr>
                              </m:dPr>
                              <m:e>
                                <m:r>
                                  <a:rPr lang="en-US" sz="1900" b="0" i="1" smtClean="0">
                                    <a:solidFill>
                                      <a:schemeClr val="tx1"/>
                                    </a:solidFill>
                                    <a:latin typeface="Cambria Math" panose="02040503050406030204" pitchFamily="18" charset="0"/>
                                  </a:rPr>
                                  <m:t>−</m:t>
                                </m:r>
                                <m:r>
                                  <a:rPr lang="en-US" sz="1900" i="1">
                                    <a:solidFill>
                                      <a:schemeClr val="tx1"/>
                                    </a:solidFill>
                                    <a:latin typeface="Cambria Math" panose="02040503050406030204" pitchFamily="18" charset="0"/>
                                  </a:rPr>
                                  <m:t>1000</m:t>
                                </m:r>
                                <m:r>
                                  <a:rPr lang="en-US" sz="1900" i="1">
                                    <a:solidFill>
                                      <a:schemeClr val="tx1"/>
                                    </a:solidFill>
                                    <a:latin typeface="Cambria Math" panose="02040503050406030204" pitchFamily="18" charset="0"/>
                                  </a:rPr>
                                  <m:t>𝑡</m:t>
                                </m:r>
                              </m:e>
                            </m:d>
                          </m:e>
                          <m:sup>
                            <m:r>
                              <a:rPr lang="en-US" sz="1900" i="1">
                                <a:solidFill>
                                  <a:schemeClr val="tx1"/>
                                </a:solidFill>
                                <a:latin typeface="Cambria Math" panose="02040503050406030204" pitchFamily="18" charset="0"/>
                              </a:rPr>
                              <m:t>2</m:t>
                            </m:r>
                          </m:sup>
                        </m:sSup>
                        <m:r>
                          <a:rPr lang="en-US" sz="1900" i="1">
                            <a:solidFill>
                              <a:schemeClr val="tx1"/>
                            </a:solidFill>
                            <a:latin typeface="Cambria Math" panose="02040503050406030204" pitchFamily="18" charset="0"/>
                          </a:rPr>
                          <m:t>+</m:t>
                        </m:r>
                        <m:r>
                          <a:rPr lang="en-US" sz="1900" b="0" i="1" smtClean="0">
                            <a:solidFill>
                              <a:schemeClr val="tx1"/>
                            </a:solidFill>
                            <a:latin typeface="Cambria Math" panose="02040503050406030204" pitchFamily="18" charset="0"/>
                          </a:rPr>
                          <m:t>(50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−2000)(50</m:t>
                        </m:r>
                        <m:r>
                          <a:rPr lang="en-US" sz="1900" b="0" i="1" smtClean="0">
                            <a:solidFill>
                              <a:schemeClr val="tx1"/>
                            </a:solidFill>
                            <a:latin typeface="Cambria Math" panose="02040503050406030204" pitchFamily="18" charset="0"/>
                          </a:rPr>
                          <m:t>𝑡</m:t>
                        </m:r>
                        <m:r>
                          <a:rPr lang="en-US" sz="1900" b="0" i="1" smtClean="0">
                            <a:solidFill>
                              <a:schemeClr val="tx1"/>
                            </a:solidFill>
                            <a:latin typeface="Cambria Math" panose="02040503050406030204" pitchFamily="18" charset="0"/>
                          </a:rPr>
                          <m:t>−2000)</m:t>
                        </m:r>
                      </m:e>
                    </m:rad>
                    <m:r>
                      <a:rPr lang="en-US" sz="1900" b="0" i="1" smtClean="0">
                        <a:solidFill>
                          <a:schemeClr val="tx1"/>
                        </a:solidFill>
                        <a:latin typeface="Cambria Math" panose="02040503050406030204" pitchFamily="18" charset="0"/>
                      </a:rPr>
                      <m:t> </m:t>
                    </m:r>
                  </m:oMath>
                </a14:m>
                <a:r>
                  <a:rPr lang="en-CA" sz="1900" dirty="0">
                    <a:solidFill>
                      <a:schemeClr val="tx1"/>
                    </a:solidFill>
                  </a:rPr>
                  <a:t>     </a:t>
                </a:r>
              </a:p>
              <a:p>
                <a:pPr marL="0" indent="0">
                  <a:buNone/>
                </a:pPr>
                <a14:m>
                  <m:oMath xmlns:m="http://schemas.openxmlformats.org/officeDocument/2006/math">
                    <m:r>
                      <a:rPr lang="en-US" sz="1400" i="1">
                        <a:latin typeface="Cambria Math" panose="02040503050406030204" pitchFamily="18" charset="0"/>
                      </a:rPr>
                      <m:t>𝑑</m:t>
                    </m:r>
                    <m:d>
                      <m:dPr>
                        <m:ctrlPr>
                          <a:rPr lang="en-US"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rad>
                      <m:radPr>
                        <m:degHide m:val="on"/>
                        <m:ctrlPr>
                          <a:rPr lang="en-US" sz="1400" i="1">
                            <a:latin typeface="Cambria Math" panose="02040503050406030204" pitchFamily="18" charset="0"/>
                          </a:rPr>
                        </m:ctrlPr>
                      </m:radPr>
                      <m:deg/>
                      <m:e>
                        <m:r>
                          <a:rPr lang="en-US" sz="1400" b="0" i="1" smtClean="0">
                            <a:latin typeface="Cambria Math" panose="02040503050406030204" pitchFamily="18" charset="0"/>
                          </a:rPr>
                          <m:t>250 000</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−10 000 0000</m:t>
                        </m:r>
                        <m:r>
                          <a:rPr lang="en-US" sz="1400" b="0" i="1" smtClean="0">
                            <a:latin typeface="Cambria Math" panose="02040503050406030204" pitchFamily="18" charset="0"/>
                          </a:rPr>
                          <m:t>𝑡</m:t>
                        </m:r>
                        <m:r>
                          <a:rPr lang="en-US" sz="1400" b="0" i="1" smtClean="0">
                            <a:latin typeface="Cambria Math" panose="02040503050406030204" pitchFamily="18" charset="0"/>
                          </a:rPr>
                          <m:t>−10 000 000</m:t>
                        </m:r>
                        <m:r>
                          <a:rPr lang="en-US" sz="1400" b="0" i="1" smtClean="0">
                            <a:latin typeface="Cambria Math" panose="02040503050406030204" pitchFamily="18" charset="0"/>
                          </a:rPr>
                          <m:t>𝑡</m:t>
                        </m:r>
                        <m:r>
                          <a:rPr lang="en-US" sz="1400" b="0" i="1" smtClean="0">
                            <a:latin typeface="Cambria Math" panose="02040503050406030204" pitchFamily="18" charset="0"/>
                          </a:rPr>
                          <m:t>+400 000 000+1 000 000</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+2500</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𝑡</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−100 000</m:t>
                        </m:r>
                        <m:r>
                          <a:rPr lang="en-US" sz="1400" b="0" i="1" smtClean="0">
                            <a:latin typeface="Cambria Math" panose="02040503050406030204" pitchFamily="18" charset="0"/>
                          </a:rPr>
                          <m:t>𝑡</m:t>
                        </m:r>
                        <m:r>
                          <a:rPr lang="en-US" sz="1400" b="0" i="1" smtClean="0">
                            <a:latin typeface="Cambria Math" panose="02040503050406030204" pitchFamily="18" charset="0"/>
                          </a:rPr>
                          <m:t>−100 000</m:t>
                        </m:r>
                        <m:r>
                          <a:rPr lang="en-US" sz="1400" b="0" i="1" smtClean="0">
                            <a:latin typeface="Cambria Math" panose="02040503050406030204" pitchFamily="18" charset="0"/>
                          </a:rPr>
                          <m:t>𝑡</m:t>
                        </m:r>
                        <m:r>
                          <a:rPr lang="en-US" sz="1400" b="0" i="1" smtClean="0">
                            <a:latin typeface="Cambria Math" panose="02040503050406030204" pitchFamily="18" charset="0"/>
                          </a:rPr>
                          <m:t>+4 000 000</m:t>
                        </m:r>
                      </m:e>
                    </m:rad>
                    <m:r>
                      <a:rPr lang="en-US" sz="1400" i="1">
                        <a:latin typeface="Cambria Math" panose="02040503050406030204" pitchFamily="18" charset="0"/>
                      </a:rPr>
                      <m:t> </m:t>
                    </m:r>
                  </m:oMath>
                </a14:m>
                <a:r>
                  <a:rPr lang="en-CA" sz="1400" dirty="0"/>
                  <a:t>  </a:t>
                </a:r>
                <a:r>
                  <a:rPr lang="en-CA" sz="1900" dirty="0"/>
                  <a:t>  </a:t>
                </a:r>
              </a:p>
              <a:p>
                <a:pPr marL="0" indent="0">
                  <a:buNone/>
                </a:pPr>
                <a:r>
                  <a:rPr lang="en-CA" sz="1900" dirty="0"/>
                  <a:t> </a:t>
                </a: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𝑡</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b="0" i="1" smtClean="0">
                            <a:latin typeface="Cambria Math" panose="02040503050406030204" pitchFamily="18" charset="0"/>
                          </a:rPr>
                          <m:t>1 252 500</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𝑡</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−20 200 000</m:t>
                        </m:r>
                        <m:r>
                          <a:rPr lang="en-US" sz="1900" b="0" i="1" smtClean="0">
                            <a:latin typeface="Cambria Math" panose="02040503050406030204" pitchFamily="18" charset="0"/>
                          </a:rPr>
                          <m:t>𝑡</m:t>
                        </m:r>
                        <m:r>
                          <a:rPr lang="en-US" sz="1900" b="0" i="1" smtClean="0">
                            <a:latin typeface="Cambria Math" panose="02040503050406030204" pitchFamily="18" charset="0"/>
                          </a:rPr>
                          <m:t>+404 000 000</m:t>
                        </m:r>
                      </m:e>
                    </m:rad>
                    <m:r>
                      <a:rPr lang="en-US" sz="1900" i="1">
                        <a:latin typeface="Cambria Math" panose="02040503050406030204" pitchFamily="18" charset="0"/>
                      </a:rPr>
                      <m:t> </m:t>
                    </m:r>
                  </m:oMath>
                </a14:m>
                <a:r>
                  <a:rPr lang="en-CA" sz="1900" dirty="0"/>
                  <a:t>   </a:t>
                </a:r>
              </a:p>
              <a:p>
                <a:pPr marL="0" indent="0">
                  <a:buNone/>
                </a:pPr>
                <a:r>
                  <a:rPr lang="en-CA" sz="1900" dirty="0"/>
                  <a:t>Now, let’s consider the domain. We know that the time starts at t = 0. We will let the upper end of the domain be </a:t>
                </a:r>
                <a14:m>
                  <m:oMath xmlns:m="http://schemas.openxmlformats.org/officeDocument/2006/math">
                    <m:r>
                      <a:rPr lang="en-CA" sz="1900" i="1" smtClean="0">
                        <a:latin typeface="Cambria Math" panose="02040503050406030204" pitchFamily="18" charset="0"/>
                        <a:ea typeface="Cambria Math" panose="02040503050406030204" pitchFamily="18" charset="0"/>
                      </a:rPr>
                      <m:t>∞</m:t>
                    </m:r>
                  </m:oMath>
                </a14:m>
                <a:r>
                  <a:rPr lang="en-CA" sz="1900" dirty="0"/>
                  <a:t> and we will use limits notation in our domain analysis.   </a:t>
                </a:r>
              </a:p>
              <a:p>
                <a:pPr marL="0" indent="0">
                  <a:buNone/>
                </a:pPr>
                <a:endParaRPr lang="en-CA" sz="1900" dirty="0"/>
              </a:p>
              <a:p>
                <a:pPr marL="0" indent="0">
                  <a:buNone/>
                </a:pPr>
                <a:endParaRPr lang="en-CA" sz="1900" dirty="0">
                  <a:solidFill>
                    <a:schemeClr val="tx1"/>
                  </a:solidFill>
                </a:endParaRPr>
              </a:p>
              <a:p>
                <a:pPr marL="0" indent="0">
                  <a:buNone/>
                </a:pPr>
                <a:endParaRPr lang="en-CA" sz="1900" dirty="0">
                  <a:solidFill>
                    <a:srgbClr val="FF0000"/>
                  </a:solidFill>
                </a:endParaRPr>
              </a:p>
              <a:p>
                <a:pPr marL="0" indent="0">
                  <a:buNone/>
                </a:pPr>
                <a:endParaRPr lang="en-CA" sz="1900" dirty="0"/>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2244182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 </a:t>
                </a: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𝑡</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b="0" i="1" smtClean="0">
                            <a:latin typeface="Cambria Math" panose="02040503050406030204" pitchFamily="18" charset="0"/>
                          </a:rPr>
                          <m:t>1 252 500</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𝑡</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−20 200 000</m:t>
                        </m:r>
                        <m:r>
                          <a:rPr lang="en-US" sz="1900" b="0" i="1" smtClean="0">
                            <a:latin typeface="Cambria Math" panose="02040503050406030204" pitchFamily="18" charset="0"/>
                          </a:rPr>
                          <m:t>𝑡</m:t>
                        </m:r>
                        <m:r>
                          <a:rPr lang="en-US" sz="1900" b="0" i="1" smtClean="0">
                            <a:latin typeface="Cambria Math" panose="02040503050406030204" pitchFamily="18" charset="0"/>
                          </a:rPr>
                          <m:t>+404 000 000</m:t>
                        </m:r>
                      </m:e>
                    </m:rad>
                    <m:r>
                      <a:rPr lang="en-US" sz="1900" i="1">
                        <a:latin typeface="Cambria Math" panose="02040503050406030204" pitchFamily="18" charset="0"/>
                      </a:rPr>
                      <m:t> </m:t>
                    </m:r>
                    <m:r>
                      <a:rPr lang="en-US" sz="1900" b="0" i="1" smtClean="0">
                        <a:latin typeface="Cambria Math" panose="02040503050406030204" pitchFamily="18" charset="0"/>
                      </a:rPr>
                      <m:t>, 0</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𝑡</m:t>
                    </m:r>
                    <m:r>
                      <a:rPr lang="en-US" sz="1900" b="0" i="1" smtClean="0">
                        <a:latin typeface="Cambria Math" panose="02040503050406030204" pitchFamily="18" charset="0"/>
                        <a:ea typeface="Cambria Math" panose="02040503050406030204" pitchFamily="18" charset="0"/>
                      </a:rPr>
                      <m:t>&lt;∞</m:t>
                    </m:r>
                  </m:oMath>
                </a14:m>
                <a:r>
                  <a:rPr lang="en-CA" sz="1900" dirty="0"/>
                  <a:t>  </a:t>
                </a:r>
              </a:p>
              <a:p>
                <a:pPr marL="0" indent="0">
                  <a:buNone/>
                </a:pPr>
                <a:r>
                  <a:rPr lang="en-CA" sz="1900" dirty="0">
                    <a:solidFill>
                      <a:srgbClr val="FF0000"/>
                    </a:solidFill>
                  </a:rPr>
                  <a:t>Method 1: We will use the chain rule</a:t>
                </a:r>
              </a:p>
              <a:p>
                <a:pPr marL="0" indent="0">
                  <a:buNone/>
                </a:pPr>
                <a14:m>
                  <m:oMath xmlns:m="http://schemas.openxmlformats.org/officeDocument/2006/math">
                    <m:r>
                      <a:rPr lang="en-US" sz="1900" b="0" i="1" smtClean="0">
                        <a:latin typeface="Cambria Math" panose="02040503050406030204" pitchFamily="18" charset="0"/>
                      </a:rPr>
                      <m:t>𝑑</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𝑡</m:t>
                        </m:r>
                      </m:e>
                    </m:d>
                    <m:r>
                      <a:rPr lang="en-US" sz="1900" b="0" i="1" smtClean="0">
                        <a:latin typeface="Cambria Math" panose="02040503050406030204" pitchFamily="18" charset="0"/>
                      </a:rPr>
                      <m:t>=</m:t>
                    </m:r>
                    <m:sSup>
                      <m:sSupPr>
                        <m:ctrlPr>
                          <a:rPr lang="en-US" sz="1900" b="0" i="1" smtClean="0">
                            <a:latin typeface="Cambria Math" panose="02040503050406030204" pitchFamily="18" charset="0"/>
                          </a:rPr>
                        </m:ctrlPr>
                      </m:sSupPr>
                      <m:e>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1 252 500</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𝑡</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−20 200 000</m:t>
                            </m:r>
                            <m:r>
                              <a:rPr lang="en-US" sz="1900" b="0" i="1" smtClean="0">
                                <a:latin typeface="Cambria Math" panose="02040503050406030204" pitchFamily="18" charset="0"/>
                              </a:rPr>
                              <m:t>𝑡</m:t>
                            </m:r>
                            <m:r>
                              <a:rPr lang="en-US" sz="1900" b="0" i="1" smtClean="0">
                                <a:latin typeface="Cambria Math" panose="02040503050406030204" pitchFamily="18" charset="0"/>
                              </a:rPr>
                              <m:t>+404 000 000</m:t>
                            </m:r>
                          </m:e>
                        </m:d>
                      </m:e>
                      <m:sup>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sup>
                    </m:sSup>
                  </m:oMath>
                </a14:m>
                <a:r>
                  <a:rPr lang="en-CA" sz="1900" dirty="0"/>
                  <a:t>    </a:t>
                </a:r>
              </a:p>
              <a:p>
                <a:pPr marL="0" indent="0">
                  <a:buNone/>
                </a:pPr>
                <a14:m>
                  <m:oMath xmlns:m="http://schemas.openxmlformats.org/officeDocument/2006/math">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𝑑</m:t>
                        </m:r>
                      </m:e>
                      <m:sup>
                        <m:r>
                          <a:rPr lang="en-US" sz="1900" b="0" i="1" smtClean="0">
                            <a:latin typeface="Cambria Math" panose="02040503050406030204" pitchFamily="18" charset="0"/>
                          </a:rPr>
                          <m:t>′</m:t>
                        </m:r>
                      </m:sup>
                    </m:s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𝑡</m:t>
                        </m:r>
                      </m:e>
                    </m:d>
                    <m:r>
                      <a:rPr lang="en-US" sz="1900" b="0" i="1" smtClean="0">
                        <a:latin typeface="Cambria Math" panose="02040503050406030204" pitchFamily="18" charset="0"/>
                      </a:rPr>
                      <m:t>=0</m:t>
                    </m:r>
                  </m:oMath>
                </a14:m>
                <a:r>
                  <a:rPr lang="en-CA" sz="1900" dirty="0"/>
                  <a:t> implies that </a:t>
                </a:r>
              </a:p>
              <a:p>
                <a:pPr marL="0" indent="0">
                  <a:buNone/>
                </a:pPr>
                <a14:m>
                  <m:oMath xmlns:m="http://schemas.openxmlformats.org/officeDocument/2006/math">
                    <m:f>
                      <m:fPr>
                        <m:ctrlPr>
                          <a:rPr lang="en-CA" sz="190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sSup>
                      <m:sSupPr>
                        <m:ctrlPr>
                          <a:rPr lang="en-CA" sz="1900" i="1" smtClean="0">
                            <a:latin typeface="Cambria Math" panose="02040503050406030204" pitchFamily="18" charset="0"/>
                          </a:rPr>
                        </m:ctrlPr>
                      </m:sSupPr>
                      <m:e>
                        <m:d>
                          <m:dPr>
                            <m:begChr m:val="["/>
                            <m:endChr m:val="]"/>
                            <m:ctrlPr>
                              <a:rPr lang="en-CA" sz="1900" i="1" smtClean="0">
                                <a:latin typeface="Cambria Math" panose="02040503050406030204" pitchFamily="18" charset="0"/>
                              </a:rPr>
                            </m:ctrlPr>
                          </m:dPr>
                          <m:e>
                            <m:r>
                              <a:rPr lang="en-US" sz="1900" b="0" i="1" smtClean="0">
                                <a:latin typeface="Cambria Math" panose="02040503050406030204" pitchFamily="18" charset="0"/>
                              </a:rPr>
                              <m:t>1 252 500</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𝑡</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−20 200 000</m:t>
                            </m:r>
                            <m:r>
                              <a:rPr lang="en-US" sz="1900" b="0" i="1" smtClean="0">
                                <a:latin typeface="Cambria Math" panose="02040503050406030204" pitchFamily="18" charset="0"/>
                              </a:rPr>
                              <m:t>𝑡</m:t>
                            </m:r>
                            <m:r>
                              <a:rPr lang="en-US" sz="1900" b="0" i="1" smtClean="0">
                                <a:latin typeface="Cambria Math" panose="02040503050406030204" pitchFamily="18" charset="0"/>
                              </a:rPr>
                              <m:t>+404 000 000</m:t>
                            </m:r>
                          </m:e>
                        </m:d>
                      </m:e>
                      <m:sup>
                        <m:f>
                          <m:fPr>
                            <m:ctrlPr>
                              <a:rPr lang="en-CA" sz="190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sup>
                    </m:sSup>
                    <m:d>
                      <m:dPr>
                        <m:ctrlPr>
                          <a:rPr lang="en-CA" sz="1900" i="1" smtClean="0">
                            <a:latin typeface="Cambria Math" panose="02040503050406030204" pitchFamily="18" charset="0"/>
                          </a:rPr>
                        </m:ctrlPr>
                      </m:dPr>
                      <m:e>
                        <m:r>
                          <a:rPr lang="en-US" sz="1900" b="0" i="1" smtClean="0">
                            <a:latin typeface="Cambria Math" panose="02040503050406030204" pitchFamily="18" charset="0"/>
                          </a:rPr>
                          <m:t>2 505 000</m:t>
                        </m:r>
                        <m:r>
                          <a:rPr lang="en-US" sz="1900" b="0" i="1" smtClean="0">
                            <a:latin typeface="Cambria Math" panose="02040503050406030204" pitchFamily="18" charset="0"/>
                          </a:rPr>
                          <m:t>𝑡</m:t>
                        </m:r>
                        <m:r>
                          <a:rPr lang="en-US" sz="1900" b="0" i="1" smtClean="0">
                            <a:latin typeface="Cambria Math" panose="02040503050406030204" pitchFamily="18" charset="0"/>
                          </a:rPr>
                          <m:t>−20 200 000</m:t>
                        </m:r>
                      </m:e>
                    </m:d>
                    <m:r>
                      <a:rPr lang="en-US" sz="1900" b="0" i="1" smtClean="0">
                        <a:latin typeface="Cambria Math" panose="02040503050406030204" pitchFamily="18" charset="0"/>
                      </a:rPr>
                      <m:t>=0</m:t>
                    </m:r>
                  </m:oMath>
                </a14:m>
                <a:r>
                  <a:rPr lang="en-CA" sz="1900" dirty="0"/>
                  <a:t>  </a:t>
                </a:r>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32389903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14:m>
                  <m:oMath xmlns:m="http://schemas.openxmlformats.org/officeDocument/2006/math">
                    <m:f>
                      <m:fPr>
                        <m:ctrlPr>
                          <a:rPr lang="en-CA" sz="1900" i="1" smtClean="0">
                            <a:latin typeface="Cambria Math" panose="02040503050406030204" pitchFamily="18" charset="0"/>
                          </a:rPr>
                        </m:ctrlPr>
                      </m:fPr>
                      <m:num>
                        <m:r>
                          <a:rPr lang="en-US" sz="1900" b="0" i="1" smtClean="0">
                            <a:latin typeface="Cambria Math" panose="02040503050406030204" pitchFamily="18" charset="0"/>
                          </a:rPr>
                          <m:t>2 505 000</m:t>
                        </m:r>
                        <m:r>
                          <a:rPr lang="en-US" sz="1900" b="0" i="1" smtClean="0">
                            <a:latin typeface="Cambria Math" panose="02040503050406030204" pitchFamily="18" charset="0"/>
                          </a:rPr>
                          <m:t>𝑡</m:t>
                        </m:r>
                        <m:r>
                          <a:rPr lang="en-US" sz="1900" b="0" i="1" smtClean="0">
                            <a:latin typeface="Cambria Math" panose="02040503050406030204" pitchFamily="18" charset="0"/>
                          </a:rPr>
                          <m:t>−20 200 000</m:t>
                        </m:r>
                      </m:num>
                      <m:den>
                        <m:r>
                          <a:rPr lang="en-US" sz="1900" b="0" i="1" smtClean="0">
                            <a:latin typeface="Cambria Math" panose="02040503050406030204" pitchFamily="18" charset="0"/>
                          </a:rPr>
                          <m:t>2</m:t>
                        </m:r>
                        <m:rad>
                          <m:radPr>
                            <m:degHide m:val="on"/>
                            <m:ctrlPr>
                              <a:rPr lang="en-US" sz="1900" b="0" i="1" smtClean="0">
                                <a:latin typeface="Cambria Math" panose="02040503050406030204" pitchFamily="18" charset="0"/>
                              </a:rPr>
                            </m:ctrlPr>
                          </m:radPr>
                          <m:deg/>
                          <m:e>
                            <m:r>
                              <a:rPr lang="en-US" sz="1900" i="1">
                                <a:latin typeface="Cambria Math" panose="02040503050406030204" pitchFamily="18" charset="0"/>
                              </a:rPr>
                              <m:t>1</m:t>
                            </m:r>
                            <m:r>
                              <a:rPr lang="en-US" sz="1900" b="0" i="1" smtClean="0">
                                <a:latin typeface="Cambria Math" panose="02040503050406030204" pitchFamily="18" charset="0"/>
                              </a:rPr>
                              <m:t> </m:t>
                            </m:r>
                            <m:r>
                              <a:rPr lang="en-US" sz="1900" i="1">
                                <a:latin typeface="Cambria Math" panose="02040503050406030204" pitchFamily="18" charset="0"/>
                              </a:rPr>
                              <m:t>252</m:t>
                            </m:r>
                            <m:r>
                              <a:rPr lang="en-US" sz="1900" b="0" i="1" smtClean="0">
                                <a:latin typeface="Cambria Math" panose="02040503050406030204" pitchFamily="18" charset="0"/>
                              </a:rPr>
                              <m:t> </m:t>
                            </m:r>
                            <m:r>
                              <a:rPr lang="en-US" sz="1900" i="1">
                                <a:latin typeface="Cambria Math" panose="02040503050406030204" pitchFamily="18" charset="0"/>
                              </a:rPr>
                              <m:t>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m:t>
                            </m:r>
                            <m:r>
                              <a:rPr lang="en-US" sz="1900" b="0" i="1" smtClean="0">
                                <a:latin typeface="Cambria Math" panose="02040503050406030204" pitchFamily="18" charset="0"/>
                              </a:rPr>
                              <m:t> </m:t>
                            </m:r>
                            <m:r>
                              <a:rPr lang="en-US" sz="1900" i="1">
                                <a:latin typeface="Cambria Math" panose="02040503050406030204" pitchFamily="18" charset="0"/>
                              </a:rPr>
                              <m:t>200</m:t>
                            </m:r>
                            <m:r>
                              <a:rPr lang="en-US" sz="1900" b="0" i="1" smtClean="0">
                                <a:latin typeface="Cambria Math" panose="02040503050406030204" pitchFamily="18" charset="0"/>
                              </a:rPr>
                              <m:t> </m:t>
                            </m:r>
                            <m:r>
                              <a:rPr lang="en-US" sz="1900" i="1">
                                <a:latin typeface="Cambria Math" panose="02040503050406030204" pitchFamily="18" charset="0"/>
                              </a:rPr>
                              <m:t>000</m:t>
                            </m:r>
                            <m:r>
                              <a:rPr lang="en-US" sz="1900" i="1">
                                <a:latin typeface="Cambria Math" panose="02040503050406030204" pitchFamily="18" charset="0"/>
                              </a:rPr>
                              <m:t>𝑡</m:t>
                            </m:r>
                            <m:r>
                              <a:rPr lang="en-US" sz="1900" i="1">
                                <a:latin typeface="Cambria Math" panose="02040503050406030204" pitchFamily="18" charset="0"/>
                              </a:rPr>
                              <m:t>+404 000 000</m:t>
                            </m:r>
                          </m:e>
                        </m:rad>
                      </m:den>
                    </m:f>
                    <m:r>
                      <a:rPr lang="en-US" sz="1900" b="0" i="1" smtClean="0">
                        <a:latin typeface="Cambria Math" panose="02040503050406030204" pitchFamily="18" charset="0"/>
                      </a:rPr>
                      <m:t>=0</m:t>
                    </m:r>
                  </m:oMath>
                </a14:m>
                <a:r>
                  <a:rPr lang="en-CA" sz="1900" i="1" dirty="0">
                    <a:latin typeface="Cambria Math" panose="02040503050406030204" pitchFamily="18" charset="0"/>
                  </a:rPr>
                  <a:t> </a:t>
                </a:r>
              </a:p>
              <a:p>
                <a:pPr marL="0" indent="0">
                  <a:buNone/>
                </a:pPr>
                <a:r>
                  <a:rPr lang="en-CA" sz="1900" dirty="0"/>
                  <a:t>Multiply both sides by </a:t>
                </a:r>
                <a14:m>
                  <m:oMath xmlns:m="http://schemas.openxmlformats.org/officeDocument/2006/math">
                    <m:r>
                      <a:rPr lang="en-US" sz="1900" i="1">
                        <a:latin typeface="Cambria Math" panose="02040503050406030204" pitchFamily="18" charset="0"/>
                      </a:rPr>
                      <m:t>2</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m:t>
                        </m:r>
                        <m:r>
                          <a:rPr lang="en-US" sz="1900" b="0" i="1" smtClean="0">
                            <a:latin typeface="Cambria Math" panose="02040503050406030204" pitchFamily="18" charset="0"/>
                          </a:rPr>
                          <m:t> </m:t>
                        </m:r>
                        <m:r>
                          <a:rPr lang="en-US" sz="1900" i="1">
                            <a:latin typeface="Cambria Math" panose="02040503050406030204" pitchFamily="18" charset="0"/>
                          </a:rPr>
                          <m:t>252</m:t>
                        </m:r>
                        <m:r>
                          <a:rPr lang="en-US" sz="1900" b="0" i="1" smtClean="0">
                            <a:latin typeface="Cambria Math" panose="02040503050406030204" pitchFamily="18" charset="0"/>
                          </a:rPr>
                          <m:t> </m:t>
                        </m:r>
                        <m:r>
                          <a:rPr lang="en-US" sz="1900" i="1">
                            <a:latin typeface="Cambria Math" panose="02040503050406030204" pitchFamily="18" charset="0"/>
                          </a:rPr>
                          <m:t>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m:t>
                        </m:r>
                        <m:r>
                          <a:rPr lang="en-US" sz="1900" b="0" i="1" smtClean="0">
                            <a:latin typeface="Cambria Math" panose="02040503050406030204" pitchFamily="18" charset="0"/>
                          </a:rPr>
                          <m:t> </m:t>
                        </m:r>
                        <m:r>
                          <a:rPr lang="en-US" sz="1900" i="1">
                            <a:latin typeface="Cambria Math" panose="02040503050406030204" pitchFamily="18" charset="0"/>
                          </a:rPr>
                          <m:t>200</m:t>
                        </m:r>
                        <m:r>
                          <a:rPr lang="en-US" sz="1900" b="0" i="1" smtClean="0">
                            <a:latin typeface="Cambria Math" panose="02040503050406030204" pitchFamily="18" charset="0"/>
                          </a:rPr>
                          <m:t> </m:t>
                        </m:r>
                        <m:r>
                          <a:rPr lang="en-US" sz="1900" i="1">
                            <a:latin typeface="Cambria Math" panose="02040503050406030204" pitchFamily="18" charset="0"/>
                          </a:rPr>
                          <m:t>000</m:t>
                        </m:r>
                        <m:r>
                          <a:rPr lang="en-US" sz="1900" i="1">
                            <a:latin typeface="Cambria Math" panose="02040503050406030204" pitchFamily="18" charset="0"/>
                          </a:rPr>
                          <m:t>𝑡</m:t>
                        </m:r>
                        <m:r>
                          <a:rPr lang="en-US" sz="1900" i="1">
                            <a:latin typeface="Cambria Math" panose="02040503050406030204" pitchFamily="18" charset="0"/>
                          </a:rPr>
                          <m:t>+404 000 000</m:t>
                        </m:r>
                      </m:e>
                    </m:rad>
                  </m:oMath>
                </a14:m>
                <a:r>
                  <a:rPr lang="en-CA" sz="1900" dirty="0"/>
                  <a:t>  </a:t>
                </a:r>
              </a:p>
              <a:p>
                <a:pPr marL="0" indent="0">
                  <a:buNone/>
                </a:pPr>
                <a14:m>
                  <m:oMath xmlns:m="http://schemas.openxmlformats.org/officeDocument/2006/math">
                    <m:r>
                      <a:rPr lang="en-US" sz="1900" i="1">
                        <a:latin typeface="Cambria Math" panose="02040503050406030204" pitchFamily="18" charset="0"/>
                      </a:rPr>
                      <m:t>2</m:t>
                    </m:r>
                    <m:r>
                      <a:rPr lang="en-US" sz="1900" b="0" i="1" smtClean="0">
                        <a:latin typeface="Cambria Math" panose="02040503050406030204" pitchFamily="18" charset="0"/>
                      </a:rPr>
                      <m:t> </m:t>
                    </m:r>
                    <m:r>
                      <a:rPr lang="en-US" sz="1900" i="1">
                        <a:latin typeface="Cambria Math" panose="02040503050406030204" pitchFamily="18" charset="0"/>
                      </a:rPr>
                      <m:t>505</m:t>
                    </m:r>
                    <m:r>
                      <a:rPr lang="en-US" sz="1900" b="0" i="1" smtClean="0">
                        <a:latin typeface="Cambria Math" panose="02040503050406030204" pitchFamily="18" charset="0"/>
                      </a:rPr>
                      <m:t> </m:t>
                    </m:r>
                    <m:r>
                      <a:rPr lang="en-US" sz="1900" i="1">
                        <a:latin typeface="Cambria Math" panose="02040503050406030204" pitchFamily="18" charset="0"/>
                      </a:rPr>
                      <m:t>000</m:t>
                    </m:r>
                    <m:r>
                      <a:rPr lang="en-US" sz="1900" i="1">
                        <a:latin typeface="Cambria Math" panose="02040503050406030204" pitchFamily="18" charset="0"/>
                      </a:rPr>
                      <m:t>𝑡</m:t>
                    </m:r>
                    <m:r>
                      <a:rPr lang="en-US" sz="1900" i="1">
                        <a:latin typeface="Cambria Math" panose="02040503050406030204" pitchFamily="18" charset="0"/>
                      </a:rPr>
                      <m:t>−20 200 000=0</m:t>
                    </m:r>
                  </m:oMath>
                </a14:m>
                <a:r>
                  <a:rPr lang="en-CA" sz="1900" dirty="0"/>
                  <a:t>  </a:t>
                </a:r>
              </a:p>
              <a:p>
                <a:pPr marL="0" indent="0">
                  <a:buNone/>
                </a:pPr>
                <a:r>
                  <a:rPr lang="en-CA" sz="1900" dirty="0"/>
                  <a:t> </a:t>
                </a:r>
                <a14:m>
                  <m:oMath xmlns:m="http://schemas.openxmlformats.org/officeDocument/2006/math">
                    <m:r>
                      <a:rPr lang="en-US" sz="1900" i="1">
                        <a:latin typeface="Cambria Math" panose="02040503050406030204" pitchFamily="18" charset="0"/>
                      </a:rPr>
                      <m:t>2</m:t>
                    </m:r>
                    <m:r>
                      <a:rPr lang="en-US" sz="1900" b="0" i="1" smtClean="0">
                        <a:latin typeface="Cambria Math" panose="02040503050406030204" pitchFamily="18" charset="0"/>
                      </a:rPr>
                      <m:t> </m:t>
                    </m:r>
                    <m:r>
                      <a:rPr lang="en-US" sz="1900" i="1">
                        <a:latin typeface="Cambria Math" panose="02040503050406030204" pitchFamily="18" charset="0"/>
                      </a:rPr>
                      <m:t>505</m:t>
                    </m:r>
                    <m:r>
                      <a:rPr lang="en-US" sz="1900" b="0" i="1" smtClean="0">
                        <a:latin typeface="Cambria Math" panose="02040503050406030204" pitchFamily="18" charset="0"/>
                      </a:rPr>
                      <m:t> </m:t>
                    </m:r>
                    <m:r>
                      <a:rPr lang="en-US" sz="1900" i="1">
                        <a:latin typeface="Cambria Math" panose="02040503050406030204" pitchFamily="18" charset="0"/>
                      </a:rPr>
                      <m:t>000</m:t>
                    </m:r>
                    <m:r>
                      <a:rPr lang="en-US" sz="1900" i="1">
                        <a:latin typeface="Cambria Math" panose="02040503050406030204" pitchFamily="18" charset="0"/>
                      </a:rPr>
                      <m:t>𝑡</m:t>
                    </m:r>
                    <m:r>
                      <a:rPr lang="en-US" sz="1900" b="0" i="1" smtClean="0">
                        <a:latin typeface="Cambria Math" panose="02040503050406030204" pitchFamily="18" charset="0"/>
                      </a:rPr>
                      <m:t>=20 200 000</m:t>
                    </m:r>
                  </m:oMath>
                </a14:m>
                <a:r>
                  <a:rPr lang="en-CA" sz="1900" dirty="0"/>
                  <a:t>   </a:t>
                </a:r>
              </a:p>
              <a:p>
                <a:pPr marL="0" indent="0">
                  <a:buNone/>
                </a:pPr>
                <a14:m>
                  <m:oMath xmlns:m="http://schemas.openxmlformats.org/officeDocument/2006/math">
                    <m:r>
                      <a:rPr lang="en-US" sz="1900" b="0" i="1" smtClean="0">
                        <a:latin typeface="Cambria Math" panose="02040503050406030204" pitchFamily="18" charset="0"/>
                      </a:rPr>
                      <m:t>𝑡</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20 200 000</m:t>
                        </m:r>
                      </m:num>
                      <m:den>
                        <m:r>
                          <a:rPr lang="en-US" sz="1900" b="0" i="1" smtClean="0">
                            <a:latin typeface="Cambria Math" panose="02040503050406030204" pitchFamily="18" charset="0"/>
                          </a:rPr>
                          <m:t>2 505 000</m:t>
                        </m:r>
                      </m:den>
                    </m:f>
                    <m:r>
                      <a:rPr lang="en-US" sz="1900" b="0" i="1" smtClean="0">
                        <a:latin typeface="Cambria Math" panose="02040503050406030204" pitchFamily="18" charset="0"/>
                        <a:ea typeface="Cambria Math" panose="02040503050406030204" pitchFamily="18" charset="0"/>
                      </a:rPr>
                      <m:t>≅8.064</m:t>
                    </m:r>
                  </m:oMath>
                </a14:m>
                <a:r>
                  <a:rPr lang="en-CA" sz="1900" dirty="0"/>
                  <a:t>       </a:t>
                </a:r>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32824328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𝑡</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rad>
                  </m:oMath>
                </a14:m>
                <a:r>
                  <a:rPr lang="en-CA" sz="1900" dirty="0"/>
                  <a:t>  </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0" i="1" smtClean="0">
                            <a:latin typeface="Cambria Math" panose="02040503050406030204" pitchFamily="18" charset="0"/>
                          </a:rPr>
                          <m:t>0</m:t>
                        </m:r>
                      </m:e>
                    </m:d>
                    <m:r>
                      <a:rPr lang="en-US" sz="1900" b="0" i="1" smtClean="0">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b="0" i="1" smtClean="0">
                                <a:latin typeface="Cambria Math" panose="02040503050406030204" pitchFamily="18" charset="0"/>
                              </a:rPr>
                              <m:t>(0)</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b="0" i="1" smtClean="0">
                            <a:latin typeface="Cambria Math" panose="02040503050406030204" pitchFamily="18" charset="0"/>
                          </a:rPr>
                          <m:t>(0)</m:t>
                        </m:r>
                        <m:r>
                          <a:rPr lang="en-US" sz="1900" i="1">
                            <a:latin typeface="Cambria Math" panose="02040503050406030204" pitchFamily="18" charset="0"/>
                          </a:rPr>
                          <m:t>+404 000 000</m:t>
                        </m:r>
                      </m:e>
                    </m:rad>
                    <m:r>
                      <a:rPr lang="en-US" sz="1900" b="0" i="1" smtClean="0">
                        <a:latin typeface="Cambria Math" panose="02040503050406030204" pitchFamily="18" charset="0"/>
                      </a:rPr>
                      <m:t>=</m:t>
                    </m:r>
                    <m:rad>
                      <m:radPr>
                        <m:degHide m:val="on"/>
                        <m:ctrlPr>
                          <a:rPr lang="en-US" sz="1900" b="0" i="1" smtClean="0">
                            <a:latin typeface="Cambria Math" panose="02040503050406030204" pitchFamily="18" charset="0"/>
                          </a:rPr>
                        </m:ctrlPr>
                      </m:radPr>
                      <m:deg/>
                      <m:e>
                        <m:r>
                          <a:rPr lang="en-US" sz="1900" b="0" i="1" smtClean="0">
                            <a:latin typeface="Cambria Math" panose="02040503050406030204" pitchFamily="18" charset="0"/>
                          </a:rPr>
                          <m:t>404 000 000</m:t>
                        </m:r>
                      </m:e>
                    </m:rad>
                    <m:r>
                      <a:rPr lang="en-US" sz="1900" b="0" i="1" smtClean="0">
                        <a:latin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≅20 100</m:t>
                    </m:r>
                  </m:oMath>
                </a14:m>
                <a:r>
                  <a:rPr lang="en-CA" sz="1900" dirty="0"/>
                  <a:t>    </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0" i="1" smtClean="0">
                            <a:latin typeface="Cambria Math" panose="02040503050406030204" pitchFamily="18" charset="0"/>
                          </a:rPr>
                          <m:t>8.</m:t>
                        </m:r>
                        <m:r>
                          <a:rPr lang="en-US" sz="1900" i="1">
                            <a:latin typeface="Cambria Math" panose="02040503050406030204" pitchFamily="18" charset="0"/>
                          </a:rPr>
                          <m:t>0</m:t>
                        </m:r>
                        <m:r>
                          <a:rPr lang="en-US" sz="1900" b="0" i="1" smtClean="0">
                            <a:latin typeface="Cambria Math" panose="02040503050406030204" pitchFamily="18" charset="0"/>
                          </a:rPr>
                          <m:t>64</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m:t>
                            </m:r>
                            <m:r>
                              <a:rPr lang="en-US" sz="1900" b="0" i="1" smtClean="0">
                                <a:latin typeface="Cambria Math" panose="02040503050406030204" pitchFamily="18" charset="0"/>
                              </a:rPr>
                              <m:t>8.</m:t>
                            </m:r>
                            <m:r>
                              <a:rPr lang="en-US" sz="1900" i="1">
                                <a:latin typeface="Cambria Math" panose="02040503050406030204" pitchFamily="18" charset="0"/>
                              </a:rPr>
                              <m:t>0</m:t>
                            </m:r>
                            <m:r>
                              <a:rPr lang="en-US" sz="1900" b="0" i="1" smtClean="0">
                                <a:latin typeface="Cambria Math" panose="02040503050406030204" pitchFamily="18" charset="0"/>
                              </a:rPr>
                              <m:t>64</m:t>
                            </m:r>
                            <m:r>
                              <a:rPr lang="en-US" sz="1900" i="1">
                                <a:latin typeface="Cambria Math" panose="02040503050406030204" pitchFamily="18" charset="0"/>
                              </a:rPr>
                              <m:t>)</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b="0" i="1" smtClean="0">
                            <a:latin typeface="Cambria Math" panose="02040503050406030204" pitchFamily="18" charset="0"/>
                          </a:rPr>
                          <m:t>8.</m:t>
                        </m:r>
                        <m:r>
                          <a:rPr lang="en-US" sz="1900" i="1">
                            <a:latin typeface="Cambria Math" panose="02040503050406030204" pitchFamily="18" charset="0"/>
                          </a:rPr>
                          <m:t>0</m:t>
                        </m:r>
                        <m:r>
                          <a:rPr lang="en-US" sz="1900" b="0" i="1" smtClean="0">
                            <a:latin typeface="Cambria Math" panose="02040503050406030204" pitchFamily="18" charset="0"/>
                          </a:rPr>
                          <m:t>64</m:t>
                        </m:r>
                        <m:r>
                          <a:rPr lang="en-US" sz="1900" i="1">
                            <a:latin typeface="Cambria Math" panose="02040503050406030204" pitchFamily="18" charset="0"/>
                          </a:rPr>
                          <m:t>)+404 000 000</m:t>
                        </m:r>
                      </m:e>
                    </m:rad>
                    <m:r>
                      <a:rPr lang="en-US" sz="1900" i="1" smtClean="0">
                        <a:latin typeface="Cambria Math" panose="02040503050406030204" pitchFamily="18" charset="0"/>
                        <a:ea typeface="Cambria Math" panose="02040503050406030204" pitchFamily="18" charset="0"/>
                      </a:rPr>
                      <m:t>≅</m:t>
                    </m:r>
                    <m:rad>
                      <m:radPr>
                        <m:degHide m:val="on"/>
                        <m:ctrlPr>
                          <a:rPr lang="en-US" sz="1900" i="1">
                            <a:latin typeface="Cambria Math" panose="02040503050406030204" pitchFamily="18" charset="0"/>
                          </a:rPr>
                        </m:ctrlPr>
                      </m:radPr>
                      <m:deg/>
                      <m:e>
                        <m:r>
                          <a:rPr lang="en-US" sz="1900" b="0" i="1" smtClean="0">
                            <a:latin typeface="Cambria Math" panose="02040503050406030204" pitchFamily="18" charset="0"/>
                          </a:rPr>
                          <m:t>322 554 890</m:t>
                        </m:r>
                      </m:e>
                    </m:rad>
                    <m:r>
                      <a:rPr lang="en-US" sz="1900" i="1">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17</m:t>
                    </m:r>
                    <m:r>
                      <a:rPr lang="en-US" sz="1900" i="1">
                        <a:latin typeface="Cambria Math" panose="02040503050406030204" pitchFamily="18" charset="0"/>
                        <a:ea typeface="Cambria Math" panose="02040503050406030204" pitchFamily="18" charset="0"/>
                      </a:rPr>
                      <m:t> </m:t>
                    </m:r>
                    <m:r>
                      <a:rPr lang="en-US" sz="1900" b="0" i="1" smtClean="0">
                        <a:latin typeface="Cambria Math" panose="02040503050406030204" pitchFamily="18" charset="0"/>
                        <a:ea typeface="Cambria Math" panose="02040503050406030204" pitchFamily="18" charset="0"/>
                      </a:rPr>
                      <m:t>96</m:t>
                    </m:r>
                    <m:r>
                      <a:rPr lang="en-US" sz="1900" i="1">
                        <a:latin typeface="Cambria Math" panose="02040503050406030204" pitchFamily="18" charset="0"/>
                        <a:ea typeface="Cambria Math" panose="02040503050406030204" pitchFamily="18" charset="0"/>
                      </a:rPr>
                      <m:t>0</m:t>
                    </m:r>
                  </m:oMath>
                </a14:m>
                <a:r>
                  <a:rPr lang="en-CA" sz="1900" dirty="0"/>
                  <a:t> </a:t>
                </a:r>
              </a:p>
              <a:p>
                <a:pPr marL="0" indent="0">
                  <a:buNone/>
                </a:pPr>
                <a:endParaRPr lang="en-CA" sz="1900" dirty="0"/>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421972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AB52-9E84-4EA2-8259-590A90F7B2B5}"/>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B478EA-8494-4C05-9C43-C179FAB5F143}"/>
                  </a:ext>
                </a:extLst>
              </p:cNvPr>
              <p:cNvSpPr>
                <a:spLocks noGrp="1"/>
              </p:cNvSpPr>
              <p:nvPr>
                <p:ph sz="half" idx="1"/>
              </p:nvPr>
            </p:nvSpPr>
            <p:spPr/>
            <p:txBody>
              <a:bodyPr>
                <a:normAutofit/>
              </a:bodyPr>
              <a:lstStyle/>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−4</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−4</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−4</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i="1">
                            <a:latin typeface="Cambria Math" panose="02040503050406030204" pitchFamily="18" charset="0"/>
                          </a:rPr>
                          <m:t>−4</m:t>
                        </m:r>
                      </m:e>
                    </m:d>
                    <m:r>
                      <a:rPr lang="en-US" sz="1800" i="1">
                        <a:latin typeface="Cambria Math" panose="02040503050406030204" pitchFamily="18" charset="0"/>
                      </a:rPr>
                      <m:t>+2=−30</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−2</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−2</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−2</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i="1">
                            <a:latin typeface="Cambria Math" panose="02040503050406030204" pitchFamily="18" charset="0"/>
                          </a:rPr>
                          <m:t>−2</m:t>
                        </m:r>
                      </m:e>
                    </m:d>
                    <m:r>
                      <a:rPr lang="en-US" sz="1800" i="1">
                        <a:latin typeface="Cambria Math" panose="02040503050406030204" pitchFamily="18" charset="0"/>
                      </a:rPr>
                      <m:t>+2=22</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1</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1</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1</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i="1">
                            <a:latin typeface="Cambria Math" panose="02040503050406030204" pitchFamily="18" charset="0"/>
                          </a:rPr>
                          <m:t>1</m:t>
                        </m:r>
                      </m:e>
                    </m:d>
                    <m:r>
                      <a:rPr lang="en-US" sz="1800" i="1">
                        <a:latin typeface="Cambria Math" panose="02040503050406030204" pitchFamily="18" charset="0"/>
                      </a:rPr>
                      <m:t>+2=−5</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2</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2</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2</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i="1">
                            <a:latin typeface="Cambria Math" panose="02040503050406030204" pitchFamily="18" charset="0"/>
                          </a:rPr>
                          <m:t>2</m:t>
                        </m:r>
                      </m:e>
                    </m:d>
                    <m:r>
                      <a:rPr lang="en-US" sz="1800" i="1">
                        <a:latin typeface="Cambria Math" panose="02040503050406030204" pitchFamily="18" charset="0"/>
                      </a:rPr>
                      <m:t>+2=6</m:t>
                    </m:r>
                  </m:oMath>
                </a14:m>
                <a:r>
                  <a:rPr lang="en-US" sz="1800" dirty="0"/>
                  <a:t>     </a:t>
                </a:r>
              </a:p>
              <a:p>
                <a:pPr marL="0" indent="0">
                  <a:buNone/>
                </a:pPr>
                <a:endParaRPr lang="en-US" dirty="0"/>
              </a:p>
              <a:p>
                <a:pPr marL="0" indent="0">
                  <a:buNone/>
                </a:pPr>
                <a:r>
                  <a:rPr lang="en-US" dirty="0"/>
                  <a:t>Therefore, the maximum value of the function on the given interval is 22 and the minimum value of the function on the given interval is -30.</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8B478EA-8494-4C05-9C43-C179FAB5F143}"/>
                  </a:ext>
                </a:extLst>
              </p:cNvPr>
              <p:cNvSpPr>
                <a:spLocks noGrp="1" noRot="1" noChangeAspect="1" noMove="1" noResize="1" noEditPoints="1" noAdjustHandles="1" noChangeArrowheads="1" noChangeShapeType="1" noTextEdit="1"/>
              </p:cNvSpPr>
              <p:nvPr>
                <p:ph sz="half" idx="1"/>
              </p:nvPr>
            </p:nvSpPr>
            <p:spPr>
              <a:blipFill>
                <a:blip r:embed="rId2"/>
                <a:stretch>
                  <a:fillRect l="-2471" r="-353"/>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D81DF70A-0E5D-4528-95D7-4E858CB8AD2E}"/>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1673813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Consider the expression inside of the square root.  It is a quadratic function with a positive leading coefficient. We know from the end behaviour that </a:t>
                </a:r>
              </a:p>
              <a:p>
                <a:pPr marL="0" indent="0">
                  <a:buNone/>
                </a:pPr>
                <a14:m>
                  <m:oMath xmlns:m="http://schemas.openxmlformats.org/officeDocument/2006/math">
                    <m:m>
                      <m:mPr>
                        <m:mcs>
                          <m:mc>
                            <m:mcPr>
                              <m:count m:val="1"/>
                              <m:mcJc m:val="center"/>
                            </m:mcPr>
                          </m:mc>
                        </m:mcs>
                        <m:ctrlPr>
                          <a:rPr lang="en-CA" sz="1900" i="1" smtClean="0">
                            <a:latin typeface="Cambria Math" panose="02040503050406030204" pitchFamily="18" charset="0"/>
                          </a:rPr>
                        </m:ctrlPr>
                      </m:mPr>
                      <m:mr>
                        <m:e>
                          <m:r>
                            <m:rPr>
                              <m:sty m:val="p"/>
                              <m:brk m:alnAt="7"/>
                            </m:rPr>
                            <a:rPr lang="en-US" sz="1900" b="0" i="0" smtClean="0">
                              <a:latin typeface="Cambria Math" panose="02040503050406030204" pitchFamily="18" charset="0"/>
                            </a:rPr>
                            <m:t>l</m:t>
                          </m:r>
                          <m:r>
                            <m:rPr>
                              <m:sty m:val="p"/>
                            </m:rPr>
                            <a:rPr lang="en-US" sz="1900" b="0" i="0" smtClean="0">
                              <a:latin typeface="Cambria Math" panose="02040503050406030204" pitchFamily="18" charset="0"/>
                            </a:rPr>
                            <m:t>im</m:t>
                          </m:r>
                          <m:r>
                            <m:rPr>
                              <m:brk m:alnAt="7"/>
                            </m:rPr>
                            <a:rPr lang="en-US" sz="1900" b="0" i="1" smtClean="0">
                              <a:latin typeface="Cambria Math" panose="02040503050406030204" pitchFamily="18" charset="0"/>
                            </a:rPr>
                            <m:t>⁡</m:t>
                          </m:r>
                        </m:e>
                      </m:mr>
                      <m:mr>
                        <m:e>
                          <m:r>
                            <a:rPr lang="en-US" sz="1900" b="0" i="1" smtClean="0">
                              <a:latin typeface="Cambria Math" panose="02040503050406030204" pitchFamily="18" charset="0"/>
                            </a:rPr>
                            <m:t>𝑡</m:t>
                          </m:r>
                          <m:r>
                            <a:rPr lang="en-US" sz="1900" b="0" i="1" smtClean="0">
                              <a:latin typeface="Cambria Math" panose="02040503050406030204" pitchFamily="18" charset="0"/>
                              <a:ea typeface="Cambria Math" panose="02040503050406030204" pitchFamily="18" charset="0"/>
                            </a:rPr>
                            <m:t>→∞</m:t>
                          </m:r>
                        </m:e>
                      </m:mr>
                    </m:m>
                    <m:d>
                      <m:dPr>
                        <m:ctrlPr>
                          <a:rPr lang="en-CA" sz="1900" i="1" smtClean="0">
                            <a:latin typeface="Cambria Math" panose="02040503050406030204" pitchFamily="18" charset="0"/>
                          </a:rPr>
                        </m:ctrlPr>
                      </m:dPr>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d>
                    <m:r>
                      <a:rPr lang="en-US" sz="1900" b="0" i="1" smtClean="0">
                        <a:latin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oMath>
                </a14:m>
                <a:r>
                  <a:rPr lang="en-CA" sz="1900" dirty="0"/>
                  <a:t>.    </a:t>
                </a:r>
              </a:p>
              <a:p>
                <a:pPr marL="0" indent="0">
                  <a:buNone/>
                </a:pPr>
                <a:r>
                  <a:rPr lang="en-CA" sz="1900" dirty="0"/>
                  <a:t>Square rooting that won’t change the fact that it’s end behaviour is still heading towards infinity.</a:t>
                </a:r>
              </a:p>
              <a:p>
                <a:pPr marL="0" indent="0">
                  <a:buNone/>
                </a:pPr>
                <a:r>
                  <a:rPr lang="en-CA" sz="1900" dirty="0"/>
                  <a:t>Therefore, </a:t>
                </a:r>
              </a:p>
              <a:p>
                <a:pPr marL="0" indent="0">
                  <a:buNone/>
                </a:pPr>
                <a14:m>
                  <m:oMath xmlns:m="http://schemas.openxmlformats.org/officeDocument/2006/math">
                    <m:m>
                      <m:mPr>
                        <m:mcs>
                          <m:mc>
                            <m:mcPr>
                              <m:count m:val="1"/>
                              <m:mcJc m:val="center"/>
                            </m:mcPr>
                          </m:mc>
                        </m:mcs>
                        <m:ctrlPr>
                          <a:rPr lang="en-CA" sz="1900" i="1">
                            <a:latin typeface="Cambria Math" panose="02040503050406030204" pitchFamily="18" charset="0"/>
                          </a:rPr>
                        </m:ctrlPr>
                      </m:mPr>
                      <m:mr>
                        <m:e>
                          <m:r>
                            <m:rPr>
                              <m:sty m:val="p"/>
                              <m:brk m:alnAt="7"/>
                            </m:rPr>
                            <a:rPr lang="en-US" sz="1900">
                              <a:latin typeface="Cambria Math" panose="02040503050406030204" pitchFamily="18" charset="0"/>
                            </a:rPr>
                            <m:t>l</m:t>
                          </m:r>
                          <m:r>
                            <m:rPr>
                              <m:sty m:val="p"/>
                            </m:rPr>
                            <a:rPr lang="en-US" sz="1900">
                              <a:latin typeface="Cambria Math" panose="02040503050406030204" pitchFamily="18" charset="0"/>
                            </a:rPr>
                            <m:t>im</m:t>
                          </m:r>
                          <m:r>
                            <m:rPr>
                              <m:brk m:alnAt="7"/>
                            </m:rPr>
                            <a:rPr lang="en-US" sz="1900" i="1">
                              <a:latin typeface="Cambria Math" panose="02040503050406030204" pitchFamily="18" charset="0"/>
                            </a:rPr>
                            <m:t>⁡</m:t>
                          </m:r>
                        </m:e>
                      </m:mr>
                      <m:mr>
                        <m:e>
                          <m:r>
                            <a:rPr lang="en-US" sz="1900" i="1">
                              <a:latin typeface="Cambria Math" panose="02040503050406030204" pitchFamily="18" charset="0"/>
                            </a:rPr>
                            <m:t>𝑡</m:t>
                          </m:r>
                          <m:r>
                            <a:rPr lang="en-US" sz="1900" i="1">
                              <a:latin typeface="Cambria Math" panose="02040503050406030204" pitchFamily="18" charset="0"/>
                              <a:ea typeface="Cambria Math" panose="02040503050406030204" pitchFamily="18" charset="0"/>
                            </a:rPr>
                            <m:t>→∞</m:t>
                          </m:r>
                        </m:e>
                      </m:mr>
                    </m:m>
                    <m:r>
                      <a:rPr lang="en-US" sz="1900" i="1">
                        <a:latin typeface="Cambria Math" panose="02040503050406030204" pitchFamily="18" charset="0"/>
                        <a:ea typeface="Cambria Math" panose="02040503050406030204" pitchFamily="18" charset="0"/>
                      </a:rPr>
                      <m:t> </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rad>
                    <m:r>
                      <a:rPr lang="en-US" sz="1900" b="0" i="1" smtClean="0">
                        <a:latin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oMath>
                </a14:m>
                <a:r>
                  <a:rPr lang="en-CA" sz="1900" dirty="0"/>
                  <a:t>    </a:t>
                </a:r>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3427520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Based on all of the above, the planes will be the closest together at approximately 8.06 minutes.</a:t>
            </a:r>
          </a:p>
          <a:p>
            <a:pPr marL="0" indent="0">
              <a:buNone/>
            </a:pPr>
            <a:r>
              <a:rPr lang="en-CA" sz="1900" dirty="0"/>
              <a:t>The shortest distance between the two planes will be approximately 17 960 metres.</a:t>
            </a:r>
          </a:p>
        </p:txBody>
      </p:sp>
    </p:spTree>
    <p:extLst>
      <p:ext uri="{BB962C8B-B14F-4D97-AF65-F5344CB8AC3E}">
        <p14:creationId xmlns:p14="http://schemas.microsoft.com/office/powerpoint/2010/main" val="34549400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solidFill>
                      <a:srgbClr val="FF0000"/>
                    </a:solidFill>
                  </a:rPr>
                  <a:t>Method 2: We will square the distance function and determine the value of t that minimizes that.</a:t>
                </a:r>
              </a:p>
              <a:p>
                <a:pPr marL="0" indent="0">
                  <a:buNone/>
                </a:pPr>
                <a:r>
                  <a:rPr lang="en-CA" sz="1900" dirty="0"/>
                  <a:t>Let </a:t>
                </a:r>
                <a14:m>
                  <m:oMath xmlns:m="http://schemas.openxmlformats.org/officeDocument/2006/math">
                    <m:r>
                      <a:rPr lang="en-US" sz="1900" b="0" i="1" smtClean="0">
                        <a:latin typeface="Cambria Math" panose="02040503050406030204" pitchFamily="18" charset="0"/>
                      </a:rPr>
                      <m:t>𝐷</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𝑡</m:t>
                        </m:r>
                      </m:e>
                    </m:d>
                    <m:r>
                      <a:rPr lang="en-US" sz="1900" b="0" i="1" smtClean="0">
                        <a:latin typeface="Cambria Math" panose="02040503050406030204" pitchFamily="18" charset="0"/>
                      </a:rPr>
                      <m:t>=</m:t>
                    </m:r>
                    <m:sSup>
                      <m:sSupPr>
                        <m:ctrlPr>
                          <a:rPr lang="en-US" sz="1900" b="0" i="1" smtClean="0">
                            <a:latin typeface="Cambria Math" panose="02040503050406030204" pitchFamily="18" charset="0"/>
                          </a:rPr>
                        </m:ctrlPr>
                      </m:sSupPr>
                      <m:e>
                        <m:d>
                          <m:dPr>
                            <m:begChr m:val="["/>
                            <m:endChr m:val="]"/>
                            <m:ctrlPr>
                              <a:rPr lang="en-US" sz="1900" b="0" i="1" smtClean="0">
                                <a:latin typeface="Cambria Math" panose="02040503050406030204" pitchFamily="18" charset="0"/>
                              </a:rPr>
                            </m:ctrlPr>
                          </m:dPr>
                          <m:e>
                            <m:r>
                              <a:rPr lang="en-US" sz="1900" b="0" i="1" smtClean="0">
                                <a:latin typeface="Cambria Math" panose="02040503050406030204" pitchFamily="18" charset="0"/>
                              </a:rPr>
                              <m:t>𝑑</m:t>
                            </m:r>
                            <m:r>
                              <a:rPr lang="en-US" sz="1900" b="0" i="1" smtClean="0">
                                <a:latin typeface="Cambria Math" panose="02040503050406030204" pitchFamily="18" charset="0"/>
                              </a:rPr>
                              <m:t>(</m:t>
                            </m:r>
                            <m:r>
                              <a:rPr lang="en-US" sz="1900" b="0" i="1" smtClean="0">
                                <a:latin typeface="Cambria Math" panose="02040503050406030204" pitchFamily="18" charset="0"/>
                              </a:rPr>
                              <m:t>𝑡</m:t>
                            </m:r>
                            <m:r>
                              <a:rPr lang="en-US" sz="1900" b="0" i="1" smtClean="0">
                                <a:latin typeface="Cambria Math" panose="02040503050406030204" pitchFamily="18" charset="0"/>
                              </a:rPr>
                              <m:t>)</m:t>
                            </m:r>
                          </m:e>
                        </m:d>
                      </m:e>
                      <m:sup>
                        <m:r>
                          <a:rPr lang="en-US" sz="1900" b="0" i="1" smtClean="0">
                            <a:latin typeface="Cambria Math" panose="02040503050406030204" pitchFamily="18" charset="0"/>
                          </a:rPr>
                          <m:t>2</m:t>
                        </m:r>
                      </m:sup>
                    </m:sSup>
                  </m:oMath>
                </a14:m>
                <a:r>
                  <a:rPr lang="en-CA" sz="1900" dirty="0"/>
                  <a:t>  </a:t>
                </a:r>
              </a:p>
              <a:p>
                <a:pPr marL="0" indent="0">
                  <a:buNone/>
                </a:pPr>
                <a14:m>
                  <m:oMath xmlns:m="http://schemas.openxmlformats.org/officeDocument/2006/math">
                    <m:r>
                      <a:rPr lang="en-CA"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𝐷</m:t>
                    </m:r>
                    <m:d>
                      <m:dPr>
                        <m:ctrlPr>
                          <a:rPr lang="en-US" sz="1900" b="0" i="1" smtClean="0">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𝑡</m:t>
                        </m:r>
                      </m:e>
                    </m:d>
                    <m:r>
                      <a:rPr lang="en-US" sz="1900" b="0" i="1" smtClean="0">
                        <a:latin typeface="Cambria Math" panose="02040503050406030204" pitchFamily="18" charset="0"/>
                        <a:ea typeface="Cambria Math" panose="02040503050406030204" pitchFamily="18" charset="0"/>
                      </a:rPr>
                      <m:t>=</m:t>
                    </m:r>
                    <m:sSup>
                      <m:sSupPr>
                        <m:ctrlPr>
                          <a:rPr lang="en-US" sz="1900" b="0" i="1" smtClean="0">
                            <a:latin typeface="Cambria Math" panose="02040503050406030204" pitchFamily="18" charset="0"/>
                            <a:ea typeface="Cambria Math" panose="02040503050406030204" pitchFamily="18" charset="0"/>
                          </a:rPr>
                        </m:ctrlPr>
                      </m:sSupPr>
                      <m:e>
                        <m:d>
                          <m:dPr>
                            <m:begChr m:val="["/>
                            <m:endChr m:val="]"/>
                            <m:ctrlPr>
                              <a:rPr lang="en-US" sz="1900" b="0" i="1" smtClean="0">
                                <a:latin typeface="Cambria Math" panose="02040503050406030204" pitchFamily="18" charset="0"/>
                                <a:ea typeface="Cambria Math" panose="02040503050406030204" pitchFamily="18" charset="0"/>
                              </a:rPr>
                            </m:ctrlPr>
                          </m:dPr>
                          <m:e>
                            <m:rad>
                              <m:radPr>
                                <m:degHide m:val="on"/>
                                <m:ctrlPr>
                                  <a:rPr lang="en-US" sz="1900" b="0" i="1" smtClean="0">
                                    <a:latin typeface="Cambria Math" panose="02040503050406030204" pitchFamily="18" charset="0"/>
                                    <a:ea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rad>
                          </m:e>
                        </m:d>
                      </m:e>
                      <m:sup>
                        <m:r>
                          <a:rPr lang="en-US" sz="1900" b="0" i="1" smtClean="0">
                            <a:latin typeface="Cambria Math" panose="02040503050406030204" pitchFamily="18" charset="0"/>
                            <a:ea typeface="Cambria Math" panose="02040503050406030204" pitchFamily="18" charset="0"/>
                          </a:rPr>
                          <m:t>2</m:t>
                        </m:r>
                      </m:sup>
                    </m:sSup>
                  </m:oMath>
                </a14:m>
                <a:r>
                  <a:rPr lang="en-CA" sz="1900" dirty="0"/>
                  <a:t>  </a:t>
                </a:r>
              </a:p>
              <a:p>
                <a:pPr marL="0" indent="0">
                  <a:buNone/>
                </a:pPr>
                <a14:m>
                  <m:oMath xmlns:m="http://schemas.openxmlformats.org/officeDocument/2006/math">
                    <m:r>
                      <a:rPr lang="en-US" sz="1900" b="0" i="1" smtClean="0">
                        <a:latin typeface="Cambria Math" panose="02040503050406030204" pitchFamily="18" charset="0"/>
                      </a:rPr>
                      <m:t>=1 252 500 </m:t>
                    </m:r>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𝑡</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−20 200 000 </m:t>
                    </m:r>
                    <m:r>
                      <a:rPr lang="en-US" sz="1900" b="0" i="1" smtClean="0">
                        <a:latin typeface="Cambria Math" panose="02040503050406030204" pitchFamily="18" charset="0"/>
                      </a:rPr>
                      <m:t>𝑡</m:t>
                    </m:r>
                    <m:r>
                      <a:rPr lang="en-US" sz="1900" b="0" i="1" smtClean="0">
                        <a:latin typeface="Cambria Math" panose="02040503050406030204" pitchFamily="18" charset="0"/>
                      </a:rPr>
                      <m:t>+404 000 000</m:t>
                    </m:r>
                  </m:oMath>
                </a14:m>
                <a:r>
                  <a:rPr lang="en-CA" sz="1900" dirty="0"/>
                  <a:t>  </a:t>
                </a:r>
              </a:p>
              <a:p>
                <a:pPr marL="0" indent="0">
                  <a:buNone/>
                </a:pPr>
                <a14:m>
                  <m:oMath xmlns:m="http://schemas.openxmlformats.org/officeDocument/2006/math">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𝐷</m:t>
                        </m:r>
                      </m:e>
                      <m:sup>
                        <m:r>
                          <a:rPr lang="en-US" sz="1900" b="0" i="1" smtClean="0">
                            <a:latin typeface="Cambria Math" panose="02040503050406030204" pitchFamily="18" charset="0"/>
                          </a:rPr>
                          <m:t>′</m:t>
                        </m:r>
                      </m:sup>
                    </m:s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𝑡</m:t>
                        </m:r>
                      </m:e>
                    </m:d>
                    <m:r>
                      <a:rPr lang="en-US" sz="1900" b="0" i="1" smtClean="0">
                        <a:latin typeface="Cambria Math" panose="02040503050406030204" pitchFamily="18" charset="0"/>
                      </a:rPr>
                      <m:t>=0</m:t>
                    </m:r>
                  </m:oMath>
                </a14:m>
                <a:r>
                  <a:rPr lang="en-CA" sz="1900" dirty="0"/>
                  <a:t>  implies  </a:t>
                </a:r>
                <a14:m>
                  <m:oMath xmlns:m="http://schemas.openxmlformats.org/officeDocument/2006/math">
                    <m:r>
                      <a:rPr lang="en-US" sz="1900" b="0" i="1" smtClean="0">
                        <a:latin typeface="Cambria Math" panose="02040503050406030204" pitchFamily="18" charset="0"/>
                      </a:rPr>
                      <m:t>2 505 000 </m:t>
                    </m:r>
                    <m:r>
                      <a:rPr lang="en-US" sz="1900" b="0" i="1" smtClean="0">
                        <a:latin typeface="Cambria Math" panose="02040503050406030204" pitchFamily="18" charset="0"/>
                      </a:rPr>
                      <m:t>𝑡</m:t>
                    </m:r>
                    <m:r>
                      <a:rPr lang="en-US" sz="1900" b="0" i="1" smtClean="0">
                        <a:latin typeface="Cambria Math" panose="02040503050406030204" pitchFamily="18" charset="0"/>
                      </a:rPr>
                      <m:t> −20 200 000=0</m:t>
                    </m:r>
                  </m:oMath>
                </a14:m>
                <a:r>
                  <a:rPr lang="en-CA" sz="1900" dirty="0"/>
                  <a:t>  </a:t>
                </a:r>
              </a:p>
              <a:p>
                <a:pPr marL="0" indent="0">
                  <a:buNone/>
                </a:pPr>
                <a14:m>
                  <m:oMath xmlns:m="http://schemas.openxmlformats.org/officeDocument/2006/math">
                    <m:r>
                      <a:rPr lang="en-US" sz="1900" i="1">
                        <a:latin typeface="Cambria Math" panose="02040503050406030204" pitchFamily="18" charset="0"/>
                      </a:rPr>
                      <m:t>2 505 000 </m:t>
                    </m:r>
                    <m:r>
                      <a:rPr lang="en-US" sz="1900" i="1">
                        <a:latin typeface="Cambria Math" panose="02040503050406030204" pitchFamily="18" charset="0"/>
                      </a:rPr>
                      <m:t>𝑡</m:t>
                    </m:r>
                    <m:r>
                      <a:rPr lang="en-US" sz="1900" b="0" i="1" smtClean="0">
                        <a:latin typeface="Cambria Math" panose="02040503050406030204" pitchFamily="18" charset="0"/>
                      </a:rPr>
                      <m:t>=</m:t>
                    </m:r>
                    <m:r>
                      <a:rPr lang="en-US" sz="1900" i="1">
                        <a:latin typeface="Cambria Math" panose="02040503050406030204" pitchFamily="18" charset="0"/>
                      </a:rPr>
                      <m:t>20 200 000</m:t>
                    </m:r>
                  </m:oMath>
                </a14:m>
                <a:r>
                  <a:rPr lang="en-CA" sz="1900" dirty="0"/>
                  <a:t>  </a:t>
                </a:r>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259588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14:m>
                  <m:oMath xmlns:m="http://schemas.openxmlformats.org/officeDocument/2006/math">
                    <m:r>
                      <a:rPr lang="en-US" sz="1900" b="0" i="1" smtClean="0">
                        <a:latin typeface="Cambria Math" panose="02040503050406030204" pitchFamily="18" charset="0"/>
                      </a:rPr>
                      <m:t>𝑡</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20 200 000</m:t>
                        </m:r>
                      </m:num>
                      <m:den>
                        <m:r>
                          <a:rPr lang="en-US" sz="1900" b="0" i="1" smtClean="0">
                            <a:latin typeface="Cambria Math" panose="02040503050406030204" pitchFamily="18" charset="0"/>
                          </a:rPr>
                          <m:t>2 505 000</m:t>
                        </m:r>
                      </m:den>
                    </m:f>
                    <m:r>
                      <a:rPr lang="en-US" sz="1900" b="0" i="1" smtClean="0">
                        <a:latin typeface="Cambria Math" panose="02040503050406030204" pitchFamily="18" charset="0"/>
                        <a:ea typeface="Cambria Math" panose="02040503050406030204" pitchFamily="18" charset="0"/>
                      </a:rPr>
                      <m:t>≅8.064</m:t>
                    </m:r>
                  </m:oMath>
                </a14:m>
                <a:r>
                  <a:rPr lang="en-CA" sz="1900" dirty="0"/>
                  <a:t>   </a:t>
                </a:r>
              </a:p>
              <a:p>
                <a:pPr marL="0" indent="0">
                  <a:buNone/>
                </a:pPr>
                <a:r>
                  <a:rPr lang="en-CA" sz="1900" dirty="0"/>
                  <a:t>Now remember that we have to plug these values into the original distance formula to determine the minimum possible distance.</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𝑡</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rad>
                  </m:oMath>
                </a14:m>
                <a:r>
                  <a:rPr lang="en-CA" sz="1900" dirty="0"/>
                  <a:t>  </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0</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(0)</m:t>
                            </m:r>
                          </m:e>
                          <m:sup>
                            <m:r>
                              <a:rPr lang="en-US" sz="1900" i="1">
                                <a:latin typeface="Cambria Math" panose="02040503050406030204" pitchFamily="18" charset="0"/>
                              </a:rPr>
                              <m:t>2</m:t>
                            </m:r>
                          </m:sup>
                        </m:sSup>
                        <m:r>
                          <a:rPr lang="en-US" sz="1900" i="1">
                            <a:latin typeface="Cambria Math" panose="02040503050406030204" pitchFamily="18" charset="0"/>
                          </a:rPr>
                          <m:t>−20 200 000(0)+404 000 000</m:t>
                        </m:r>
                      </m:e>
                    </m:ra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404 000 000</m:t>
                        </m:r>
                      </m:e>
                    </m:rad>
                    <m:r>
                      <a:rPr lang="en-US" sz="1900" i="1">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≅20 100</m:t>
                    </m:r>
                  </m:oMath>
                </a14:m>
                <a:r>
                  <a:rPr lang="en-CA" sz="1900" dirty="0"/>
                  <a:t>    </a:t>
                </a:r>
              </a:p>
              <a:p>
                <a:pPr marL="0" indent="0">
                  <a:buNone/>
                </a:pPr>
                <a14:m>
                  <m:oMath xmlns:m="http://schemas.openxmlformats.org/officeDocument/2006/math">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8.064</m:t>
                        </m:r>
                      </m:e>
                    </m:d>
                    <m:r>
                      <a:rPr lang="en-US" sz="1900" i="1">
                        <a:latin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(8.064)</m:t>
                            </m:r>
                          </m:e>
                          <m:sup>
                            <m:r>
                              <a:rPr lang="en-US" sz="1900" i="1">
                                <a:latin typeface="Cambria Math" panose="02040503050406030204" pitchFamily="18" charset="0"/>
                              </a:rPr>
                              <m:t>2</m:t>
                            </m:r>
                          </m:sup>
                        </m:sSup>
                        <m:r>
                          <a:rPr lang="en-US" sz="1900" i="1">
                            <a:latin typeface="Cambria Math" panose="02040503050406030204" pitchFamily="18" charset="0"/>
                          </a:rPr>
                          <m:t>−20 200 000(8.064)+404 000 000</m:t>
                        </m:r>
                      </m:e>
                    </m:rad>
                    <m:r>
                      <a:rPr lang="en-US" sz="1900" i="1">
                        <a:latin typeface="Cambria Math" panose="02040503050406030204" pitchFamily="18" charset="0"/>
                        <a:ea typeface="Cambria Math" panose="02040503050406030204" pitchFamily="18" charset="0"/>
                      </a:rPr>
                      <m:t>≅</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322 554 890</m:t>
                        </m:r>
                      </m:e>
                    </m:rad>
                    <m:r>
                      <a:rPr lang="en-US" sz="1900" i="1">
                        <a:latin typeface="Cambria Math" panose="02040503050406030204" pitchFamily="18" charset="0"/>
                      </a:rPr>
                      <m:t> </m:t>
                    </m:r>
                    <m:r>
                      <a:rPr lang="en-US" sz="1900" i="1">
                        <a:latin typeface="Cambria Math" panose="02040503050406030204" pitchFamily="18" charset="0"/>
                        <a:ea typeface="Cambria Math" panose="02040503050406030204" pitchFamily="18" charset="0"/>
                      </a:rPr>
                      <m:t>≅17 960</m:t>
                    </m:r>
                  </m:oMath>
                </a14:m>
                <a:r>
                  <a:rPr lang="en-CA" sz="1900" dirty="0"/>
                  <a:t> </a:t>
                </a:r>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2479711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Consider the expression inside of the square root.  It is a quadratic function with a positive leading coefficient. We know from the end behaviour that </a:t>
                </a:r>
              </a:p>
              <a:p>
                <a:pPr marL="0" indent="0">
                  <a:buNone/>
                </a:pPr>
                <a14:m>
                  <m:oMath xmlns:m="http://schemas.openxmlformats.org/officeDocument/2006/math">
                    <m:m>
                      <m:mPr>
                        <m:mcs>
                          <m:mc>
                            <m:mcPr>
                              <m:count m:val="1"/>
                              <m:mcJc m:val="center"/>
                            </m:mcPr>
                          </m:mc>
                        </m:mcs>
                        <m:ctrlPr>
                          <a:rPr lang="en-CA" sz="1900" i="1" smtClean="0">
                            <a:latin typeface="Cambria Math" panose="02040503050406030204" pitchFamily="18" charset="0"/>
                          </a:rPr>
                        </m:ctrlPr>
                      </m:mPr>
                      <m:mr>
                        <m:e>
                          <m:r>
                            <m:rPr>
                              <m:sty m:val="p"/>
                              <m:brk m:alnAt="7"/>
                            </m:rPr>
                            <a:rPr lang="en-US" sz="1900" b="0" i="0" smtClean="0">
                              <a:latin typeface="Cambria Math" panose="02040503050406030204" pitchFamily="18" charset="0"/>
                            </a:rPr>
                            <m:t>l</m:t>
                          </m:r>
                          <m:r>
                            <m:rPr>
                              <m:sty m:val="p"/>
                            </m:rPr>
                            <a:rPr lang="en-US" sz="1900" b="0" i="0" smtClean="0">
                              <a:latin typeface="Cambria Math" panose="02040503050406030204" pitchFamily="18" charset="0"/>
                            </a:rPr>
                            <m:t>im</m:t>
                          </m:r>
                          <m:r>
                            <m:rPr>
                              <m:brk m:alnAt="7"/>
                            </m:rPr>
                            <a:rPr lang="en-US" sz="1900" b="0" i="1" smtClean="0">
                              <a:latin typeface="Cambria Math" panose="02040503050406030204" pitchFamily="18" charset="0"/>
                            </a:rPr>
                            <m:t>⁡</m:t>
                          </m:r>
                        </m:e>
                      </m:mr>
                      <m:mr>
                        <m:e>
                          <m:r>
                            <a:rPr lang="en-US" sz="1900" b="0" i="1" smtClean="0">
                              <a:latin typeface="Cambria Math" panose="02040503050406030204" pitchFamily="18" charset="0"/>
                            </a:rPr>
                            <m:t>𝑡</m:t>
                          </m:r>
                          <m:r>
                            <a:rPr lang="en-US" sz="1900" b="0" i="1" smtClean="0">
                              <a:latin typeface="Cambria Math" panose="02040503050406030204" pitchFamily="18" charset="0"/>
                              <a:ea typeface="Cambria Math" panose="02040503050406030204" pitchFamily="18" charset="0"/>
                            </a:rPr>
                            <m:t>→∞</m:t>
                          </m:r>
                        </m:e>
                      </m:mr>
                    </m:m>
                    <m:d>
                      <m:dPr>
                        <m:ctrlPr>
                          <a:rPr lang="en-CA" sz="1900" i="1" smtClean="0">
                            <a:latin typeface="Cambria Math" panose="02040503050406030204" pitchFamily="18" charset="0"/>
                          </a:rPr>
                        </m:ctrlPr>
                      </m:dPr>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d>
                    <m:r>
                      <a:rPr lang="en-US" sz="1900" b="0" i="1" smtClean="0">
                        <a:latin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oMath>
                </a14:m>
                <a:r>
                  <a:rPr lang="en-CA" sz="1900" dirty="0"/>
                  <a:t>.    </a:t>
                </a:r>
              </a:p>
              <a:p>
                <a:pPr marL="0" indent="0">
                  <a:buNone/>
                </a:pPr>
                <a:r>
                  <a:rPr lang="en-CA" sz="1900" dirty="0"/>
                  <a:t>Square rooting that won’t change the fact that it’s end behaviour is still heading towards infinity.</a:t>
                </a:r>
              </a:p>
              <a:p>
                <a:pPr marL="0" indent="0">
                  <a:buNone/>
                </a:pPr>
                <a:r>
                  <a:rPr lang="en-CA" sz="1900" dirty="0"/>
                  <a:t>Therefore, </a:t>
                </a:r>
              </a:p>
              <a:p>
                <a:pPr marL="0" indent="0">
                  <a:buNone/>
                </a:pPr>
                <a14:m>
                  <m:oMath xmlns:m="http://schemas.openxmlformats.org/officeDocument/2006/math">
                    <m:m>
                      <m:mPr>
                        <m:mcs>
                          <m:mc>
                            <m:mcPr>
                              <m:count m:val="1"/>
                              <m:mcJc m:val="center"/>
                            </m:mcPr>
                          </m:mc>
                        </m:mcs>
                        <m:ctrlPr>
                          <a:rPr lang="en-CA" sz="1900" i="1">
                            <a:latin typeface="Cambria Math" panose="02040503050406030204" pitchFamily="18" charset="0"/>
                          </a:rPr>
                        </m:ctrlPr>
                      </m:mPr>
                      <m:mr>
                        <m:e>
                          <m:r>
                            <m:rPr>
                              <m:sty m:val="p"/>
                              <m:brk m:alnAt="7"/>
                            </m:rPr>
                            <a:rPr lang="en-US" sz="1900">
                              <a:latin typeface="Cambria Math" panose="02040503050406030204" pitchFamily="18" charset="0"/>
                            </a:rPr>
                            <m:t>l</m:t>
                          </m:r>
                          <m:r>
                            <m:rPr>
                              <m:sty m:val="p"/>
                            </m:rPr>
                            <a:rPr lang="en-US" sz="1900">
                              <a:latin typeface="Cambria Math" panose="02040503050406030204" pitchFamily="18" charset="0"/>
                            </a:rPr>
                            <m:t>im</m:t>
                          </m:r>
                          <m:r>
                            <m:rPr>
                              <m:brk m:alnAt="7"/>
                            </m:rPr>
                            <a:rPr lang="en-US" sz="1900" i="1">
                              <a:latin typeface="Cambria Math" panose="02040503050406030204" pitchFamily="18" charset="0"/>
                            </a:rPr>
                            <m:t>⁡</m:t>
                          </m:r>
                        </m:e>
                      </m:mr>
                      <m:mr>
                        <m:e>
                          <m:r>
                            <a:rPr lang="en-US" sz="1900" i="1">
                              <a:latin typeface="Cambria Math" panose="02040503050406030204" pitchFamily="18" charset="0"/>
                            </a:rPr>
                            <m:t>𝑡</m:t>
                          </m:r>
                          <m:r>
                            <a:rPr lang="en-US" sz="1900" i="1">
                              <a:latin typeface="Cambria Math" panose="02040503050406030204" pitchFamily="18" charset="0"/>
                              <a:ea typeface="Cambria Math" panose="02040503050406030204" pitchFamily="18" charset="0"/>
                            </a:rPr>
                            <m:t>→∞</m:t>
                          </m:r>
                        </m:e>
                      </m:mr>
                    </m:m>
                    <m:r>
                      <a:rPr lang="en-US" sz="1900" i="1">
                        <a:latin typeface="Cambria Math" panose="02040503050406030204" pitchFamily="18" charset="0"/>
                        <a:ea typeface="Cambria Math" panose="02040503050406030204" pitchFamily="18" charset="0"/>
                      </a:rPr>
                      <m:t> </m:t>
                    </m:r>
                    <m:rad>
                      <m:radPr>
                        <m:degHide m:val="on"/>
                        <m:ctrlPr>
                          <a:rPr lang="en-US" sz="1900" i="1">
                            <a:latin typeface="Cambria Math" panose="02040503050406030204" pitchFamily="18" charset="0"/>
                          </a:rPr>
                        </m:ctrlPr>
                      </m:radPr>
                      <m:deg/>
                      <m:e>
                        <m:r>
                          <a:rPr lang="en-US" sz="1900" i="1">
                            <a:latin typeface="Cambria Math" panose="02040503050406030204" pitchFamily="18" charset="0"/>
                          </a:rPr>
                          <m:t>1 252 500</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2</m:t>
                            </m:r>
                          </m:sup>
                        </m:sSup>
                        <m:r>
                          <a:rPr lang="en-US" sz="1900" i="1">
                            <a:latin typeface="Cambria Math" panose="02040503050406030204" pitchFamily="18" charset="0"/>
                          </a:rPr>
                          <m:t>−20 200 000</m:t>
                        </m:r>
                        <m:r>
                          <a:rPr lang="en-US" sz="1900" i="1">
                            <a:latin typeface="Cambria Math" panose="02040503050406030204" pitchFamily="18" charset="0"/>
                          </a:rPr>
                          <m:t>𝑡</m:t>
                        </m:r>
                        <m:r>
                          <a:rPr lang="en-US" sz="1900" i="1">
                            <a:latin typeface="Cambria Math" panose="02040503050406030204" pitchFamily="18" charset="0"/>
                          </a:rPr>
                          <m:t>+404 000 000</m:t>
                        </m:r>
                      </m:e>
                    </m:rad>
                    <m:r>
                      <a:rPr lang="en-US" sz="1900" b="0" i="1" smtClean="0">
                        <a:latin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m:t>
                    </m:r>
                  </m:oMath>
                </a14:m>
                <a:r>
                  <a:rPr lang="en-CA" sz="1900" dirty="0"/>
                  <a:t>    </a:t>
                </a:r>
              </a:p>
              <a:p>
                <a:pPr marL="0" indent="0">
                  <a:buNone/>
                </a:pPr>
                <a:endParaRPr lang="en-CA" sz="1900" dirty="0"/>
              </a:p>
            </p:txBody>
          </p:sp>
        </mc:Choice>
        <mc:Fallback xmlns="">
          <p:sp>
            <p:nvSpPr>
              <p:cNvPr id="3" name="Content Placeholder 2">
                <a:extLst>
                  <a:ext uri="{FF2B5EF4-FFF2-40B4-BE49-F238E27FC236}">
                    <a16:creationId xmlns:a16="http://schemas.microsoft.com/office/drawing/2014/main" id="{65F4156D-3AA3-4837-893F-61517DA55ECF}"/>
                  </a:ext>
                </a:extLst>
              </p:cNvPr>
              <p:cNvSpPr>
                <a:spLocks noGrp="1" noRot="1" noChangeAspect="1" noMove="1" noResize="1" noEditPoints="1" noAdjustHandles="1" noChangeArrowheads="1" noChangeShapeType="1" noTextEdit="1"/>
              </p:cNvSpPr>
              <p:nvPr>
                <p:ph idx="1"/>
              </p:nvPr>
            </p:nvSpPr>
            <p:spPr>
              <a:blipFill>
                <a:blip r:embed="rId2"/>
                <a:stretch>
                  <a:fillRect l="-580" t="-1401" r="-464"/>
                </a:stretch>
              </a:blipFill>
            </p:spPr>
            <p:txBody>
              <a:bodyPr/>
              <a:lstStyle/>
              <a:p>
                <a:r>
                  <a:rPr lang="en-US">
                    <a:noFill/>
                  </a:rPr>
                  <a:t> </a:t>
                </a:r>
              </a:p>
            </p:txBody>
          </p:sp>
        </mc:Fallback>
      </mc:AlternateContent>
    </p:spTree>
    <p:extLst>
      <p:ext uri="{BB962C8B-B14F-4D97-AF65-F5344CB8AC3E}">
        <p14:creationId xmlns:p14="http://schemas.microsoft.com/office/powerpoint/2010/main" val="41450199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normAutofit/>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Based on all of the above, the planes will be the closest together at approximately 8.06 minutes.</a:t>
            </a:r>
          </a:p>
          <a:p>
            <a:pPr marL="0" indent="0">
              <a:buNone/>
            </a:pPr>
            <a:r>
              <a:rPr lang="en-CA" sz="1900" dirty="0"/>
              <a:t>The shortest distance between the two planes will be approximately 17 960 metres.</a:t>
            </a:r>
          </a:p>
        </p:txBody>
      </p:sp>
    </p:spTree>
    <p:extLst>
      <p:ext uri="{BB962C8B-B14F-4D97-AF65-F5344CB8AC3E}">
        <p14:creationId xmlns:p14="http://schemas.microsoft.com/office/powerpoint/2010/main" val="2392016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endParaRPr lang="en-US" sz="2000" dirty="0"/>
          </a:p>
        </p:txBody>
      </p:sp>
    </p:spTree>
    <p:extLst>
      <p:ext uri="{BB962C8B-B14F-4D97-AF65-F5344CB8AC3E}">
        <p14:creationId xmlns:p14="http://schemas.microsoft.com/office/powerpoint/2010/main" val="2397671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p:spTree>
    <p:extLst>
      <p:ext uri="{BB962C8B-B14F-4D97-AF65-F5344CB8AC3E}">
        <p14:creationId xmlns:p14="http://schemas.microsoft.com/office/powerpoint/2010/main" val="27049304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Perhaps Joey will swim directly to the shore, and then walk</a:t>
            </a:r>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6CCBEF3-E952-477B-B9E1-CE4669587B95}"/>
                  </a:ext>
                </a:extLst>
              </p14:cNvPr>
              <p14:cNvContentPartPr/>
              <p14:nvPr/>
            </p14:nvContentPartPr>
            <p14:xfrm>
              <a:off x="7674473" y="3260732"/>
              <a:ext cx="145800" cy="1121400"/>
            </p14:xfrm>
          </p:contentPart>
        </mc:Choice>
        <mc:Fallback xmlns="">
          <p:pic>
            <p:nvPicPr>
              <p:cNvPr id="6" name="Ink 5">
                <a:extLst>
                  <a:ext uri="{FF2B5EF4-FFF2-40B4-BE49-F238E27FC236}">
                    <a16:creationId xmlns:a16="http://schemas.microsoft.com/office/drawing/2014/main" id="{06CCBEF3-E952-477B-B9E1-CE4669587B95}"/>
                  </a:ext>
                </a:extLst>
              </p:cNvPr>
              <p:cNvPicPr/>
              <p:nvPr/>
            </p:nvPicPr>
            <p:blipFill>
              <a:blip r:embed="rId3"/>
              <a:stretch>
                <a:fillRect/>
              </a:stretch>
            </p:blipFill>
            <p:spPr>
              <a:xfrm>
                <a:off x="7656833" y="3242732"/>
                <a:ext cx="181440" cy="115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DC96144-9B3D-42B7-BDFB-17EA837EEEC1}"/>
                  </a:ext>
                </a:extLst>
              </p14:cNvPr>
              <p14:cNvContentPartPr/>
              <p14:nvPr/>
            </p14:nvContentPartPr>
            <p14:xfrm>
              <a:off x="7731713" y="4352612"/>
              <a:ext cx="3184560" cy="342360"/>
            </p14:xfrm>
          </p:contentPart>
        </mc:Choice>
        <mc:Fallback xmlns="">
          <p:pic>
            <p:nvPicPr>
              <p:cNvPr id="10" name="Ink 9">
                <a:extLst>
                  <a:ext uri="{FF2B5EF4-FFF2-40B4-BE49-F238E27FC236}">
                    <a16:creationId xmlns:a16="http://schemas.microsoft.com/office/drawing/2014/main" id="{8DC96144-9B3D-42B7-BDFB-17EA837EEEC1}"/>
                  </a:ext>
                </a:extLst>
              </p:cNvPr>
              <p:cNvPicPr/>
              <p:nvPr/>
            </p:nvPicPr>
            <p:blipFill>
              <a:blip r:embed="rId5"/>
              <a:stretch>
                <a:fillRect/>
              </a:stretch>
            </p:blipFill>
            <p:spPr>
              <a:xfrm>
                <a:off x="7714073" y="4334972"/>
                <a:ext cx="3220200" cy="378000"/>
              </a:xfrm>
              <a:prstGeom prst="rect">
                <a:avLst/>
              </a:prstGeom>
            </p:spPr>
          </p:pic>
        </mc:Fallback>
      </mc:AlternateContent>
    </p:spTree>
    <p:extLst>
      <p:ext uri="{BB962C8B-B14F-4D97-AF65-F5344CB8AC3E}">
        <p14:creationId xmlns:p14="http://schemas.microsoft.com/office/powerpoint/2010/main" val="801323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Perhaps Joey will swim directly to the shore, and then walk</a:t>
            </a:r>
          </a:p>
          <a:p>
            <a:pPr marL="0" indent="0">
              <a:buNone/>
            </a:pPr>
            <a:endParaRPr lang="en-US" sz="2000" dirty="0"/>
          </a:p>
          <a:p>
            <a:pPr marL="0" indent="0">
              <a:buNone/>
            </a:pPr>
            <a:r>
              <a:rPr lang="en-US" sz="2000" dirty="0"/>
              <a:t>Or, perhaps Joey will swim straight to the store.</a:t>
            </a:r>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p:cxnSp>
        <p:nvCxnSpPr>
          <p:cNvPr id="9" name="Straight Connector 8">
            <a:extLst>
              <a:ext uri="{FF2B5EF4-FFF2-40B4-BE49-F238E27FC236}">
                <a16:creationId xmlns:a16="http://schemas.microsoft.com/office/drawing/2014/main" id="{B6F84E48-3164-4317-9ED5-0FF41F65211D}"/>
              </a:ext>
            </a:extLst>
          </p:cNvPr>
          <p:cNvCxnSpPr/>
          <p:nvPr/>
        </p:nvCxnSpPr>
        <p:spPr>
          <a:xfrm>
            <a:off x="7729979" y="3214540"/>
            <a:ext cx="3214541" cy="133860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208F184E-0E82-48DC-A666-23CC03CF58CC}"/>
                  </a:ext>
                </a:extLst>
              </p14:cNvPr>
              <p14:cNvContentPartPr/>
              <p14:nvPr/>
            </p14:nvContentPartPr>
            <p14:xfrm>
              <a:off x="7719833" y="3182612"/>
              <a:ext cx="3260880" cy="1383480"/>
            </p14:xfrm>
          </p:contentPart>
        </mc:Choice>
        <mc:Fallback xmlns="">
          <p:pic>
            <p:nvPicPr>
              <p:cNvPr id="15" name="Ink 14">
                <a:extLst>
                  <a:ext uri="{FF2B5EF4-FFF2-40B4-BE49-F238E27FC236}">
                    <a16:creationId xmlns:a16="http://schemas.microsoft.com/office/drawing/2014/main" id="{208F184E-0E82-48DC-A666-23CC03CF58CC}"/>
                  </a:ext>
                </a:extLst>
              </p:cNvPr>
              <p:cNvPicPr/>
              <p:nvPr/>
            </p:nvPicPr>
            <p:blipFill>
              <a:blip r:embed="rId3"/>
              <a:stretch>
                <a:fillRect/>
              </a:stretch>
            </p:blipFill>
            <p:spPr>
              <a:xfrm>
                <a:off x="7702193" y="3164612"/>
                <a:ext cx="3296520" cy="141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83C6508-5A5A-4DCD-8B77-EDF75E65F89C}"/>
                  </a:ext>
                </a:extLst>
              </p14:cNvPr>
              <p14:cNvContentPartPr/>
              <p14:nvPr/>
            </p14:nvContentPartPr>
            <p14:xfrm>
              <a:off x="9926273" y="4103132"/>
              <a:ext cx="639720" cy="267120"/>
            </p14:xfrm>
          </p:contentPart>
        </mc:Choice>
        <mc:Fallback xmlns="">
          <p:pic>
            <p:nvPicPr>
              <p:cNvPr id="16" name="Ink 15">
                <a:extLst>
                  <a:ext uri="{FF2B5EF4-FFF2-40B4-BE49-F238E27FC236}">
                    <a16:creationId xmlns:a16="http://schemas.microsoft.com/office/drawing/2014/main" id="{B83C6508-5A5A-4DCD-8B77-EDF75E65F89C}"/>
                  </a:ext>
                </a:extLst>
              </p:cNvPr>
              <p:cNvPicPr/>
              <p:nvPr/>
            </p:nvPicPr>
            <p:blipFill>
              <a:blip r:embed="rId5"/>
              <a:stretch>
                <a:fillRect/>
              </a:stretch>
            </p:blipFill>
            <p:spPr>
              <a:xfrm>
                <a:off x="9908273" y="4085132"/>
                <a:ext cx="675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B73CFE8-A57D-4710-A617-71A9B8383692}"/>
                  </a:ext>
                </a:extLst>
              </p14:cNvPr>
              <p14:cNvContentPartPr/>
              <p14:nvPr/>
            </p14:nvContentPartPr>
            <p14:xfrm>
              <a:off x="7746113" y="3197732"/>
              <a:ext cx="779040" cy="374400"/>
            </p14:xfrm>
          </p:contentPart>
        </mc:Choice>
        <mc:Fallback xmlns="">
          <p:pic>
            <p:nvPicPr>
              <p:cNvPr id="17" name="Ink 16">
                <a:extLst>
                  <a:ext uri="{FF2B5EF4-FFF2-40B4-BE49-F238E27FC236}">
                    <a16:creationId xmlns:a16="http://schemas.microsoft.com/office/drawing/2014/main" id="{EB73CFE8-A57D-4710-A617-71A9B8383692}"/>
                  </a:ext>
                </a:extLst>
              </p:cNvPr>
              <p:cNvPicPr/>
              <p:nvPr/>
            </p:nvPicPr>
            <p:blipFill>
              <a:blip r:embed="rId7"/>
              <a:stretch>
                <a:fillRect/>
              </a:stretch>
            </p:blipFill>
            <p:spPr>
              <a:xfrm>
                <a:off x="7728113" y="3179732"/>
                <a:ext cx="814680" cy="410040"/>
              </a:xfrm>
              <a:prstGeom prst="rect">
                <a:avLst/>
              </a:prstGeom>
            </p:spPr>
          </p:pic>
        </mc:Fallback>
      </mc:AlternateContent>
    </p:spTree>
    <p:extLst>
      <p:ext uri="{BB962C8B-B14F-4D97-AF65-F5344CB8AC3E}">
        <p14:creationId xmlns:p14="http://schemas.microsoft.com/office/powerpoint/2010/main" val="336654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AB52-9E84-4EA2-8259-590A90F7B2B5}"/>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B478EA-8494-4C05-9C43-C179FAB5F143}"/>
                  </a:ext>
                </a:extLst>
              </p:cNvPr>
              <p:cNvSpPr>
                <a:spLocks noGrp="1"/>
              </p:cNvSpPr>
              <p:nvPr>
                <p:ph sz="half" idx="1"/>
              </p:nvPr>
            </p:nvSpPr>
            <p:spPr/>
            <p:txBody>
              <a:bodyPr>
                <a:normAutofit/>
              </a:bodyPr>
              <a:lstStyle/>
              <a:p>
                <a:pPr marL="0" indent="0">
                  <a:buNone/>
                </a:pPr>
                <a:r>
                  <a:rPr lang="en-US" dirty="0"/>
                  <a:t>How can either the maximum or minimum value not be one of the points with a horizontal tangent?</a:t>
                </a:r>
              </a:p>
              <a:p>
                <a:pPr marL="0" indent="0">
                  <a:buNone/>
                </a:pPr>
                <a:endParaRPr lang="en-US" dirty="0"/>
              </a:p>
              <a:p>
                <a:pPr marL="0" indent="0">
                  <a:buNone/>
                </a:pPr>
                <a:r>
                  <a:rPr lang="en-US" dirty="0"/>
                  <a:t>See the graph of </a:t>
                </a:r>
              </a:p>
              <a:p>
                <a:pPr marL="0" indent="0">
                  <a:buNone/>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−12</m:t>
                    </m:r>
                    <m:r>
                      <a:rPr lang="en-US" i="1">
                        <a:latin typeface="Cambria Math" panose="02040503050406030204" pitchFamily="18" charset="0"/>
                      </a:rPr>
                      <m:t>𝑥</m:t>
                    </m:r>
                    <m:r>
                      <a:rPr lang="en-US" i="1">
                        <a:latin typeface="Cambria Math" panose="02040503050406030204" pitchFamily="18" charset="0"/>
                      </a:rPr>
                      <m:t>+2</m:t>
                    </m:r>
                  </m:oMath>
                </a14:m>
                <a:r>
                  <a:rPr lang="en-US" dirty="0"/>
                  <a:t> over the interval </a:t>
                </a:r>
                <a14:m>
                  <m:oMath xmlns:m="http://schemas.openxmlformats.org/officeDocument/2006/math">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≤2</m:t>
                    </m:r>
                  </m:oMath>
                </a14:m>
                <a:r>
                  <a:rPr lang="en-US" dirty="0"/>
                  <a:t> </a:t>
                </a:r>
              </a:p>
              <a:p>
                <a:pPr marL="0" indent="0">
                  <a:buNone/>
                </a:pPr>
                <a:r>
                  <a:rPr lang="en-US" dirty="0"/>
                  <a:t>on the right.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8B478EA-8494-4C05-9C43-C179FAB5F143}"/>
                  </a:ext>
                </a:extLst>
              </p:cNvPr>
              <p:cNvSpPr>
                <a:spLocks noGrp="1" noRot="1" noChangeAspect="1" noMove="1" noResize="1" noEditPoints="1" noAdjustHandles="1" noChangeArrowheads="1" noChangeShapeType="1" noTextEdit="1"/>
              </p:cNvSpPr>
              <p:nvPr>
                <p:ph sz="half" idx="1"/>
              </p:nvPr>
            </p:nvSpPr>
            <p:spPr>
              <a:blipFill>
                <a:blip r:embed="rId2"/>
                <a:stretch>
                  <a:fillRect l="-2471" t="-2241" r="-706"/>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80F153F5-72C1-4B47-BE0A-16EFAF853A2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65243" y="1825625"/>
            <a:ext cx="3195513"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95A3CF4-AD23-43E6-81DA-7EE554EAD7A3}"/>
                  </a:ext>
                </a:extLst>
              </p14:cNvPr>
              <p14:cNvContentPartPr/>
              <p14:nvPr/>
            </p14:nvContentPartPr>
            <p14:xfrm>
              <a:off x="7772527" y="5934833"/>
              <a:ext cx="60120" cy="86760"/>
            </p14:xfrm>
          </p:contentPart>
        </mc:Choice>
        <mc:Fallback xmlns="">
          <p:pic>
            <p:nvPicPr>
              <p:cNvPr id="5" name="Ink 4">
                <a:extLst>
                  <a:ext uri="{FF2B5EF4-FFF2-40B4-BE49-F238E27FC236}">
                    <a16:creationId xmlns:a16="http://schemas.microsoft.com/office/drawing/2014/main" id="{095A3CF4-AD23-43E6-81DA-7EE554EAD7A3}"/>
                  </a:ext>
                </a:extLst>
              </p:cNvPr>
              <p:cNvPicPr/>
              <p:nvPr/>
            </p:nvPicPr>
            <p:blipFill>
              <a:blip r:embed="rId5"/>
              <a:stretch>
                <a:fillRect/>
              </a:stretch>
            </p:blipFill>
            <p:spPr>
              <a:xfrm>
                <a:off x="7754527" y="5916833"/>
                <a:ext cx="95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28FADD0-A9AF-48C4-98D6-A1DE4E4F281A}"/>
                  </a:ext>
                </a:extLst>
              </p14:cNvPr>
              <p14:cNvContentPartPr/>
              <p14:nvPr/>
            </p14:nvContentPartPr>
            <p14:xfrm>
              <a:off x="7439040" y="6253433"/>
              <a:ext cx="362520" cy="227880"/>
            </p14:xfrm>
          </p:contentPart>
        </mc:Choice>
        <mc:Fallback xmlns="">
          <p:pic>
            <p:nvPicPr>
              <p:cNvPr id="11" name="Ink 10">
                <a:extLst>
                  <a:ext uri="{FF2B5EF4-FFF2-40B4-BE49-F238E27FC236}">
                    <a16:creationId xmlns:a16="http://schemas.microsoft.com/office/drawing/2014/main" id="{D28FADD0-A9AF-48C4-98D6-A1DE4E4F281A}"/>
                  </a:ext>
                </a:extLst>
              </p:cNvPr>
              <p:cNvPicPr/>
              <p:nvPr/>
            </p:nvPicPr>
            <p:blipFill>
              <a:blip r:embed="rId7"/>
              <a:stretch>
                <a:fillRect/>
              </a:stretch>
            </p:blipFill>
            <p:spPr>
              <a:xfrm>
                <a:off x="7421022" y="6235433"/>
                <a:ext cx="398195"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FAAF6F2D-FBDC-4522-BC4E-819BBE624473}"/>
                  </a:ext>
                </a:extLst>
              </p14:cNvPr>
              <p14:cNvContentPartPr/>
              <p14:nvPr/>
            </p14:nvContentPartPr>
            <p14:xfrm>
              <a:off x="7868880" y="6156953"/>
              <a:ext cx="670680" cy="367200"/>
            </p14:xfrm>
          </p:contentPart>
        </mc:Choice>
        <mc:Fallback xmlns="">
          <p:pic>
            <p:nvPicPr>
              <p:cNvPr id="24" name="Ink 23">
                <a:extLst>
                  <a:ext uri="{FF2B5EF4-FFF2-40B4-BE49-F238E27FC236}">
                    <a16:creationId xmlns:a16="http://schemas.microsoft.com/office/drawing/2014/main" id="{FAAF6F2D-FBDC-4522-BC4E-819BBE624473}"/>
                  </a:ext>
                </a:extLst>
              </p:cNvPr>
              <p:cNvPicPr/>
              <p:nvPr/>
            </p:nvPicPr>
            <p:blipFill>
              <a:blip r:embed="rId9"/>
              <a:stretch>
                <a:fillRect/>
              </a:stretch>
            </p:blipFill>
            <p:spPr>
              <a:xfrm>
                <a:off x="7850880" y="6138953"/>
                <a:ext cx="7063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BD186D9-615E-4C3E-AAC3-89BF62FE0418}"/>
                  </a:ext>
                </a:extLst>
              </p14:cNvPr>
              <p14:cNvContentPartPr/>
              <p14:nvPr/>
            </p14:nvContentPartPr>
            <p14:xfrm>
              <a:off x="8310600" y="2308553"/>
              <a:ext cx="69840" cy="113040"/>
            </p14:xfrm>
          </p:contentPart>
        </mc:Choice>
        <mc:Fallback xmlns="">
          <p:pic>
            <p:nvPicPr>
              <p:cNvPr id="25" name="Ink 24">
                <a:extLst>
                  <a:ext uri="{FF2B5EF4-FFF2-40B4-BE49-F238E27FC236}">
                    <a16:creationId xmlns:a16="http://schemas.microsoft.com/office/drawing/2014/main" id="{3BD186D9-615E-4C3E-AAC3-89BF62FE0418}"/>
                  </a:ext>
                </a:extLst>
              </p:cNvPr>
              <p:cNvPicPr/>
              <p:nvPr/>
            </p:nvPicPr>
            <p:blipFill>
              <a:blip r:embed="rId11"/>
              <a:stretch>
                <a:fillRect/>
              </a:stretch>
            </p:blipFill>
            <p:spPr>
              <a:xfrm>
                <a:off x="8292600" y="2290553"/>
                <a:ext cx="105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8F75612B-9D86-4602-AE83-5C782F74F257}"/>
                  </a:ext>
                </a:extLst>
              </p14:cNvPr>
              <p14:cNvContentPartPr/>
              <p14:nvPr/>
            </p14:nvContentPartPr>
            <p14:xfrm>
              <a:off x="7719120" y="1906073"/>
              <a:ext cx="1078200" cy="354960"/>
            </p14:xfrm>
          </p:contentPart>
        </mc:Choice>
        <mc:Fallback xmlns="">
          <p:pic>
            <p:nvPicPr>
              <p:cNvPr id="44" name="Ink 43">
                <a:extLst>
                  <a:ext uri="{FF2B5EF4-FFF2-40B4-BE49-F238E27FC236}">
                    <a16:creationId xmlns:a16="http://schemas.microsoft.com/office/drawing/2014/main" id="{8F75612B-9D86-4602-AE83-5C782F74F257}"/>
                  </a:ext>
                </a:extLst>
              </p:cNvPr>
              <p:cNvPicPr/>
              <p:nvPr/>
            </p:nvPicPr>
            <p:blipFill>
              <a:blip r:embed="rId13"/>
              <a:stretch>
                <a:fillRect/>
              </a:stretch>
            </p:blipFill>
            <p:spPr>
              <a:xfrm>
                <a:off x="7701120" y="1888433"/>
                <a:ext cx="11138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0B3EB77B-98EE-4346-913C-C6BE8B44BC8B}"/>
                  </a:ext>
                </a:extLst>
              </p14:cNvPr>
              <p14:cNvContentPartPr/>
              <p14:nvPr/>
            </p14:nvContentPartPr>
            <p14:xfrm>
              <a:off x="9129240" y="4171553"/>
              <a:ext cx="79200" cy="121320"/>
            </p14:xfrm>
          </p:contentPart>
        </mc:Choice>
        <mc:Fallback xmlns="">
          <p:pic>
            <p:nvPicPr>
              <p:cNvPr id="45" name="Ink 44">
                <a:extLst>
                  <a:ext uri="{FF2B5EF4-FFF2-40B4-BE49-F238E27FC236}">
                    <a16:creationId xmlns:a16="http://schemas.microsoft.com/office/drawing/2014/main" id="{0B3EB77B-98EE-4346-913C-C6BE8B44BC8B}"/>
                  </a:ext>
                </a:extLst>
              </p:cNvPr>
              <p:cNvPicPr/>
              <p:nvPr/>
            </p:nvPicPr>
            <p:blipFill>
              <a:blip r:embed="rId15"/>
              <a:stretch>
                <a:fillRect/>
              </a:stretch>
            </p:blipFill>
            <p:spPr>
              <a:xfrm>
                <a:off x="9111600" y="4153913"/>
                <a:ext cx="114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73B476ED-E11A-4405-A8C9-3E19F19424A8}"/>
                  </a:ext>
                </a:extLst>
              </p14:cNvPr>
              <p14:cNvContentPartPr/>
              <p14:nvPr/>
            </p14:nvContentPartPr>
            <p14:xfrm>
              <a:off x="8983080" y="4487633"/>
              <a:ext cx="81000" cy="243720"/>
            </p14:xfrm>
          </p:contentPart>
        </mc:Choice>
        <mc:Fallback xmlns="">
          <p:pic>
            <p:nvPicPr>
              <p:cNvPr id="46" name="Ink 45">
                <a:extLst>
                  <a:ext uri="{FF2B5EF4-FFF2-40B4-BE49-F238E27FC236}">
                    <a16:creationId xmlns:a16="http://schemas.microsoft.com/office/drawing/2014/main" id="{73B476ED-E11A-4405-A8C9-3E19F19424A8}"/>
                  </a:ext>
                </a:extLst>
              </p:cNvPr>
              <p:cNvPicPr/>
              <p:nvPr/>
            </p:nvPicPr>
            <p:blipFill>
              <a:blip r:embed="rId17"/>
              <a:stretch>
                <a:fillRect/>
              </a:stretch>
            </p:blipFill>
            <p:spPr>
              <a:xfrm>
                <a:off x="8965080" y="4469993"/>
                <a:ext cx="1166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16C34D69-597C-4970-B226-4D0FFE16369D}"/>
                  </a:ext>
                </a:extLst>
              </p14:cNvPr>
              <p14:cNvContentPartPr/>
              <p14:nvPr/>
            </p14:nvContentPartPr>
            <p14:xfrm>
              <a:off x="9123120" y="4584113"/>
              <a:ext cx="120240" cy="39600"/>
            </p14:xfrm>
          </p:contentPart>
        </mc:Choice>
        <mc:Fallback xmlns="">
          <p:pic>
            <p:nvPicPr>
              <p:cNvPr id="47" name="Ink 46">
                <a:extLst>
                  <a:ext uri="{FF2B5EF4-FFF2-40B4-BE49-F238E27FC236}">
                    <a16:creationId xmlns:a16="http://schemas.microsoft.com/office/drawing/2014/main" id="{16C34D69-597C-4970-B226-4D0FFE16369D}"/>
                  </a:ext>
                </a:extLst>
              </p:cNvPr>
              <p:cNvPicPr/>
              <p:nvPr/>
            </p:nvPicPr>
            <p:blipFill>
              <a:blip r:embed="rId19"/>
              <a:stretch>
                <a:fillRect/>
              </a:stretch>
            </p:blipFill>
            <p:spPr>
              <a:xfrm>
                <a:off x="9105120" y="4566473"/>
                <a:ext cx="1558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DA787BDA-3C3F-456B-9742-45B8CFFC8B9D}"/>
                  </a:ext>
                </a:extLst>
              </p14:cNvPr>
              <p14:cNvContentPartPr/>
              <p14:nvPr/>
            </p14:nvContentPartPr>
            <p14:xfrm>
              <a:off x="9291600" y="4477193"/>
              <a:ext cx="16560" cy="196560"/>
            </p14:xfrm>
          </p:contentPart>
        </mc:Choice>
        <mc:Fallback xmlns="">
          <p:pic>
            <p:nvPicPr>
              <p:cNvPr id="48" name="Ink 47">
                <a:extLst>
                  <a:ext uri="{FF2B5EF4-FFF2-40B4-BE49-F238E27FC236}">
                    <a16:creationId xmlns:a16="http://schemas.microsoft.com/office/drawing/2014/main" id="{DA787BDA-3C3F-456B-9742-45B8CFFC8B9D}"/>
                  </a:ext>
                </a:extLst>
              </p:cNvPr>
              <p:cNvPicPr/>
              <p:nvPr/>
            </p:nvPicPr>
            <p:blipFill>
              <a:blip r:embed="rId21"/>
              <a:stretch>
                <a:fillRect/>
              </a:stretch>
            </p:blipFill>
            <p:spPr>
              <a:xfrm>
                <a:off x="9273600" y="4459193"/>
                <a:ext cx="522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48B547CC-9726-49B2-B3B0-0FE22DED4187}"/>
                  </a:ext>
                </a:extLst>
              </p14:cNvPr>
              <p14:cNvContentPartPr/>
              <p14:nvPr/>
            </p14:nvContentPartPr>
            <p14:xfrm>
              <a:off x="9362520" y="4631993"/>
              <a:ext cx="59040" cy="106560"/>
            </p14:xfrm>
          </p:contentPart>
        </mc:Choice>
        <mc:Fallback xmlns="">
          <p:pic>
            <p:nvPicPr>
              <p:cNvPr id="49" name="Ink 48">
                <a:extLst>
                  <a:ext uri="{FF2B5EF4-FFF2-40B4-BE49-F238E27FC236}">
                    <a16:creationId xmlns:a16="http://schemas.microsoft.com/office/drawing/2014/main" id="{48B547CC-9726-49B2-B3B0-0FE22DED4187}"/>
                  </a:ext>
                </a:extLst>
              </p:cNvPr>
              <p:cNvPicPr/>
              <p:nvPr/>
            </p:nvPicPr>
            <p:blipFill>
              <a:blip r:embed="rId23"/>
              <a:stretch>
                <a:fillRect/>
              </a:stretch>
            </p:blipFill>
            <p:spPr>
              <a:xfrm>
                <a:off x="9344520" y="4613993"/>
                <a:ext cx="946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Ink 54">
                <a:extLst>
                  <a:ext uri="{FF2B5EF4-FFF2-40B4-BE49-F238E27FC236}">
                    <a16:creationId xmlns:a16="http://schemas.microsoft.com/office/drawing/2014/main" id="{FCC6C5A0-9ECC-496C-B559-5A8F18A7A8E6}"/>
                  </a:ext>
                </a:extLst>
              </p14:cNvPr>
              <p14:cNvContentPartPr/>
              <p14:nvPr/>
            </p14:nvContentPartPr>
            <p14:xfrm>
              <a:off x="9526680" y="4442273"/>
              <a:ext cx="435960" cy="326880"/>
            </p14:xfrm>
          </p:contentPart>
        </mc:Choice>
        <mc:Fallback xmlns="">
          <p:pic>
            <p:nvPicPr>
              <p:cNvPr id="55" name="Ink 54">
                <a:extLst>
                  <a:ext uri="{FF2B5EF4-FFF2-40B4-BE49-F238E27FC236}">
                    <a16:creationId xmlns:a16="http://schemas.microsoft.com/office/drawing/2014/main" id="{FCC6C5A0-9ECC-496C-B559-5A8F18A7A8E6}"/>
                  </a:ext>
                </a:extLst>
              </p:cNvPr>
              <p:cNvPicPr/>
              <p:nvPr/>
            </p:nvPicPr>
            <p:blipFill>
              <a:blip r:embed="rId25"/>
              <a:stretch>
                <a:fillRect/>
              </a:stretch>
            </p:blipFill>
            <p:spPr>
              <a:xfrm>
                <a:off x="9508680" y="4424633"/>
                <a:ext cx="4716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6" name="Ink 55">
                <a:extLst>
                  <a:ext uri="{FF2B5EF4-FFF2-40B4-BE49-F238E27FC236}">
                    <a16:creationId xmlns:a16="http://schemas.microsoft.com/office/drawing/2014/main" id="{CE0E9440-4230-4A19-B744-777F3E37CA85}"/>
                  </a:ext>
                </a:extLst>
              </p14:cNvPr>
              <p14:cNvContentPartPr/>
              <p14:nvPr/>
            </p14:nvContentPartPr>
            <p14:xfrm>
              <a:off x="9388080" y="3416633"/>
              <a:ext cx="83880" cy="78120"/>
            </p14:xfrm>
          </p:contentPart>
        </mc:Choice>
        <mc:Fallback xmlns="">
          <p:pic>
            <p:nvPicPr>
              <p:cNvPr id="56" name="Ink 55">
                <a:extLst>
                  <a:ext uri="{FF2B5EF4-FFF2-40B4-BE49-F238E27FC236}">
                    <a16:creationId xmlns:a16="http://schemas.microsoft.com/office/drawing/2014/main" id="{CE0E9440-4230-4A19-B744-777F3E37CA85}"/>
                  </a:ext>
                </a:extLst>
              </p:cNvPr>
              <p:cNvPicPr/>
              <p:nvPr/>
            </p:nvPicPr>
            <p:blipFill>
              <a:blip r:embed="rId27"/>
              <a:stretch>
                <a:fillRect/>
              </a:stretch>
            </p:blipFill>
            <p:spPr>
              <a:xfrm>
                <a:off x="9370080" y="3398633"/>
                <a:ext cx="119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B7ACA4F5-7DFB-4BF2-85B5-6DBAE6DBC061}"/>
                  </a:ext>
                </a:extLst>
              </p14:cNvPr>
              <p14:cNvContentPartPr/>
              <p14:nvPr/>
            </p14:nvContentPartPr>
            <p14:xfrm>
              <a:off x="9277920" y="2867273"/>
              <a:ext cx="812520" cy="332640"/>
            </p14:xfrm>
          </p:contentPart>
        </mc:Choice>
        <mc:Fallback xmlns="">
          <p:pic>
            <p:nvPicPr>
              <p:cNvPr id="62" name="Ink 61">
                <a:extLst>
                  <a:ext uri="{FF2B5EF4-FFF2-40B4-BE49-F238E27FC236}">
                    <a16:creationId xmlns:a16="http://schemas.microsoft.com/office/drawing/2014/main" id="{B7ACA4F5-7DFB-4BF2-85B5-6DBAE6DBC061}"/>
                  </a:ext>
                </a:extLst>
              </p:cNvPr>
              <p:cNvPicPr/>
              <p:nvPr/>
            </p:nvPicPr>
            <p:blipFill>
              <a:blip r:embed="rId29"/>
              <a:stretch>
                <a:fillRect/>
              </a:stretch>
            </p:blipFill>
            <p:spPr>
              <a:xfrm>
                <a:off x="9259928" y="2849633"/>
                <a:ext cx="848144" cy="368280"/>
              </a:xfrm>
              <a:prstGeom prst="rect">
                <a:avLst/>
              </a:prstGeom>
            </p:spPr>
          </p:pic>
        </mc:Fallback>
      </mc:AlternateContent>
    </p:spTree>
    <p:extLst>
      <p:ext uri="{BB962C8B-B14F-4D97-AF65-F5344CB8AC3E}">
        <p14:creationId xmlns:p14="http://schemas.microsoft.com/office/powerpoint/2010/main" val="33061796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Perhaps Joey will swim directly to the shore, and then walk</a:t>
            </a:r>
          </a:p>
          <a:p>
            <a:pPr marL="0" indent="0">
              <a:buNone/>
            </a:pPr>
            <a:endParaRPr lang="en-US" sz="2000" dirty="0"/>
          </a:p>
          <a:p>
            <a:pPr marL="0" indent="0">
              <a:buNone/>
            </a:pPr>
            <a:r>
              <a:rPr lang="en-US" sz="2000" dirty="0"/>
              <a:t>Or, perhaps Joey will swim straight to the store.</a:t>
            </a:r>
          </a:p>
          <a:p>
            <a:pPr marL="0" indent="0">
              <a:buNone/>
            </a:pPr>
            <a:endParaRPr lang="en-US" sz="2000" dirty="0"/>
          </a:p>
          <a:p>
            <a:pPr marL="0" indent="0">
              <a:buNone/>
            </a:pPr>
            <a:r>
              <a:rPr lang="en-US" sz="2000" dirty="0"/>
              <a:t>With no loss in generality, we can imagine Joey taking a path </a:t>
            </a:r>
          </a:p>
          <a:p>
            <a:pPr marL="0" indent="0">
              <a:buNone/>
            </a:pPr>
            <a:r>
              <a:rPr lang="en-US" sz="2000" dirty="0"/>
              <a:t>like this.</a:t>
            </a:r>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3"/>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5"/>
              <a:stretch>
                <a:fillRect/>
              </a:stretch>
            </p:blipFill>
            <p:spPr>
              <a:xfrm>
                <a:off x="8979833" y="4479692"/>
                <a:ext cx="1983960" cy="59760"/>
              </a:xfrm>
              <a:prstGeom prst="rect">
                <a:avLst/>
              </a:prstGeom>
            </p:spPr>
          </p:pic>
        </mc:Fallback>
      </mc:AlternateContent>
    </p:spTree>
    <p:extLst>
      <p:ext uri="{BB962C8B-B14F-4D97-AF65-F5344CB8AC3E}">
        <p14:creationId xmlns:p14="http://schemas.microsoft.com/office/powerpoint/2010/main" val="802384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3"/>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5"/>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7"/>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9"/>
              <a:stretch>
                <a:fillRect/>
              </a:stretch>
            </p:blipFill>
            <p:spPr>
              <a:xfrm>
                <a:off x="7668713" y="4710092"/>
                <a:ext cx="3220560" cy="643680"/>
              </a:xfrm>
              <a:prstGeom prst="rect">
                <a:avLst/>
              </a:prstGeom>
            </p:spPr>
          </p:pic>
        </mc:Fallback>
      </mc:AlternateContent>
    </p:spTree>
    <p:extLst>
      <p:ext uri="{BB962C8B-B14F-4D97-AF65-F5344CB8AC3E}">
        <p14:creationId xmlns:p14="http://schemas.microsoft.com/office/powerpoint/2010/main" val="9128133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Let x be the distance indicated.</a:t>
            </a:r>
          </a:p>
          <a:p>
            <a:pPr marL="0" indent="0">
              <a:buNone/>
            </a:pPr>
            <a:endParaRPr lang="en-US" sz="2000" dirty="0"/>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3"/>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5"/>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7"/>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9"/>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1"/>
              <a:stretch>
                <a:fillRect/>
              </a:stretch>
            </p:blipFill>
            <p:spPr>
              <a:xfrm>
                <a:off x="7667633" y="4459172"/>
                <a:ext cx="1190880" cy="306360"/>
              </a:xfrm>
              <a:prstGeom prst="rect">
                <a:avLst/>
              </a:prstGeom>
            </p:spPr>
          </p:pic>
        </mc:Fallback>
      </mc:AlternateContent>
    </p:spTree>
    <p:extLst>
      <p:ext uri="{BB962C8B-B14F-4D97-AF65-F5344CB8AC3E}">
        <p14:creationId xmlns:p14="http://schemas.microsoft.com/office/powerpoint/2010/main" val="33837852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Let x be the distance indicated.</a:t>
                </a:r>
              </a:p>
              <a:p>
                <a:pPr marL="0" indent="0">
                  <a:buNone/>
                </a:pPr>
                <a:endParaRPr lang="en-US" sz="2000" dirty="0"/>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h</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 </m:t>
                    </m:r>
                  </m:oMath>
                </a14:m>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p:spTree>
    <p:extLst>
      <p:ext uri="{BB962C8B-B14F-4D97-AF65-F5344CB8AC3E}">
        <p14:creationId xmlns:p14="http://schemas.microsoft.com/office/powerpoint/2010/main" val="3364553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Let x be the distance indicated.</a:t>
                </a:r>
              </a:p>
              <a:p>
                <a:pPr marL="0" indent="0">
                  <a:buNone/>
                </a:pPr>
                <a:endParaRPr lang="en-US" sz="2000" dirty="0"/>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h</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 </m:t>
                    </m:r>
                  </m:oMath>
                </a14:m>
                <a:r>
                  <a:rPr lang="en-US" sz="2000" dirty="0"/>
                  <a:t> </a:t>
                </a:r>
              </a:p>
              <a:p>
                <a:pPr marL="0" indent="0">
                  <a:buNone/>
                </a:pPr>
                <a:endParaRPr lang="en-US" sz="2000" dirty="0"/>
              </a:p>
              <a:p>
                <a:pPr marL="0" indent="0">
                  <a:buNone/>
                </a:pPr>
                <a14:m>
                  <m:oMath xmlns:m="http://schemas.openxmlformats.org/officeDocument/2006/math">
                    <m:r>
                      <a:rPr lang="en-US" sz="2000" b="0" i="1" smtClean="0">
                        <a:latin typeface="Cambria Math" panose="02040503050406030204" pitchFamily="18" charset="0"/>
                      </a:rPr>
                      <m:t>𝑑</m:t>
                    </m:r>
                    <m:r>
                      <a:rPr lang="en-US" sz="2000" b="0" i="1" smtClean="0">
                        <a:latin typeface="Cambria Math" panose="02040503050406030204" pitchFamily="18" charset="0"/>
                      </a:rPr>
                      <m:t>=2000−</m:t>
                    </m:r>
                    <m:r>
                      <a:rPr lang="en-US" sz="2000" b="0" i="1" smtClean="0">
                        <a:latin typeface="Cambria Math" panose="02040503050406030204" pitchFamily="18" charset="0"/>
                      </a:rPr>
                      <m:t>𝑥</m:t>
                    </m:r>
                  </m:oMath>
                </a14:m>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45959495-22DC-4E4D-801E-0254CED0D1EE}"/>
                  </a:ext>
                </a:extLst>
              </p14:cNvPr>
              <p14:cNvContentPartPr/>
              <p14:nvPr/>
            </p14:nvContentPartPr>
            <p14:xfrm>
              <a:off x="9849233" y="4045172"/>
              <a:ext cx="96480" cy="339120"/>
            </p14:xfrm>
          </p:contentPart>
        </mc:Choice>
        <mc:Fallback xmlns="">
          <p:pic>
            <p:nvPicPr>
              <p:cNvPr id="8" name="Ink 7">
                <a:extLst>
                  <a:ext uri="{FF2B5EF4-FFF2-40B4-BE49-F238E27FC236}">
                    <a16:creationId xmlns:a16="http://schemas.microsoft.com/office/drawing/2014/main" id="{45959495-22DC-4E4D-801E-0254CED0D1EE}"/>
                  </a:ext>
                </a:extLst>
              </p:cNvPr>
              <p:cNvPicPr/>
              <p:nvPr/>
            </p:nvPicPr>
            <p:blipFill>
              <a:blip r:embed="rId16"/>
              <a:stretch>
                <a:fillRect/>
              </a:stretch>
            </p:blipFill>
            <p:spPr>
              <a:xfrm>
                <a:off x="9831233" y="4027532"/>
                <a:ext cx="132120" cy="374760"/>
              </a:xfrm>
              <a:prstGeom prst="rect">
                <a:avLst/>
              </a:prstGeom>
            </p:spPr>
          </p:pic>
        </mc:Fallback>
      </mc:AlternateContent>
    </p:spTree>
    <p:extLst>
      <p:ext uri="{BB962C8B-B14F-4D97-AF65-F5344CB8AC3E}">
        <p14:creationId xmlns:p14="http://schemas.microsoft.com/office/powerpoint/2010/main" val="3328310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endParaRPr lang="en-US" sz="2000" dirty="0"/>
          </a:p>
          <a:p>
            <a:pPr marL="0" indent="0">
              <a:buNone/>
            </a:pPr>
            <a:endParaRPr lang="en-US" sz="2000" dirty="0"/>
          </a:p>
        </p:txBody>
      </p:sp>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3"/>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5"/>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7"/>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9"/>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1"/>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3"/>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5"/>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7"/>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32876615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We know that </a:t>
                </a:r>
                <a14:m>
                  <m:oMath xmlns:m="http://schemas.openxmlformats.org/officeDocument/2006/math">
                    <m:r>
                      <a:rPr lang="en-US" sz="2000" b="0" i="1" smtClean="0">
                        <a:latin typeface="Cambria Math" panose="02040503050406030204" pitchFamily="18" charset="0"/>
                      </a:rPr>
                      <m:t>𝑡𝑖𝑚𝑒</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𝑑𝑖𝑠𝑡𝑎𝑛𝑐𝑒</m:t>
                        </m:r>
                      </m:num>
                      <m:den>
                        <m:r>
                          <a:rPr lang="en-US" sz="2000" b="0" i="1" smtClean="0">
                            <a:latin typeface="Cambria Math" panose="02040503050406030204" pitchFamily="18" charset="0"/>
                          </a:rPr>
                          <m:t>𝑠𝑝𝑒𝑒𝑑</m:t>
                        </m:r>
                      </m:den>
                    </m:f>
                  </m:oMath>
                </a14:m>
                <a:endParaRPr lang="en-US" sz="2000" dirty="0"/>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𝑡𝑖𝑚𝑒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𝑟𝑜𝑤𝑖𝑛𝑔</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1000000+</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e>
                        </m:rad>
                      </m:num>
                      <m:den>
                        <m:r>
                          <a:rPr lang="en-US" sz="2000" b="0" i="1" smtClean="0">
                            <a:latin typeface="Cambria Math" panose="02040503050406030204" pitchFamily="18" charset="0"/>
                            <a:ea typeface="Cambria Math" panose="02040503050406030204" pitchFamily="18" charset="0"/>
                          </a:rPr>
                          <m:t>3</m:t>
                        </m:r>
                      </m:den>
                    </m:f>
                  </m:oMath>
                </a14:m>
                <a:r>
                  <a:rPr lang="en-US" sz="2000" dirty="0"/>
                  <a:t>    </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𝑡𝑖𝑚𝑒</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𝑤𝑎𝑙𝑘𝑖𝑛𝑔</m:t>
                    </m:r>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2000−</m:t>
                        </m:r>
                        <m:r>
                          <a:rPr lang="en-US" sz="2000" b="0" i="1" smtClean="0">
                            <a:latin typeface="Cambria Math" panose="02040503050406030204" pitchFamily="18" charset="0"/>
                            <a:ea typeface="Cambria Math" panose="02040503050406030204" pitchFamily="18" charset="0"/>
                          </a:rPr>
                          <m:t>𝑥</m:t>
                        </m:r>
                      </m:num>
                      <m:den>
                        <m:r>
                          <a:rPr lang="en-US" sz="2000" b="0" i="1" smtClean="0">
                            <a:latin typeface="Cambria Math" panose="02040503050406030204" pitchFamily="18" charset="0"/>
                            <a:ea typeface="Cambria Math" panose="02040503050406030204" pitchFamily="18" charset="0"/>
                          </a:rPr>
                          <m:t>5</m:t>
                        </m:r>
                      </m:den>
                    </m:f>
                  </m:oMath>
                </a14:m>
                <a:r>
                  <a:rPr lang="en-US" sz="2000" dirty="0"/>
                  <a:t>   </a:t>
                </a:r>
              </a:p>
              <a:p>
                <a:pPr marL="0" indent="0">
                  <a:buNone/>
                </a:pPr>
                <a:r>
                  <a:rPr lang="en-US" sz="2000" dirty="0"/>
                  <a:t>Total time = time rowing + time walking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31696338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14:m>
                  <m:oMath xmlns:m="http://schemas.openxmlformats.org/officeDocument/2006/math">
                    <m:r>
                      <a:rPr lang="en-US" sz="2000" b="0" i="1" smtClean="0">
                        <a:latin typeface="Cambria Math" panose="02040503050406030204" pitchFamily="18" charset="0"/>
                      </a:rPr>
                      <m:t>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2000−</m:t>
                        </m:r>
                        <m:r>
                          <a:rPr lang="en-US" sz="2000" b="0" i="1" smtClean="0">
                            <a:latin typeface="Cambria Math" panose="02040503050406030204" pitchFamily="18" charset="0"/>
                          </a:rPr>
                          <m:t>𝑥</m:t>
                        </m:r>
                      </m:e>
                    </m: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+400−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𝑥</m:t>
                    </m:r>
                  </m:oMath>
                </a14:m>
                <a:r>
                  <a:rPr lang="en-US" sz="2000" dirty="0"/>
                  <a:t>    </a:t>
                </a:r>
              </a:p>
              <a:p>
                <a:pPr marL="0" indent="0">
                  <a:buNone/>
                </a:pPr>
                <a:endParaRPr lang="en-US" sz="2000" dirty="0"/>
              </a:p>
              <a:p>
                <a:pPr marL="0" indent="0">
                  <a:buNone/>
                </a:pPr>
                <a:r>
                  <a:rPr lang="en-US" sz="2000" dirty="0"/>
                  <a:t>Now, let’s consider the domain. Perhaps you can tell just by </a:t>
                </a:r>
              </a:p>
              <a:p>
                <a:pPr marL="0" indent="0">
                  <a:buNone/>
                </a:pPr>
                <a:r>
                  <a:rPr lang="en-US" sz="2000" dirty="0"/>
                  <a:t>looking that the domain is </a:t>
                </a: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≤2000</m:t>
                    </m:r>
                  </m:oMath>
                </a14:m>
                <a:r>
                  <a:rPr lang="en-US" sz="2000" dirty="0"/>
                  <a:t>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37539208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14:m>
                  <m:oMath xmlns:m="http://schemas.openxmlformats.org/officeDocument/2006/math">
                    <m:r>
                      <a:rPr lang="en-US" sz="2000" b="0" i="1" smtClean="0">
                        <a:latin typeface="Cambria Math" panose="02040503050406030204" pitchFamily="18" charset="0"/>
                      </a:rPr>
                      <m:t>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+400−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𝑥</m:t>
                    </m:r>
                    <m:r>
                      <a:rPr lang="en-US" sz="2000" b="0" i="1" smtClean="0">
                        <a:latin typeface="Cambria Math" panose="02040503050406030204" pitchFamily="18" charset="0"/>
                      </a:rPr>
                      <m:t>, 0≤</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≤2000</m:t>
                    </m:r>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=0</m:t>
                    </m:r>
                  </m:oMath>
                </a14:m>
                <a:r>
                  <a:rPr lang="en-US" sz="2000" dirty="0"/>
                  <a:t>  implies that</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m:t>
                        </m:r>
                      </m:den>
                    </m:f>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𝑥</m:t>
                        </m:r>
                      </m:num>
                      <m:den>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10</m:t>
                    </m:r>
                    <m:r>
                      <a:rPr lang="en-US" sz="2000" b="0" i="1" smtClean="0">
                        <a:latin typeface="Cambria Math" panose="02040503050406030204" pitchFamily="18" charset="0"/>
                      </a:rPr>
                      <m:t>𝑥</m:t>
                    </m:r>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oMath>
                </a14:m>
                <a:r>
                  <a:rPr lang="en-US" sz="2000" dirty="0"/>
                  <a:t>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3569888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14:m>
                  <m:oMath xmlns:m="http://schemas.openxmlformats.org/officeDocument/2006/math">
                    <m:r>
                      <a:rPr lang="en-US" sz="2000" b="0" i="1" smtClean="0">
                        <a:latin typeface="Cambria Math" panose="02040503050406030204" pitchFamily="18" charset="0"/>
                      </a:rPr>
                      <m:t>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+400−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𝑥</m:t>
                    </m:r>
                    <m:r>
                      <a:rPr lang="en-US" sz="2000" b="0" i="1" smtClean="0">
                        <a:latin typeface="Cambria Math" panose="02040503050406030204" pitchFamily="18" charset="0"/>
                      </a:rPr>
                      <m:t>, 0≤</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≤2000</m:t>
                    </m:r>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=0</m:t>
                    </m:r>
                  </m:oMath>
                </a14:m>
                <a:r>
                  <a:rPr lang="en-US" sz="2000" dirty="0"/>
                  <a:t>  implies that</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m:t>
                        </m:r>
                      </m:den>
                    </m:f>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𝑥</m:t>
                        </m:r>
                      </m:num>
                      <m:den>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10</m:t>
                    </m:r>
                    <m:r>
                      <a:rPr lang="en-US" sz="2000" b="0" i="1" smtClean="0">
                        <a:latin typeface="Cambria Math" panose="02040503050406030204" pitchFamily="18" charset="0"/>
                      </a:rPr>
                      <m:t>𝑥</m:t>
                    </m:r>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oMath>
                </a14:m>
                <a:r>
                  <a:rPr lang="en-US" sz="2000" dirty="0"/>
                  <a:t>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
        <p:nvSpPr>
          <p:cNvPr id="8" name="TextBox 7">
            <a:extLst>
              <a:ext uri="{FF2B5EF4-FFF2-40B4-BE49-F238E27FC236}">
                <a16:creationId xmlns:a16="http://schemas.microsoft.com/office/drawing/2014/main" id="{E768D005-D89B-4BC9-9C5F-0D545D348D79}"/>
              </a:ext>
            </a:extLst>
          </p:cNvPr>
          <p:cNvSpPr txBox="1"/>
          <p:nvPr/>
        </p:nvSpPr>
        <p:spPr>
          <a:xfrm>
            <a:off x="4957548" y="5517027"/>
            <a:ext cx="2487635" cy="369332"/>
          </a:xfrm>
          <a:prstGeom prst="rect">
            <a:avLst/>
          </a:prstGeom>
          <a:noFill/>
        </p:spPr>
        <p:txBody>
          <a:bodyPr wrap="square" rtlCol="0">
            <a:spAutoFit/>
          </a:bodyPr>
          <a:lstStyle/>
          <a:p>
            <a:r>
              <a:rPr lang="en-US" dirty="0"/>
              <a:t>Divide both sides by 2</a:t>
            </a:r>
          </a:p>
        </p:txBody>
      </p:sp>
    </p:spTree>
    <p:extLst>
      <p:ext uri="{BB962C8B-B14F-4D97-AF65-F5344CB8AC3E}">
        <p14:creationId xmlns:p14="http://schemas.microsoft.com/office/powerpoint/2010/main" val="175460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3859-869C-47F7-B99A-8731ACAB1053}"/>
              </a:ext>
            </a:extLst>
          </p:cNvPr>
          <p:cNvSpPr>
            <a:spLocks noGrp="1"/>
          </p:cNvSpPr>
          <p:nvPr>
            <p:ph type="ctrTitle"/>
          </p:nvPr>
        </p:nvSpPr>
        <p:spPr/>
        <p:txBody>
          <a:bodyPr/>
          <a:lstStyle/>
          <a:p>
            <a:r>
              <a:rPr lang="en-US" dirty="0"/>
              <a:t>Optimization Word Problems</a:t>
            </a:r>
          </a:p>
        </p:txBody>
      </p:sp>
      <p:sp>
        <p:nvSpPr>
          <p:cNvPr id="3" name="Subtitle 2">
            <a:extLst>
              <a:ext uri="{FF2B5EF4-FFF2-40B4-BE49-F238E27FC236}">
                <a16:creationId xmlns:a16="http://schemas.microsoft.com/office/drawing/2014/main" id="{509A1F74-AB83-4C28-9033-56821323D5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37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14:m>
                  <m:oMath xmlns:m="http://schemas.openxmlformats.org/officeDocument/2006/math">
                    <m:r>
                      <a:rPr lang="en-US" sz="2000" i="1">
                        <a:latin typeface="Cambria Math" panose="02040503050406030204" pitchFamily="18" charset="0"/>
                      </a:rPr>
                      <m:t>5</m:t>
                    </m:r>
                    <m:r>
                      <a:rPr lang="en-US" sz="2000" b="0" i="1" smtClean="0">
                        <a:latin typeface="Cambria Math" panose="02040503050406030204" pitchFamily="18" charset="0"/>
                      </a:rPr>
                      <m:t>𝑥</m:t>
                    </m:r>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oMath>
                </a14:m>
                <a:r>
                  <a:rPr lang="en-US" sz="2000" dirty="0"/>
                  <a:t>        </a:t>
                </a:r>
              </a:p>
              <a:p>
                <a:pPr marL="0" indent="0">
                  <a:buNone/>
                </a:pPr>
                <a:endParaRPr lang="en-US" sz="2000" dirty="0"/>
              </a:p>
              <a:p>
                <a:pPr marL="0" indent="0">
                  <a:buNone/>
                </a:pPr>
                <a14:m>
                  <m:oMath xmlns:m="http://schemas.openxmlformats.org/officeDocument/2006/math">
                    <m:sSup>
                      <m:sSupPr>
                        <m:ctrlPr>
                          <a:rPr lang="en-US" sz="2000" i="1" smtClean="0">
                            <a:latin typeface="Cambria Math" panose="02040503050406030204" pitchFamily="18" charset="0"/>
                          </a:rPr>
                        </m:ctrlPr>
                      </m:sSupPr>
                      <m:e>
                        <m:d>
                          <m:dPr>
                            <m:ctrlPr>
                              <a:rPr lang="en-US" sz="2000" i="1" smtClean="0">
                                <a:latin typeface="Cambria Math" panose="02040503050406030204" pitchFamily="18" charset="0"/>
                              </a:rPr>
                            </m:ctrlPr>
                          </m:dPr>
                          <m:e>
                            <m:r>
                              <a:rPr lang="en-US" sz="2000" b="0" i="1" smtClean="0">
                                <a:latin typeface="Cambria Math" panose="02040503050406030204" pitchFamily="18" charset="0"/>
                              </a:rPr>
                              <m:t>5</m:t>
                            </m:r>
                            <m:r>
                              <a:rPr lang="en-US" sz="2000" b="0" i="1" smtClean="0">
                                <a:latin typeface="Cambria Math" panose="02040503050406030204" pitchFamily="18" charset="0"/>
                              </a:rPr>
                              <m:t>𝑥</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e>
                        </m:d>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=9</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1000000+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=9000000+9</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=9000000</m:t>
                    </m:r>
                  </m:oMath>
                </a14:m>
                <a:r>
                  <a:rPr lang="en-US" sz="2000" dirty="0"/>
                  <a:t>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
        <p:nvSpPr>
          <p:cNvPr id="9" name="TextBox 8">
            <a:extLst>
              <a:ext uri="{FF2B5EF4-FFF2-40B4-BE49-F238E27FC236}">
                <a16:creationId xmlns:a16="http://schemas.microsoft.com/office/drawing/2014/main" id="{15DA8201-B138-4C21-91A0-C635BC6EB033}"/>
              </a:ext>
            </a:extLst>
          </p:cNvPr>
          <p:cNvSpPr txBox="1"/>
          <p:nvPr/>
        </p:nvSpPr>
        <p:spPr>
          <a:xfrm>
            <a:off x="1512606" y="3640971"/>
            <a:ext cx="2097859" cy="369332"/>
          </a:xfrm>
          <a:prstGeom prst="rect">
            <a:avLst/>
          </a:prstGeom>
          <a:noFill/>
        </p:spPr>
        <p:txBody>
          <a:bodyPr wrap="square" rtlCol="0">
            <a:spAutoFit/>
          </a:bodyPr>
          <a:lstStyle/>
          <a:p>
            <a:r>
              <a:rPr lang="en-US" dirty="0"/>
              <a:t>Square both sides</a:t>
            </a:r>
          </a:p>
        </p:txBody>
      </p:sp>
    </p:spTree>
    <p:extLst>
      <p:ext uri="{BB962C8B-B14F-4D97-AF65-F5344CB8AC3E}">
        <p14:creationId xmlns:p14="http://schemas.microsoft.com/office/powerpoint/2010/main" val="25346223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9000000</m:t>
                        </m:r>
                      </m:num>
                      <m:den>
                        <m:r>
                          <a:rPr lang="en-US" sz="2000" b="0" i="1" smtClean="0">
                            <a:latin typeface="Cambria Math" panose="02040503050406030204" pitchFamily="18" charset="0"/>
                          </a:rPr>
                          <m:t>16</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9000000</m:t>
                            </m:r>
                          </m:num>
                          <m:den>
                            <m:r>
                              <a:rPr lang="en-US" sz="2000" b="0" i="1" smtClean="0">
                                <a:latin typeface="Cambria Math" panose="02040503050406030204" pitchFamily="18" charset="0"/>
                                <a:ea typeface="Cambria Math" panose="02040503050406030204" pitchFamily="18" charset="0"/>
                              </a:rPr>
                              <m:t>16</m:t>
                            </m:r>
                          </m:den>
                        </m:f>
                      </m:e>
                    </m:ra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9000000</m:t>
                            </m:r>
                          </m:e>
                        </m:rad>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16</m:t>
                            </m:r>
                          </m:e>
                        </m:rad>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±3000</m:t>
                        </m:r>
                      </m:num>
                      <m:den>
                        <m:r>
                          <a:rPr lang="en-US" sz="2000" b="0" i="1" smtClean="0">
                            <a:latin typeface="Cambria Math" panose="02040503050406030204" pitchFamily="18" charset="0"/>
                          </a:rPr>
                          <m:t>4</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=±750</m:t>
                    </m:r>
                  </m:oMath>
                </a14:m>
                <a:r>
                  <a:rPr lang="en-US" sz="2000" dirty="0"/>
                  <a:t>   </a:t>
                </a:r>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AA1CFF-05EF-4404-BB3F-090F2D65CCF3}"/>
                  </a:ext>
                </a:extLst>
              </p:cNvPr>
              <p:cNvSpPr txBox="1"/>
              <p:nvPr/>
            </p:nvSpPr>
            <p:spPr>
              <a:xfrm>
                <a:off x="2752166" y="5479789"/>
                <a:ext cx="5829729" cy="646331"/>
              </a:xfrm>
              <a:prstGeom prst="rect">
                <a:avLst/>
              </a:prstGeom>
              <a:noFill/>
            </p:spPr>
            <p:txBody>
              <a:bodyPr wrap="square" rtlCol="0">
                <a:spAutoFit/>
              </a:bodyPr>
              <a:lstStyle/>
              <a:p>
                <a:r>
                  <a:rPr lang="en-US" b="0" dirty="0"/>
                  <a:t>Since the domain is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≤2000</m:t>
                    </m:r>
                  </m:oMath>
                </a14:m>
                <a:r>
                  <a:rPr lang="en-US" dirty="0"/>
                  <a:t>, therefore we will ignore x = -750 and focus only on the possibility that x = 750. </a:t>
                </a:r>
              </a:p>
            </p:txBody>
          </p:sp>
        </mc:Choice>
        <mc:Fallback xmlns="">
          <p:sp>
            <p:nvSpPr>
              <p:cNvPr id="8" name="TextBox 7">
                <a:extLst>
                  <a:ext uri="{FF2B5EF4-FFF2-40B4-BE49-F238E27FC236}">
                    <a16:creationId xmlns:a16="http://schemas.microsoft.com/office/drawing/2014/main" id="{23AA1CFF-05EF-4404-BB3F-090F2D65CCF3}"/>
                  </a:ext>
                </a:extLst>
              </p:cNvPr>
              <p:cNvSpPr txBox="1">
                <a:spLocks noRot="1" noChangeAspect="1" noMove="1" noResize="1" noEditPoints="1" noAdjustHandles="1" noChangeArrowheads="1" noChangeShapeType="1" noTextEdit="1"/>
              </p:cNvSpPr>
              <p:nvPr/>
            </p:nvSpPr>
            <p:spPr>
              <a:xfrm>
                <a:off x="2752166" y="5479789"/>
                <a:ext cx="5829729" cy="646331"/>
              </a:xfrm>
              <a:prstGeom prst="rect">
                <a:avLst/>
              </a:prstGeom>
              <a:blipFill>
                <a:blip r:embed="rId19"/>
                <a:stretch>
                  <a:fillRect l="-836" t="-5660" r="-104" b="-14151"/>
                </a:stretch>
              </a:blipFill>
            </p:spPr>
            <p:txBody>
              <a:bodyPr/>
              <a:lstStyle/>
              <a:p>
                <a:r>
                  <a:rPr lang="en-US">
                    <a:noFill/>
                  </a:rPr>
                  <a:t> </a:t>
                </a:r>
              </a:p>
            </p:txBody>
          </p:sp>
        </mc:Fallback>
      </mc:AlternateContent>
    </p:spTree>
    <p:extLst>
      <p:ext uri="{BB962C8B-B14F-4D97-AF65-F5344CB8AC3E}">
        <p14:creationId xmlns:p14="http://schemas.microsoft.com/office/powerpoint/2010/main" val="76927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14:m>
                  <m:oMath xmlns:m="http://schemas.openxmlformats.org/officeDocument/2006/math">
                    <m:r>
                      <a:rPr lang="en-US" sz="2000" i="1">
                        <a:latin typeface="Cambria Math" panose="02040503050406030204" pitchFamily="18" charset="0"/>
                      </a:rPr>
                      <m:t>𝑡</m:t>
                    </m:r>
                    <m:d>
                      <m:dPr>
                        <m:ctrlPr>
                          <a:rPr lang="en-US" sz="2000" i="1">
                            <a:latin typeface="Cambria Math" panose="02040503050406030204" pitchFamily="18" charset="0"/>
                          </a:rPr>
                        </m:ctrlPr>
                      </m:dPr>
                      <m:e>
                        <m:r>
                          <a:rPr lang="en-US" sz="2000" b="0" i="1" smtClean="0">
                            <a:latin typeface="Cambria Math" panose="02040503050406030204" pitchFamily="18" charset="0"/>
                          </a:rPr>
                          <m:t>0</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1000000+</m:t>
                            </m:r>
                            <m:r>
                              <a:rPr lang="en-US" sz="2000" b="0" i="1" smtClean="0">
                                <a:latin typeface="Cambria Math" panose="02040503050406030204" pitchFamily="18" charset="0"/>
                              </a:rPr>
                              <m:t>(0)²</m:t>
                            </m:r>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+400−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5</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2200</m:t>
                        </m:r>
                      </m:num>
                      <m:den>
                        <m:r>
                          <a:rPr lang="en-US" sz="2000" b="0" i="1" smtClean="0">
                            <a:latin typeface="Cambria Math" panose="02040503050406030204" pitchFamily="18" charset="0"/>
                          </a:rPr>
                          <m:t>3</m:t>
                        </m:r>
                      </m:den>
                    </m:f>
                    <m:r>
                      <a:rPr lang="en-US" sz="2000" b="0" i="1" smtClean="0">
                        <a:latin typeface="Cambria Math" panose="02040503050406030204" pitchFamily="18" charset="0"/>
                        <a:ea typeface="Cambria Math" panose="02040503050406030204" pitchFamily="18" charset="0"/>
                      </a:rPr>
                      <m:t>≅733.3</m:t>
                    </m:r>
                  </m:oMath>
                </a14:m>
                <a:r>
                  <a:rPr lang="en-US" sz="2000" dirty="0"/>
                  <a:t>  </a:t>
                </a:r>
              </a:p>
              <a:p>
                <a:pPr marL="0" indent="0">
                  <a:buNone/>
                </a:pPr>
                <a14:m>
                  <m:oMath xmlns:m="http://schemas.openxmlformats.org/officeDocument/2006/math">
                    <m:r>
                      <a:rPr lang="en-US" sz="2000" i="1">
                        <a:latin typeface="Cambria Math" panose="02040503050406030204" pitchFamily="18" charset="0"/>
                      </a:rPr>
                      <m:t>𝑡</m:t>
                    </m:r>
                    <m:d>
                      <m:dPr>
                        <m:ctrlPr>
                          <a:rPr lang="en-US" sz="2000" i="1">
                            <a:latin typeface="Cambria Math" panose="02040503050406030204" pitchFamily="18" charset="0"/>
                          </a:rPr>
                        </m:ctrlPr>
                      </m:dPr>
                      <m:e>
                        <m:r>
                          <a:rPr lang="en-US" sz="2000" b="0" i="1" smtClean="0">
                            <a:latin typeface="Cambria Math" panose="02040503050406030204" pitchFamily="18" charset="0"/>
                          </a:rPr>
                          <m:t>75</m:t>
                        </m:r>
                        <m:r>
                          <a:rPr lang="en-US" sz="2000" i="1">
                            <a:latin typeface="Cambria Math" panose="02040503050406030204" pitchFamily="18" charset="0"/>
                          </a:rPr>
                          <m:t>0</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1000000+(</m:t>
                            </m:r>
                            <m:r>
                              <a:rPr lang="en-US" sz="2000" b="0" i="1" smtClean="0">
                                <a:latin typeface="Cambria Math" panose="02040503050406030204" pitchFamily="18" charset="0"/>
                              </a:rPr>
                              <m:t>75</m:t>
                            </m:r>
                            <m:r>
                              <a:rPr lang="en-US" sz="2000" i="1">
                                <a:latin typeface="Cambria Math" panose="02040503050406030204" pitchFamily="18" charset="0"/>
                              </a:rPr>
                              <m:t>0)</m:t>
                            </m:r>
                            <m:r>
                              <a:rPr lang="en-US" sz="2000" i="1" smtClean="0">
                                <a:latin typeface="Cambria Math" panose="02040503050406030204" pitchFamily="18" charset="0"/>
                              </a:rPr>
                              <m:t>²</m:t>
                            </m:r>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+400−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5</m:t>
                        </m:r>
                      </m:den>
                    </m:f>
                    <m:d>
                      <m:dPr>
                        <m:ctrlPr>
                          <a:rPr lang="en-US" sz="2000" i="1">
                            <a:latin typeface="Cambria Math" panose="02040503050406030204" pitchFamily="18" charset="0"/>
                          </a:rPr>
                        </m:ctrlPr>
                      </m:dPr>
                      <m:e>
                        <m:r>
                          <a:rPr lang="en-US" sz="2000" b="0" i="1" smtClean="0">
                            <a:latin typeface="Cambria Math" panose="02040503050406030204" pitchFamily="18" charset="0"/>
                          </a:rPr>
                          <m:t>75</m:t>
                        </m:r>
                        <m:r>
                          <a:rPr lang="en-US" sz="2000" i="1">
                            <a:latin typeface="Cambria Math" panose="02040503050406030204" pitchFamily="18" charset="0"/>
                          </a:rPr>
                          <m:t>0</m:t>
                        </m:r>
                      </m:e>
                    </m:d>
                  </m:oMath>
                </a14:m>
                <a:r>
                  <a:rPr lang="en-US" sz="2000" i="1" dirty="0">
                    <a:latin typeface="Cambria Math" panose="02040503050406030204" pitchFamily="18" charset="0"/>
                  </a:rPr>
                  <a:t> </a:t>
                </a:r>
              </a:p>
              <a:p>
                <a:pPr marL="0" indent="0">
                  <a:buNone/>
                </a:pPr>
                <a:r>
                  <a:rPr lang="en-US" sz="2000" dirty="0"/>
                  <a:t>               </a:t>
                </a: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b="0" i="1" smtClean="0">
                            <a:latin typeface="Cambria Math" panose="02040503050406030204" pitchFamily="18" charset="0"/>
                          </a:rPr>
                          <m:t>0</m:t>
                        </m:r>
                        <m:r>
                          <a:rPr lang="en-US" sz="2000" i="1">
                            <a:latin typeface="Cambria Math" panose="02040503050406030204" pitchFamily="18" charset="0"/>
                          </a:rPr>
                          <m:t>00</m:t>
                        </m:r>
                      </m:num>
                      <m:den>
                        <m:r>
                          <a:rPr lang="en-US" sz="2000" i="1">
                            <a:latin typeface="Cambria Math" panose="02040503050406030204" pitchFamily="18" charset="0"/>
                          </a:rPr>
                          <m:t>3</m:t>
                        </m:r>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666</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m:t>
                    </m:r>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𝑡</m:t>
                    </m:r>
                    <m:d>
                      <m:dPr>
                        <m:ctrlPr>
                          <a:rPr lang="en-US" sz="2000" i="1">
                            <a:latin typeface="Cambria Math" panose="02040503050406030204" pitchFamily="18" charset="0"/>
                          </a:rPr>
                        </m:ctrlPr>
                      </m:dPr>
                      <m:e>
                        <m:r>
                          <a:rPr lang="en-US" sz="2000" b="0" i="1" smtClean="0">
                            <a:latin typeface="Cambria Math" panose="02040503050406030204" pitchFamily="18" charset="0"/>
                          </a:rPr>
                          <m:t>200</m:t>
                        </m:r>
                        <m:r>
                          <a:rPr lang="en-US" sz="2000" i="1">
                            <a:latin typeface="Cambria Math" panose="02040503050406030204" pitchFamily="18" charset="0"/>
                          </a:rPr>
                          <m:t>0</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1000000+(</m:t>
                            </m:r>
                            <m:r>
                              <a:rPr lang="en-US" sz="2000" b="0" i="1" smtClean="0">
                                <a:latin typeface="Cambria Math" panose="02040503050406030204" pitchFamily="18" charset="0"/>
                              </a:rPr>
                              <m:t>200</m:t>
                            </m:r>
                            <m:r>
                              <a:rPr lang="en-US" sz="2000" i="1">
                                <a:latin typeface="Cambria Math" panose="02040503050406030204" pitchFamily="18" charset="0"/>
                              </a:rPr>
                              <m:t>0)</m:t>
                            </m:r>
                            <m:r>
                              <a:rPr lang="en-US" sz="2000" i="1" smtClean="0">
                                <a:latin typeface="Cambria Math" panose="02040503050406030204" pitchFamily="18" charset="0"/>
                              </a:rPr>
                              <m:t>²</m:t>
                            </m:r>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+400−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5</m:t>
                        </m:r>
                      </m:den>
                    </m:f>
                    <m:d>
                      <m:dPr>
                        <m:ctrlPr>
                          <a:rPr lang="en-US" sz="2000" i="1">
                            <a:latin typeface="Cambria Math" panose="02040503050406030204" pitchFamily="18" charset="0"/>
                          </a:rPr>
                        </m:ctrlPr>
                      </m:dPr>
                      <m:e>
                        <m:r>
                          <a:rPr lang="en-US" sz="2000" b="0" i="1" smtClean="0">
                            <a:latin typeface="Cambria Math" panose="02040503050406030204" pitchFamily="18" charset="0"/>
                          </a:rPr>
                          <m:t>200</m:t>
                        </m:r>
                        <m:r>
                          <a:rPr lang="en-US" sz="2000" i="1">
                            <a:latin typeface="Cambria Math" panose="02040503050406030204" pitchFamily="18" charset="0"/>
                          </a:rPr>
                          <m:t>0</m:t>
                        </m:r>
                      </m:e>
                    </m:d>
                  </m:oMath>
                </a14:m>
                <a:r>
                  <a:rPr lang="en-US" sz="2000" i="1" dirty="0">
                    <a:latin typeface="Cambria Math" panose="02040503050406030204" pitchFamily="18" charset="0"/>
                  </a:rPr>
                  <a:t>  </a:t>
                </a:r>
              </a:p>
              <a:p>
                <a:pPr marL="0" indent="0">
                  <a:buNone/>
                </a:pPr>
                <a:r>
                  <a:rPr lang="en-US" sz="2000" dirty="0"/>
                  <a:t>               </a:t>
                </a:r>
                <a14:m>
                  <m:oMath xmlns:m="http://schemas.openxmlformats.org/officeDocument/2006/math">
                    <m:r>
                      <a:rPr lang="en-US" sz="2000" i="1" dirty="0" smtClean="0">
                        <a:latin typeface="Cambria Math" panose="02040503050406030204" pitchFamily="18" charset="0"/>
                      </a:rPr>
                      <m:t> </m:t>
                    </m:r>
                    <m:r>
                      <a:rPr lang="en-US" sz="2000" b="0" i="1" dirty="0"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≅7</m:t>
                    </m:r>
                    <m:r>
                      <a:rPr lang="en-US" sz="2000" b="0" i="1" smtClean="0">
                        <a:latin typeface="Cambria Math" panose="02040503050406030204" pitchFamily="18" charset="0"/>
                        <a:ea typeface="Cambria Math" panose="02040503050406030204" pitchFamily="18" charset="0"/>
                      </a:rPr>
                      <m:t>45</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m:t>
                    </m:r>
                  </m:oMath>
                </a14:m>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6012874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F01-613B-4E15-8ED6-5FBD396870DD}"/>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B93BE6-908A-4543-B4D9-797F655BF0D5}"/>
                  </a:ext>
                </a:extLst>
              </p:cNvPr>
              <p:cNvSpPr>
                <a:spLocks noGrp="1"/>
              </p:cNvSpPr>
              <p:nvPr>
                <p:ph idx="1"/>
              </p:nvPr>
            </p:nvSpPr>
            <p:spPr/>
            <p:txBody>
              <a:bodyPr>
                <a:normAutofit/>
              </a:bodyPr>
              <a:lstStyle/>
              <a:p>
                <a:pPr marL="0" indent="0">
                  <a:buNone/>
                </a:pPr>
                <a:r>
                  <a:rPr lang="en-US" sz="2000" dirty="0"/>
                  <a:t>Joey is on an island that is 1000 m from a straight shoreline. There is a grocery store 2000 m down the straight shoreline from the island. Joey can swim 3 m/s and he can walk 5 m/s. What is the minimum length of time that it will take Joey to get to the store?</a:t>
                </a:r>
              </a:p>
              <a:p>
                <a:pPr marL="0" indent="0">
                  <a:buNone/>
                </a:pPr>
                <a:r>
                  <a:rPr lang="en-US" sz="2000" dirty="0"/>
                  <a:t>Solution:</a:t>
                </a:r>
              </a:p>
              <a:p>
                <a:pPr marL="0" indent="0">
                  <a:buNone/>
                </a:pPr>
                <a:endParaRPr lang="en-US" sz="2000" dirty="0"/>
              </a:p>
              <a:p>
                <a:pPr marL="0" indent="0">
                  <a:buNone/>
                </a:pPr>
                <a:r>
                  <a:rPr lang="en-US" sz="2000" dirty="0"/>
                  <a:t>Therefore the minimum length of time that it will take</a:t>
                </a:r>
              </a:p>
              <a:p>
                <a:pPr marL="0" indent="0">
                  <a:buNone/>
                </a:pPr>
                <a:r>
                  <a:rPr lang="en-US" sz="2000" dirty="0"/>
                  <a:t>Joey to get there is </a:t>
                </a:r>
                <a14:m>
                  <m:oMath xmlns:m="http://schemas.openxmlformats.org/officeDocument/2006/math">
                    <m:r>
                      <a:rPr lang="en-US" sz="2000" b="0" i="1" smtClean="0">
                        <a:latin typeface="Cambria Math" panose="02040503050406030204" pitchFamily="18" charset="0"/>
                      </a:rPr>
                      <m:t>666</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oMath>
                </a14:m>
                <a:r>
                  <a:rPr lang="en-US" sz="2000" dirty="0"/>
                  <a:t> seconds, or in other words,</a:t>
                </a:r>
              </a:p>
              <a:p>
                <a:pPr marL="0" indent="0">
                  <a:buNone/>
                </a:pPr>
                <a:r>
                  <a:rPr lang="en-US" sz="2000" dirty="0"/>
                  <a:t>11 minutes and </a:t>
                </a:r>
                <a14:m>
                  <m:oMath xmlns:m="http://schemas.openxmlformats.org/officeDocument/2006/math">
                    <m:r>
                      <a:rPr lang="en-US" sz="2000" b="0" i="1" smtClean="0">
                        <a:latin typeface="Cambria Math" panose="02040503050406030204" pitchFamily="18" charset="0"/>
                      </a:rPr>
                      <m:t>6</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oMath>
                </a14:m>
                <a:r>
                  <a:rPr lang="en-US" sz="2000" dirty="0"/>
                  <a:t> seconds.</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E5B93BE6-908A-4543-B4D9-797F655BF0D5}"/>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4AD0361D-1EE5-442F-B604-37435938F60C}"/>
              </a:ext>
            </a:extLst>
          </p:cNvPr>
          <p:cNvSpPr/>
          <p:nvPr/>
        </p:nvSpPr>
        <p:spPr>
          <a:xfrm>
            <a:off x="7663992" y="3151188"/>
            <a:ext cx="65987" cy="63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949227F9-4F6D-4093-81F7-70F8C96DAFF0}"/>
              </a:ext>
            </a:extLst>
          </p:cNvPr>
          <p:cNvCxnSpPr/>
          <p:nvPr/>
        </p:nvCxnSpPr>
        <p:spPr>
          <a:xfrm>
            <a:off x="7663992" y="4421171"/>
            <a:ext cx="339364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637153-F3D7-475C-8449-C9DAE789E828}"/>
              </a:ext>
            </a:extLst>
          </p:cNvPr>
          <p:cNvSpPr/>
          <p:nvPr/>
        </p:nvSpPr>
        <p:spPr>
          <a:xfrm>
            <a:off x="10944520" y="455314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09AF11-AE9F-4241-83E9-E4700539F2C5}"/>
              </a:ext>
            </a:extLst>
          </p:cNvPr>
          <p:cNvSpPr txBox="1"/>
          <p:nvPr/>
        </p:nvSpPr>
        <p:spPr>
          <a:xfrm>
            <a:off x="7906339" y="2974156"/>
            <a:ext cx="914400" cy="369332"/>
          </a:xfrm>
          <a:prstGeom prst="rect">
            <a:avLst/>
          </a:prstGeom>
          <a:noFill/>
        </p:spPr>
        <p:txBody>
          <a:bodyPr wrap="square" rtlCol="0">
            <a:spAutoFit/>
          </a:bodyPr>
          <a:lstStyle/>
          <a:p>
            <a:r>
              <a:rPr lang="en-US" dirty="0"/>
              <a:t>island</a:t>
            </a:r>
          </a:p>
        </p:txBody>
      </p:sp>
      <p:sp>
        <p:nvSpPr>
          <p:cNvPr id="14" name="TextBox 13">
            <a:extLst>
              <a:ext uri="{FF2B5EF4-FFF2-40B4-BE49-F238E27FC236}">
                <a16:creationId xmlns:a16="http://schemas.microsoft.com/office/drawing/2014/main" id="{FF73B9E3-331C-4DB2-A7DD-89FF7D23A2A6}"/>
              </a:ext>
            </a:extLst>
          </p:cNvPr>
          <p:cNvSpPr txBox="1"/>
          <p:nvPr/>
        </p:nvSpPr>
        <p:spPr>
          <a:xfrm>
            <a:off x="11185374" y="4430597"/>
            <a:ext cx="692399" cy="369332"/>
          </a:xfrm>
          <a:prstGeom prst="rect">
            <a:avLst/>
          </a:prstGeom>
          <a:noFill/>
        </p:spPr>
        <p:txBody>
          <a:bodyPr wrap="square" rtlCol="0">
            <a:spAutoFit/>
          </a:bodyPr>
          <a:lstStyle/>
          <a:p>
            <a:r>
              <a:rPr lang="en-US" dirty="0"/>
              <a:t>store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4100E9D-BCB1-4DB2-90A8-38BB404983E6}"/>
                  </a:ext>
                </a:extLst>
              </p14:cNvPr>
              <p14:cNvContentPartPr/>
              <p14:nvPr/>
            </p14:nvContentPartPr>
            <p14:xfrm>
              <a:off x="7727033" y="3203132"/>
              <a:ext cx="1255320" cy="1348200"/>
            </p14:xfrm>
          </p:contentPart>
        </mc:Choice>
        <mc:Fallback xmlns="">
          <p:pic>
            <p:nvPicPr>
              <p:cNvPr id="4" name="Ink 3">
                <a:extLst>
                  <a:ext uri="{FF2B5EF4-FFF2-40B4-BE49-F238E27FC236}">
                    <a16:creationId xmlns:a16="http://schemas.microsoft.com/office/drawing/2014/main" id="{94100E9D-BCB1-4DB2-90A8-38BB404983E6}"/>
                  </a:ext>
                </a:extLst>
              </p:cNvPr>
              <p:cNvPicPr/>
              <p:nvPr/>
            </p:nvPicPr>
            <p:blipFill>
              <a:blip r:embed="rId4"/>
              <a:stretch>
                <a:fillRect/>
              </a:stretch>
            </p:blipFill>
            <p:spPr>
              <a:xfrm>
                <a:off x="7709033" y="3185132"/>
                <a:ext cx="129096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5FB85BE-10D5-4B9E-BEB0-0354D3378B3D}"/>
                  </a:ext>
                </a:extLst>
              </p14:cNvPr>
              <p14:cNvContentPartPr/>
              <p14:nvPr/>
            </p14:nvContentPartPr>
            <p14:xfrm>
              <a:off x="8997473" y="4497332"/>
              <a:ext cx="1948320" cy="24120"/>
            </p14:xfrm>
          </p:contentPart>
        </mc:Choice>
        <mc:Fallback xmlns="">
          <p:pic>
            <p:nvPicPr>
              <p:cNvPr id="5" name="Ink 4">
                <a:extLst>
                  <a:ext uri="{FF2B5EF4-FFF2-40B4-BE49-F238E27FC236}">
                    <a16:creationId xmlns:a16="http://schemas.microsoft.com/office/drawing/2014/main" id="{85FB85BE-10D5-4B9E-BEB0-0354D3378B3D}"/>
                  </a:ext>
                </a:extLst>
              </p:cNvPr>
              <p:cNvPicPr/>
              <p:nvPr/>
            </p:nvPicPr>
            <p:blipFill>
              <a:blip r:embed="rId6"/>
              <a:stretch>
                <a:fillRect/>
              </a:stretch>
            </p:blipFill>
            <p:spPr>
              <a:xfrm>
                <a:off x="8979833" y="4479692"/>
                <a:ext cx="1983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46C2D3FD-3588-4F48-8F6A-E3C1788B317C}"/>
                  </a:ext>
                </a:extLst>
              </p14:cNvPr>
              <p14:cNvContentPartPr/>
              <p14:nvPr/>
            </p14:nvContentPartPr>
            <p14:xfrm>
              <a:off x="6997313" y="3216812"/>
              <a:ext cx="679680" cy="1278360"/>
            </p14:xfrm>
          </p:contentPart>
        </mc:Choice>
        <mc:Fallback xmlns="">
          <p:pic>
            <p:nvPicPr>
              <p:cNvPr id="16" name="Ink 15">
                <a:extLst>
                  <a:ext uri="{FF2B5EF4-FFF2-40B4-BE49-F238E27FC236}">
                    <a16:creationId xmlns:a16="http://schemas.microsoft.com/office/drawing/2014/main" id="{46C2D3FD-3588-4F48-8F6A-E3C1788B317C}"/>
                  </a:ext>
                </a:extLst>
              </p:cNvPr>
              <p:cNvPicPr/>
              <p:nvPr/>
            </p:nvPicPr>
            <p:blipFill>
              <a:blip r:embed="rId8"/>
              <a:stretch>
                <a:fillRect/>
              </a:stretch>
            </p:blipFill>
            <p:spPr>
              <a:xfrm>
                <a:off x="6979313" y="3199172"/>
                <a:ext cx="715320" cy="131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C6EE1FF3-60D6-48F4-86E1-F22F701FBBD2}"/>
                  </a:ext>
                </a:extLst>
              </p14:cNvPr>
              <p14:cNvContentPartPr/>
              <p14:nvPr/>
            </p14:nvContentPartPr>
            <p14:xfrm>
              <a:off x="7686353" y="4727732"/>
              <a:ext cx="3184920" cy="608040"/>
            </p14:xfrm>
          </p:contentPart>
        </mc:Choice>
        <mc:Fallback xmlns="">
          <p:pic>
            <p:nvPicPr>
              <p:cNvPr id="22" name="Ink 21">
                <a:extLst>
                  <a:ext uri="{FF2B5EF4-FFF2-40B4-BE49-F238E27FC236}">
                    <a16:creationId xmlns:a16="http://schemas.microsoft.com/office/drawing/2014/main" id="{C6EE1FF3-60D6-48F4-86E1-F22F701FBBD2}"/>
                  </a:ext>
                </a:extLst>
              </p:cNvPr>
              <p:cNvPicPr/>
              <p:nvPr/>
            </p:nvPicPr>
            <p:blipFill>
              <a:blip r:embed="rId10"/>
              <a:stretch>
                <a:fillRect/>
              </a:stretch>
            </p:blipFill>
            <p:spPr>
              <a:xfrm>
                <a:off x="7668713" y="4710092"/>
                <a:ext cx="3220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990A611-0E48-413D-91A9-11C0CBE71052}"/>
                  </a:ext>
                </a:extLst>
              </p14:cNvPr>
              <p14:cNvContentPartPr/>
              <p14:nvPr/>
            </p14:nvContentPartPr>
            <p14:xfrm>
              <a:off x="7685273" y="4476812"/>
              <a:ext cx="1155240" cy="270720"/>
            </p14:xfrm>
          </p:contentPart>
        </mc:Choice>
        <mc:Fallback xmlns="">
          <p:pic>
            <p:nvPicPr>
              <p:cNvPr id="10" name="Ink 9">
                <a:extLst>
                  <a:ext uri="{FF2B5EF4-FFF2-40B4-BE49-F238E27FC236}">
                    <a16:creationId xmlns:a16="http://schemas.microsoft.com/office/drawing/2014/main" id="{F990A611-0E48-413D-91A9-11C0CBE71052}"/>
                  </a:ext>
                </a:extLst>
              </p:cNvPr>
              <p:cNvPicPr/>
              <p:nvPr/>
            </p:nvPicPr>
            <p:blipFill>
              <a:blip r:embed="rId12"/>
              <a:stretch>
                <a:fillRect/>
              </a:stretch>
            </p:blipFill>
            <p:spPr>
              <a:xfrm>
                <a:off x="7667633" y="4459172"/>
                <a:ext cx="11908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A6105F83-AFBA-49D7-8ABB-F6E31CE071E5}"/>
                  </a:ext>
                </a:extLst>
              </p14:cNvPr>
              <p14:cNvContentPartPr/>
              <p14:nvPr/>
            </p14:nvContentPartPr>
            <p14:xfrm>
              <a:off x="8384393" y="3545852"/>
              <a:ext cx="108720" cy="218520"/>
            </p14:xfrm>
          </p:contentPart>
        </mc:Choice>
        <mc:Fallback xmlns="">
          <p:pic>
            <p:nvPicPr>
              <p:cNvPr id="6" name="Ink 5">
                <a:extLst>
                  <a:ext uri="{FF2B5EF4-FFF2-40B4-BE49-F238E27FC236}">
                    <a16:creationId xmlns:a16="http://schemas.microsoft.com/office/drawing/2014/main" id="{A6105F83-AFBA-49D7-8ABB-F6E31CE071E5}"/>
                  </a:ext>
                </a:extLst>
              </p:cNvPr>
              <p:cNvPicPr/>
              <p:nvPr/>
            </p:nvPicPr>
            <p:blipFill>
              <a:blip r:embed="rId14"/>
              <a:stretch>
                <a:fillRect/>
              </a:stretch>
            </p:blipFill>
            <p:spPr>
              <a:xfrm>
                <a:off x="8366393" y="3527852"/>
                <a:ext cx="144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7C41AC1-3705-4C94-92CC-8F818915C6A8}"/>
                  </a:ext>
                </a:extLst>
              </p14:cNvPr>
              <p14:cNvContentPartPr/>
              <p14:nvPr/>
            </p14:nvContentPartPr>
            <p14:xfrm>
              <a:off x="9076673" y="4131932"/>
              <a:ext cx="1602720" cy="276840"/>
            </p14:xfrm>
          </p:contentPart>
        </mc:Choice>
        <mc:Fallback xmlns="">
          <p:pic>
            <p:nvPicPr>
              <p:cNvPr id="26" name="Ink 25">
                <a:extLst>
                  <a:ext uri="{FF2B5EF4-FFF2-40B4-BE49-F238E27FC236}">
                    <a16:creationId xmlns:a16="http://schemas.microsoft.com/office/drawing/2014/main" id="{C7C41AC1-3705-4C94-92CC-8F818915C6A8}"/>
                  </a:ext>
                </a:extLst>
              </p:cNvPr>
              <p:cNvPicPr/>
              <p:nvPr/>
            </p:nvPicPr>
            <p:blipFill>
              <a:blip r:embed="rId16"/>
              <a:stretch>
                <a:fillRect/>
              </a:stretch>
            </p:blipFill>
            <p:spPr>
              <a:xfrm>
                <a:off x="9059029" y="4113932"/>
                <a:ext cx="1638368"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381E61D6-7059-4387-A2E0-5A225C44BEDE}"/>
                  </a:ext>
                </a:extLst>
              </p14:cNvPr>
              <p14:cNvContentPartPr/>
              <p14:nvPr/>
            </p14:nvContentPartPr>
            <p14:xfrm>
              <a:off x="8601113" y="3378812"/>
              <a:ext cx="2311200" cy="434880"/>
            </p14:xfrm>
          </p:contentPart>
        </mc:Choice>
        <mc:Fallback xmlns="">
          <p:pic>
            <p:nvPicPr>
              <p:cNvPr id="44" name="Ink 43">
                <a:extLst>
                  <a:ext uri="{FF2B5EF4-FFF2-40B4-BE49-F238E27FC236}">
                    <a16:creationId xmlns:a16="http://schemas.microsoft.com/office/drawing/2014/main" id="{381E61D6-7059-4387-A2E0-5A225C44BEDE}"/>
                  </a:ext>
                </a:extLst>
              </p:cNvPr>
              <p:cNvPicPr/>
              <p:nvPr/>
            </p:nvPicPr>
            <p:blipFill>
              <a:blip r:embed="rId18"/>
              <a:stretch>
                <a:fillRect/>
              </a:stretch>
            </p:blipFill>
            <p:spPr>
              <a:xfrm>
                <a:off x="8583113" y="3361172"/>
                <a:ext cx="2346840" cy="470520"/>
              </a:xfrm>
              <a:prstGeom prst="rect">
                <a:avLst/>
              </a:prstGeom>
            </p:spPr>
          </p:pic>
        </mc:Fallback>
      </mc:AlternateContent>
    </p:spTree>
    <p:extLst>
      <p:ext uri="{BB962C8B-B14F-4D97-AF65-F5344CB8AC3E}">
        <p14:creationId xmlns:p14="http://schemas.microsoft.com/office/powerpoint/2010/main" val="3142792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p:txBody>
      </p:sp>
    </p:spTree>
    <p:extLst>
      <p:ext uri="{BB962C8B-B14F-4D97-AF65-F5344CB8AC3E}">
        <p14:creationId xmlns:p14="http://schemas.microsoft.com/office/powerpoint/2010/main" val="16136823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endParaRPr lang="en-US" sz="1800" dirty="0"/>
          </a:p>
          <a:p>
            <a:pPr marL="0" lvl="0" indent="0">
              <a:buNone/>
            </a:pPr>
            <a:r>
              <a:rPr lang="en-US" sz="1800" dirty="0"/>
              <a:t>We need to “let x be” something. There are many different options</a:t>
            </a:r>
          </a:p>
          <a:p>
            <a:pPr marL="0" lvl="0" indent="0">
              <a:buNone/>
            </a:pPr>
            <a:r>
              <a:rPr lang="en-US" sz="1800" dirty="0"/>
              <a:t>available to us. This solution will only investigate one of the options.</a:t>
            </a:r>
          </a:p>
          <a:p>
            <a:pPr marL="0" lvl="0" indent="0">
              <a:buNone/>
            </a:pPr>
            <a:endParaRPr lang="en-US" sz="1800" dirty="0"/>
          </a:p>
          <a:p>
            <a:pPr marL="0" lvl="0" indent="0">
              <a:buNone/>
            </a:pPr>
            <a:r>
              <a:rPr lang="en-US" sz="1800" dirty="0"/>
              <a:t>Let x be the base and the height of the isosceles right triangle</a:t>
            </a:r>
          </a:p>
          <a:p>
            <a:pPr marL="0" lvl="0" indent="0">
              <a:buNone/>
            </a:pPr>
            <a:endParaRPr lang="en-US" sz="1800" dirty="0"/>
          </a:p>
          <a:p>
            <a:pPr marL="0" lvl="0" indent="0">
              <a:buNone/>
            </a:pPr>
            <a:endParaRPr lang="en-US" sz="1800" dirty="0"/>
          </a:p>
        </p:txBody>
      </p:sp>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5344F7A-2FBC-4879-A2A8-616D4A74358F}"/>
                  </a:ext>
                </a:extLst>
              </p14:cNvPr>
              <p14:cNvContentPartPr/>
              <p14:nvPr/>
            </p14:nvContentPartPr>
            <p14:xfrm>
              <a:off x="8177400" y="3455873"/>
              <a:ext cx="141840" cy="2520"/>
            </p14:xfrm>
          </p:contentPart>
        </mc:Choice>
        <mc:Fallback xmlns="">
          <p:pic>
            <p:nvPicPr>
              <p:cNvPr id="4" name="Ink 3">
                <a:extLst>
                  <a:ext uri="{FF2B5EF4-FFF2-40B4-BE49-F238E27FC236}">
                    <a16:creationId xmlns:a16="http://schemas.microsoft.com/office/drawing/2014/main" id="{15344F7A-2FBC-4879-A2A8-616D4A74358F}"/>
                  </a:ext>
                </a:extLst>
              </p:cNvPr>
              <p:cNvPicPr/>
              <p:nvPr/>
            </p:nvPicPr>
            <p:blipFill>
              <a:blip r:embed="rId3"/>
              <a:stretch>
                <a:fillRect/>
              </a:stretch>
            </p:blipFill>
            <p:spPr>
              <a:xfrm>
                <a:off x="8159400" y="3437873"/>
                <a:ext cx="177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CFBA31A-7E51-4D17-BF12-4E5EB0F1B0A2}"/>
                  </a:ext>
                </a:extLst>
              </p14:cNvPr>
              <p14:cNvContentPartPr/>
              <p14:nvPr/>
            </p14:nvContentPartPr>
            <p14:xfrm>
              <a:off x="8186760" y="3537593"/>
              <a:ext cx="118440" cy="6840"/>
            </p14:xfrm>
          </p:contentPart>
        </mc:Choice>
        <mc:Fallback xmlns="">
          <p:pic>
            <p:nvPicPr>
              <p:cNvPr id="6" name="Ink 5">
                <a:extLst>
                  <a:ext uri="{FF2B5EF4-FFF2-40B4-BE49-F238E27FC236}">
                    <a16:creationId xmlns:a16="http://schemas.microsoft.com/office/drawing/2014/main" id="{FCFBA31A-7E51-4D17-BF12-4E5EB0F1B0A2}"/>
                  </a:ext>
                </a:extLst>
              </p:cNvPr>
              <p:cNvPicPr/>
              <p:nvPr/>
            </p:nvPicPr>
            <p:blipFill>
              <a:blip r:embed="rId5"/>
              <a:stretch>
                <a:fillRect/>
              </a:stretch>
            </p:blipFill>
            <p:spPr>
              <a:xfrm>
                <a:off x="8169120" y="3519593"/>
                <a:ext cx="154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B2942E1-9D65-44CE-990E-3011FFB2DD70}"/>
                  </a:ext>
                </a:extLst>
              </p14:cNvPr>
              <p14:cNvContentPartPr/>
              <p14:nvPr/>
            </p14:nvContentPartPr>
            <p14:xfrm>
              <a:off x="8674560" y="3871313"/>
              <a:ext cx="98280" cy="153000"/>
            </p14:xfrm>
          </p:contentPart>
        </mc:Choice>
        <mc:Fallback xmlns="">
          <p:pic>
            <p:nvPicPr>
              <p:cNvPr id="12" name="Ink 11">
                <a:extLst>
                  <a:ext uri="{FF2B5EF4-FFF2-40B4-BE49-F238E27FC236}">
                    <a16:creationId xmlns:a16="http://schemas.microsoft.com/office/drawing/2014/main" id="{4B2942E1-9D65-44CE-990E-3011FFB2DD70}"/>
                  </a:ext>
                </a:extLst>
              </p:cNvPr>
              <p:cNvPicPr/>
              <p:nvPr/>
            </p:nvPicPr>
            <p:blipFill>
              <a:blip r:embed="rId7"/>
              <a:stretch>
                <a:fillRect/>
              </a:stretch>
            </p:blipFill>
            <p:spPr>
              <a:xfrm>
                <a:off x="8656920" y="3853355"/>
                <a:ext cx="133920" cy="188556"/>
              </a:xfrm>
              <a:prstGeom prst="rect">
                <a:avLst/>
              </a:prstGeom>
            </p:spPr>
          </p:pic>
        </mc:Fallback>
      </mc:AlternateContent>
    </p:spTree>
    <p:extLst>
      <p:ext uri="{BB962C8B-B14F-4D97-AF65-F5344CB8AC3E}">
        <p14:creationId xmlns:p14="http://schemas.microsoft.com/office/powerpoint/2010/main" val="1405028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We can determine the length of the hypotenuse of the right triangle by</a:t>
                </a:r>
              </a:p>
              <a:p>
                <a:pPr marL="0" lvl="0" indent="0">
                  <a:buNone/>
                </a:pPr>
                <a:r>
                  <a:rPr lang="en-US" sz="1800" dirty="0"/>
                  <a:t>using the Pythagorean Theorem.</a:t>
                </a:r>
              </a:p>
              <a:p>
                <a:pPr marL="0" lvl="0" indent="0">
                  <a:buNone/>
                </a:pP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oMath>
                </a14:m>
                <a:r>
                  <a:rPr lang="en-US" sz="1800" dirty="0"/>
                  <a:t>  (we don’t have to use absolute value notation because we know x is positive)</a:t>
                </a:r>
              </a:p>
              <a:p>
                <a:pPr marL="0" lvl="0" indent="0">
                  <a:buNone/>
                </a:pPr>
                <a:endParaRPr lang="en-US" sz="1800" dirty="0"/>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p:spTree>
    <p:extLst>
      <p:ext uri="{BB962C8B-B14F-4D97-AF65-F5344CB8AC3E}">
        <p14:creationId xmlns:p14="http://schemas.microsoft.com/office/powerpoint/2010/main" val="7439406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Therefore, the perimeter of the right isosceles triangle is</a:t>
                </a:r>
              </a:p>
              <a:p>
                <a:pPr marL="0" lv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=2</m:t>
                    </m:r>
                    <m:r>
                      <a:rPr lang="en-US" sz="1800" b="0" i="1" smtClean="0">
                        <a:latin typeface="Cambria Math" panose="02040503050406030204" pitchFamily="18" charset="0"/>
                      </a:rPr>
                      <m:t>𝑥</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oMath>
                </a14:m>
                <a:r>
                  <a:rPr lang="en-US" sz="1800" dirty="0"/>
                  <a:t>   </a:t>
                </a:r>
              </a:p>
              <a:p>
                <a:pPr marL="0" lvl="0" indent="0">
                  <a:buNone/>
                </a:pPr>
                <a:r>
                  <a:rPr lang="en-US" sz="1800" dirty="0"/>
                  <a:t>Since the perimeter of the triangle and the perimeter of the rectangle</a:t>
                </a:r>
              </a:p>
              <a:p>
                <a:pPr marL="0" lvl="0" indent="0">
                  <a:buNone/>
                </a:pPr>
                <a:r>
                  <a:rPr lang="en-US" sz="1800" dirty="0"/>
                  <a:t>add to 10, therefore the perimeter of the rectangle is equal to </a:t>
                </a:r>
              </a:p>
              <a:p>
                <a:pPr marL="0" lvl="0" indent="0">
                  <a:buNone/>
                </a:pPr>
                <a14:m>
                  <m:oMath xmlns:m="http://schemas.openxmlformats.org/officeDocument/2006/math">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e>
                    </m:d>
                  </m:oMath>
                </a14:m>
                <a:r>
                  <a:rPr lang="en-US" sz="1800" dirty="0"/>
                  <a:t>   </a:t>
                </a:r>
              </a:p>
              <a:p>
                <a:pPr marL="0" lvl="0" indent="0">
                  <a:buNone/>
                </a:pPr>
                <a:endParaRPr lang="en-US" sz="1800" dirty="0"/>
              </a:p>
              <a:p>
                <a:pPr marL="0" lvl="0" indent="0">
                  <a:buNone/>
                </a:pPr>
                <a:endParaRPr lang="en-US" sz="1800" dirty="0"/>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p:spTree>
    <p:extLst>
      <p:ext uri="{BB962C8B-B14F-4D97-AF65-F5344CB8AC3E}">
        <p14:creationId xmlns:p14="http://schemas.microsoft.com/office/powerpoint/2010/main" val="21955729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Now, let’s look at the rectangle. The length is twice as long as the width.</a:t>
                </a:r>
              </a:p>
              <a:p>
                <a:pPr marL="0" lvl="0" indent="0">
                  <a:buNone/>
                </a:pPr>
                <a:r>
                  <a:rPr lang="en-US" sz="1800" dirty="0"/>
                  <a:t>Therefore, we can denote the length as </a:t>
                </a:r>
                <a14:m>
                  <m:oMath xmlns:m="http://schemas.openxmlformats.org/officeDocument/2006/math">
                    <m:r>
                      <a:rPr lang="en-US" sz="1800" b="0" i="1" smtClean="0">
                        <a:latin typeface="Cambria Math" panose="02040503050406030204" pitchFamily="18" charset="0"/>
                      </a:rPr>
                      <m:t>2</m:t>
                    </m:r>
                    <m:r>
                      <a:rPr lang="en-US" sz="1800" b="0" i="1" smtClean="0">
                        <a:latin typeface="Cambria Math" panose="02040503050406030204" pitchFamily="18" charset="0"/>
                      </a:rPr>
                      <m:t>𝑤</m:t>
                    </m:r>
                  </m:oMath>
                </a14:m>
                <a:r>
                  <a:rPr lang="en-US" sz="1800" dirty="0"/>
                  <a:t> and the width as </a:t>
                </a:r>
                <a14:m>
                  <m:oMath xmlns:m="http://schemas.openxmlformats.org/officeDocument/2006/math">
                    <m:r>
                      <a:rPr lang="en-US" sz="1800" b="0" i="1" smtClean="0">
                        <a:latin typeface="Cambria Math" panose="02040503050406030204" pitchFamily="18" charset="0"/>
                      </a:rPr>
                      <m:t>𝑤</m:t>
                    </m:r>
                  </m:oMath>
                </a14:m>
                <a:r>
                  <a:rPr lang="en-US" sz="1800" dirty="0"/>
                  <a:t>.</a:t>
                </a:r>
              </a:p>
              <a:p>
                <a:pPr marL="0" lvl="0" indent="0">
                  <a:buNone/>
                </a:pPr>
                <a:r>
                  <a:rPr lang="en-US" sz="1800" dirty="0"/>
                  <a:t>We know that the perimeter of the rectangle is therefore equal to </a:t>
                </a:r>
              </a:p>
              <a:p>
                <a:pPr marL="0" lvl="0" indent="0">
                  <a:buNone/>
                </a:pPr>
                <a14:m>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+2</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+2</m:t>
                    </m:r>
                    <m:r>
                      <a:rPr lang="en-US" sz="1800" b="0" i="1" smtClean="0">
                        <a:latin typeface="Cambria Math" panose="02040503050406030204" pitchFamily="18" charset="0"/>
                      </a:rPr>
                      <m:t>𝑤</m:t>
                    </m:r>
                    <m:r>
                      <a:rPr lang="en-US" sz="1800" b="0" i="1" smtClean="0">
                        <a:latin typeface="Cambria Math" panose="02040503050406030204" pitchFamily="18" charset="0"/>
                      </a:rPr>
                      <m:t>=6</m:t>
                    </m:r>
                    <m:r>
                      <a:rPr lang="en-US" sz="1800" b="0" i="1" smtClean="0">
                        <a:latin typeface="Cambria Math" panose="02040503050406030204" pitchFamily="18" charset="0"/>
                      </a:rPr>
                      <m:t>𝑤</m:t>
                    </m:r>
                  </m:oMath>
                </a14:m>
                <a:r>
                  <a:rPr lang="en-US" sz="1800" dirty="0"/>
                  <a:t>   </a:t>
                </a:r>
              </a:p>
              <a:p>
                <a:pPr marL="0" lvl="0" indent="0">
                  <a:buNone/>
                </a:pPr>
                <a:r>
                  <a:rPr lang="en-US" sz="1800" dirty="0"/>
                  <a:t>This means that </a:t>
                </a:r>
                <a14:m>
                  <m:oMath xmlns:m="http://schemas.openxmlformats.org/officeDocument/2006/math">
                    <m:r>
                      <a:rPr lang="en-US" sz="1800" b="0" i="1" smtClean="0">
                        <a:latin typeface="Cambria Math" panose="02040503050406030204" pitchFamily="18" charset="0"/>
                      </a:rPr>
                      <m:t>6</m:t>
                    </m:r>
                    <m:r>
                      <a:rPr lang="en-US" sz="1800" b="0" i="1" smtClean="0">
                        <a:latin typeface="Cambria Math" panose="02040503050406030204" pitchFamily="18" charset="0"/>
                      </a:rPr>
                      <m:t>𝑤</m:t>
                    </m:r>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oMath>
                </a14:m>
                <a:r>
                  <a:rPr lang="en-US" sz="1800" dirty="0"/>
                  <a:t>  and </a:t>
                </a:r>
                <a14:m>
                  <m:oMath xmlns:m="http://schemas.openxmlformats.org/officeDocument/2006/math">
                    <m:r>
                      <a:rPr lang="en-US" sz="1800" b="0" i="0" smtClean="0">
                        <a:latin typeface="Cambria Math" panose="02040503050406030204" pitchFamily="18" charset="0"/>
                      </a:rPr>
                      <m:t>2</m:t>
                    </m:r>
                    <m:r>
                      <a:rPr lang="en-US" sz="1800" i="1">
                        <a:latin typeface="Cambria Math" panose="02040503050406030204" pitchFamily="18" charset="0"/>
                      </a:rPr>
                      <m:t>𝑤</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2</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e>
                        </m:d>
                      </m:num>
                      <m:den>
                        <m:r>
                          <a:rPr lang="en-US" sz="1800" i="1">
                            <a:latin typeface="Cambria Math" panose="02040503050406030204" pitchFamily="18" charset="0"/>
                          </a:rPr>
                          <m:t>6</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e>
                        </m:d>
                      </m:num>
                      <m:den>
                        <m:r>
                          <a:rPr lang="en-US" sz="1800" b="0" i="1" smtClean="0">
                            <a:latin typeface="Cambria Math" panose="02040503050406030204" pitchFamily="18" charset="0"/>
                          </a:rPr>
                          <m:t>3</m:t>
                        </m:r>
                      </m:den>
                    </m:f>
                  </m:oMath>
                </a14:m>
                <a:r>
                  <a:rPr lang="en-US" sz="1800" dirty="0"/>
                  <a:t>  </a:t>
                </a:r>
              </a:p>
              <a:p>
                <a:pPr marL="0" lvl="0" indent="0">
                  <a:buNone/>
                </a:pPr>
                <a:endParaRPr lang="en-US" sz="1800" dirty="0"/>
              </a:p>
              <a:p>
                <a:pPr marL="0" lvl="0" indent="0">
                  <a:buNone/>
                </a:pPr>
                <a:endParaRPr lang="en-US" sz="1800" dirty="0"/>
              </a:p>
              <a:p>
                <a:pPr marL="0" lvl="0" indent="0">
                  <a:buNone/>
                </a:pPr>
                <a:endParaRPr lang="en-US" sz="1800" dirty="0"/>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AAAF6DDF-4B75-4441-BA9B-D04FB6C468B0}"/>
                  </a:ext>
                </a:extLst>
              </p14:cNvPr>
              <p14:cNvContentPartPr/>
              <p14:nvPr/>
            </p14:nvContentPartPr>
            <p14:xfrm>
              <a:off x="7904160" y="5078033"/>
              <a:ext cx="188640" cy="185400"/>
            </p14:xfrm>
          </p:contentPart>
        </mc:Choice>
        <mc:Fallback xmlns="">
          <p:pic>
            <p:nvPicPr>
              <p:cNvPr id="25" name="Ink 24">
                <a:extLst>
                  <a:ext uri="{FF2B5EF4-FFF2-40B4-BE49-F238E27FC236}">
                    <a16:creationId xmlns:a16="http://schemas.microsoft.com/office/drawing/2014/main" id="{AAAF6DDF-4B75-4441-BA9B-D04FB6C468B0}"/>
                  </a:ext>
                </a:extLst>
              </p:cNvPr>
              <p:cNvPicPr/>
              <p:nvPr/>
            </p:nvPicPr>
            <p:blipFill>
              <a:blip r:embed="rId10"/>
              <a:stretch>
                <a:fillRect/>
              </a:stretch>
            </p:blipFill>
            <p:spPr>
              <a:xfrm>
                <a:off x="7886160" y="5060393"/>
                <a:ext cx="224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BDE06533-800B-45A4-A8AD-5855618D4E27}"/>
                  </a:ext>
                </a:extLst>
              </p14:cNvPr>
              <p14:cNvContentPartPr/>
              <p14:nvPr/>
            </p14:nvContentPartPr>
            <p14:xfrm>
              <a:off x="8726400" y="4426073"/>
              <a:ext cx="502920" cy="247320"/>
            </p14:xfrm>
          </p:contentPart>
        </mc:Choice>
        <mc:Fallback xmlns="">
          <p:pic>
            <p:nvPicPr>
              <p:cNvPr id="29" name="Ink 28">
                <a:extLst>
                  <a:ext uri="{FF2B5EF4-FFF2-40B4-BE49-F238E27FC236}">
                    <a16:creationId xmlns:a16="http://schemas.microsoft.com/office/drawing/2014/main" id="{BDE06533-800B-45A4-A8AD-5855618D4E27}"/>
                  </a:ext>
                </a:extLst>
              </p:cNvPr>
              <p:cNvPicPr/>
              <p:nvPr/>
            </p:nvPicPr>
            <p:blipFill>
              <a:blip r:embed="rId12"/>
              <a:stretch>
                <a:fillRect/>
              </a:stretch>
            </p:blipFill>
            <p:spPr>
              <a:xfrm>
                <a:off x="8708413" y="4408407"/>
                <a:ext cx="538535" cy="283012"/>
              </a:xfrm>
              <a:prstGeom prst="rect">
                <a:avLst/>
              </a:prstGeom>
            </p:spPr>
          </p:pic>
        </mc:Fallback>
      </mc:AlternateContent>
    </p:spTree>
    <p:extLst>
      <p:ext uri="{BB962C8B-B14F-4D97-AF65-F5344CB8AC3E}">
        <p14:creationId xmlns:p14="http://schemas.microsoft.com/office/powerpoint/2010/main" val="4146901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Now, we can consider the domain. It is possible that we use all of the wire</a:t>
            </a:r>
          </a:p>
          <a:p>
            <a:pPr marL="0" lvl="0" indent="0">
              <a:buNone/>
            </a:pPr>
            <a:r>
              <a:rPr lang="en-US" sz="1800" dirty="0"/>
              <a:t>to build the rectangle. This would mean that the area of the triangle is 0,</a:t>
            </a:r>
          </a:p>
          <a:p>
            <a:pPr marL="0" lvl="0" indent="0">
              <a:buNone/>
            </a:pPr>
            <a:r>
              <a:rPr lang="en-US" sz="1800" dirty="0"/>
              <a:t>meaning that the base and the height of the rectangle are 0 (since they are</a:t>
            </a:r>
          </a:p>
          <a:p>
            <a:pPr marL="0" lvl="0" indent="0">
              <a:buNone/>
            </a:pPr>
            <a:r>
              <a:rPr lang="en-US" sz="1800" dirty="0"/>
              <a:t>equal). Therefore, the minimum possible value of x is 0.</a:t>
            </a:r>
          </a:p>
          <a:p>
            <a:pPr marL="0" lvl="0" indent="0">
              <a:buNone/>
            </a:pPr>
            <a:endParaRPr lang="en-US" sz="1800" dirty="0"/>
          </a:p>
        </p:txBody>
      </p:sp>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3"/>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5"/>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7"/>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9"/>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1"/>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3"/>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5"/>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7"/>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19"/>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239661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0A77-FE14-437C-B26C-36934508C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049668-D063-4F6D-BE9D-A62DB6957095}"/>
              </a:ext>
            </a:extLst>
          </p:cNvPr>
          <p:cNvSpPr>
            <a:spLocks noGrp="1"/>
          </p:cNvSpPr>
          <p:nvPr>
            <p:ph idx="1"/>
          </p:nvPr>
        </p:nvSpPr>
        <p:spPr/>
        <p:txBody>
          <a:bodyPr/>
          <a:lstStyle/>
          <a:p>
            <a:pPr marL="0" indent="0">
              <a:buNone/>
            </a:pPr>
            <a:r>
              <a:rPr lang="en-US" dirty="0"/>
              <a:t>Optimization may involve finding either the maximum or minimum value of the function over a set of values (domain).   </a:t>
            </a:r>
          </a:p>
          <a:p>
            <a:pPr marL="0" indent="0">
              <a:buNone/>
            </a:pPr>
            <a:endParaRPr lang="en-US" sz="600" dirty="0"/>
          </a:p>
          <a:p>
            <a:pPr marL="0" indent="0">
              <a:buNone/>
            </a:pPr>
            <a:endParaRPr lang="en-US" dirty="0"/>
          </a:p>
        </p:txBody>
      </p:sp>
    </p:spTree>
    <p:extLst>
      <p:ext uri="{BB962C8B-B14F-4D97-AF65-F5344CB8AC3E}">
        <p14:creationId xmlns:p14="http://schemas.microsoft.com/office/powerpoint/2010/main" val="3827801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On the other hand, the maximum possible value of x will occur if the </a:t>
                </a:r>
              </a:p>
              <a:p>
                <a:pPr marL="0" lvl="0" indent="0">
                  <a:buNone/>
                </a:pPr>
                <a:r>
                  <a:rPr lang="en-US" sz="1800" dirty="0"/>
                  <a:t>entire wire is used to create the triangle. This would mean that the </a:t>
                </a:r>
              </a:p>
              <a:p>
                <a:pPr marL="0" lvl="0" indent="0">
                  <a:buNone/>
                </a:pPr>
                <a:r>
                  <a:rPr lang="en-US" sz="1800" dirty="0"/>
                  <a:t>perimeter of the wire is 10. In other words, this would mean that</a:t>
                </a:r>
              </a:p>
              <a:p>
                <a:pPr marL="0" lvl="0" indent="0">
                  <a:buNone/>
                </a:pPr>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r>
                      <a:rPr lang="en-US" sz="1800" b="0" i="1" smtClean="0">
                        <a:latin typeface="Cambria Math" panose="02040503050406030204" pitchFamily="18" charset="0"/>
                      </a:rPr>
                      <m:t>=10</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num>
                      <m:den>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20556981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On the other hand, the maximum possible value of x will occur if the </a:t>
                </a:r>
              </a:p>
              <a:p>
                <a:pPr marL="0" lvl="0" indent="0">
                  <a:buNone/>
                </a:pPr>
                <a:r>
                  <a:rPr lang="en-US" sz="1800" dirty="0"/>
                  <a:t>entire wire is used to create the triangle. This would mean that the </a:t>
                </a:r>
              </a:p>
              <a:p>
                <a:pPr marL="0" lvl="0" indent="0">
                  <a:buNone/>
                </a:pPr>
                <a:r>
                  <a:rPr lang="en-US" sz="1800" dirty="0"/>
                  <a:t>perimeter of the wire is 10. In other words, this would mean that</a:t>
                </a:r>
              </a:p>
              <a:p>
                <a:pPr marL="0" lvl="0" indent="0">
                  <a:buNone/>
                </a:pPr>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r>
                      <a:rPr lang="en-US" sz="1800" b="0" i="1" smtClean="0">
                        <a:latin typeface="Cambria Math" panose="02040503050406030204" pitchFamily="18" charset="0"/>
                      </a:rPr>
                      <m:t>=10</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num>
                      <m:den>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dirty="0"/>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
        <p:nvSpPr>
          <p:cNvPr id="10" name="TextBox 9">
            <a:extLst>
              <a:ext uri="{FF2B5EF4-FFF2-40B4-BE49-F238E27FC236}">
                <a16:creationId xmlns:a16="http://schemas.microsoft.com/office/drawing/2014/main" id="{14630C62-4368-4D79-B1EE-DF61F1DD7EA0}"/>
              </a:ext>
            </a:extLst>
          </p:cNvPr>
          <p:cNvSpPr txBox="1"/>
          <p:nvPr/>
        </p:nvSpPr>
        <p:spPr>
          <a:xfrm>
            <a:off x="3323086" y="4407769"/>
            <a:ext cx="3900527" cy="1477328"/>
          </a:xfrm>
          <a:prstGeom prst="rect">
            <a:avLst/>
          </a:prstGeom>
          <a:noFill/>
        </p:spPr>
        <p:txBody>
          <a:bodyPr wrap="square" rtlCol="0">
            <a:spAutoFit/>
          </a:bodyPr>
          <a:lstStyle/>
          <a:p>
            <a:r>
              <a:rPr lang="en-US" dirty="0"/>
              <a:t>We can rationalize this denominator by multiplying the numerator and denominator by the conjugate of the denominator (we did some work like this in the limits section)</a:t>
            </a:r>
          </a:p>
        </p:txBody>
      </p:sp>
    </p:spTree>
    <p:extLst>
      <p:ext uri="{BB962C8B-B14F-4D97-AF65-F5344CB8AC3E}">
        <p14:creationId xmlns:p14="http://schemas.microsoft.com/office/powerpoint/2010/main" val="3941498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endParaRPr lang="en-US" sz="1800" b="0" i="1" dirty="0">
                  <a:latin typeface="Cambria Math" panose="02040503050406030204" pitchFamily="18" charset="0"/>
                </a:endParaRPr>
              </a:p>
              <a:p>
                <a:pPr marL="0" lv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num>
                      <m:den>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num>
                      <m:den>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num>
                      <m:den>
                        <m:r>
                          <a:rPr lang="en-US" sz="1800" b="0" i="1" smtClean="0">
                            <a:latin typeface="Cambria Math" panose="02040503050406030204" pitchFamily="18" charset="0"/>
                            <a:ea typeface="Cambria Math" panose="02040503050406030204" pitchFamily="18" charset="0"/>
                          </a:rPr>
                          <m:t>4−2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r>
                          <a:rPr lang="en-US" sz="1800" b="0" i="1" smtClean="0">
                            <a:latin typeface="Cambria Math" panose="02040503050406030204" pitchFamily="18" charset="0"/>
                            <a:ea typeface="Cambria Math" panose="02040503050406030204" pitchFamily="18" charset="0"/>
                          </a:rPr>
                          <m:t>−</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4</m:t>
                            </m:r>
                          </m:e>
                        </m:rad>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num>
                      <m:den>
                        <m:r>
                          <a:rPr lang="en-US" sz="1800" b="0" i="1" smtClean="0">
                            <a:latin typeface="Cambria Math" panose="02040503050406030204" pitchFamily="18" charset="0"/>
                            <a:ea typeface="Cambria Math" panose="02040503050406030204" pitchFamily="18" charset="0"/>
                          </a:rPr>
                          <m:t>4−2</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num>
                      <m:den>
                        <m:r>
                          <a:rPr lang="en-US" sz="1800" b="0" i="1" smtClean="0">
                            <a:latin typeface="Cambria Math" panose="02040503050406030204" pitchFamily="18" charset="0"/>
                            <a:ea typeface="Cambria Math" panose="02040503050406030204" pitchFamily="18" charset="0"/>
                          </a:rPr>
                          <m:t>2</m:t>
                        </m:r>
                      </m:den>
                    </m:f>
                    <m:r>
                      <a:rPr lang="en-US" sz="1800" b="0" i="1" smtClean="0">
                        <a:latin typeface="Cambria Math" panose="02040503050406030204" pitchFamily="18" charset="0"/>
                        <a:ea typeface="Cambria Math" panose="02040503050406030204" pitchFamily="18" charset="0"/>
                      </a:rPr>
                      <m:t>=5</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oMath>
                </a14:m>
                <a:r>
                  <a:rPr lang="en-US" sz="1800" dirty="0"/>
                  <a:t>  </a:t>
                </a:r>
              </a:p>
              <a:p>
                <a:pPr marL="0" lvl="0" indent="0">
                  <a:buNone/>
                </a:pPr>
                <a:endParaRPr lang="en-US" sz="1800" dirty="0"/>
              </a:p>
              <a:p>
                <a:pPr marL="0" lvl="0" indent="0">
                  <a:buNone/>
                </a:pPr>
                <a:r>
                  <a:rPr lang="en-US" sz="1800" dirty="0"/>
                  <a:t>Therefore the domain is </a:t>
                </a:r>
                <a14:m>
                  <m:oMath xmlns:m="http://schemas.openxmlformats.org/officeDocument/2006/math">
                    <m:r>
                      <a:rPr lang="en-US" sz="1800" b="0" i="1" smtClean="0">
                        <a:latin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≤5</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oMath>
                </a14:m>
                <a:r>
                  <a:rPr lang="en-US" sz="1800" dirty="0"/>
                  <a:t>  </a:t>
                </a:r>
              </a:p>
              <a:p>
                <a:pPr marL="0" lvl="0" indent="0">
                  <a:buNone/>
                </a:pPr>
                <a:endParaRPr lang="en-US" sz="1800" dirty="0"/>
              </a:p>
              <a:p>
                <a:pPr marL="0" lvl="0" indent="0">
                  <a:buNone/>
                </a:pPr>
                <a:r>
                  <a:rPr lang="en-US" sz="1800" dirty="0"/>
                  <a:t>It would also be acceptable to say </a:t>
                </a:r>
                <a14:m>
                  <m:oMath xmlns:m="http://schemas.openxmlformats.org/officeDocument/2006/math">
                    <m:r>
                      <a:rPr lang="en-US" sz="1800" i="1">
                        <a:latin typeface="Cambria Math" panose="02040503050406030204" pitchFamily="18" charset="0"/>
                      </a:rPr>
                      <m:t>0</m:t>
                    </m:r>
                    <m:r>
                      <a:rPr lang="en-US" sz="1800" b="0" i="1" smtClean="0">
                        <a:latin typeface="Cambria Math" panose="02040503050406030204" pitchFamily="18" charset="0"/>
                      </a:rPr>
                      <m:t>&lt;</m:t>
                    </m:r>
                    <m:r>
                      <a:rPr lang="en-US" sz="1800" i="1">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&lt;</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dirty="0"/>
                  <a:t>   </a:t>
                </a:r>
              </a:p>
              <a:p>
                <a:pPr marL="0" lvl="0" indent="0">
                  <a:buNone/>
                </a:pPr>
                <a:r>
                  <a:rPr lang="en-US" sz="1800" dirty="0"/>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8687381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𝐴𝑟𝑒𝑎</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𝑏h</m:t>
                    </m:r>
                    <m:r>
                      <a:rPr lang="en-US" sz="1800" b="0" i="1" smtClean="0">
                        <a:latin typeface="Cambria Math" panose="02040503050406030204" pitchFamily="18" charset="0"/>
                      </a:rPr>
                      <m:t>+</m:t>
                    </m:r>
                    <m:r>
                      <a:rPr lang="en-US" sz="1800" b="0" i="1" smtClean="0">
                        <a:latin typeface="Cambria Math" panose="02040503050406030204" pitchFamily="18" charset="0"/>
                      </a:rPr>
                      <m:t>𝑙𝑤</m:t>
                    </m:r>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endParaRPr lang="en-US" sz="1800"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4062848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𝐴𝑟𝑒𝑎</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𝑏h</m:t>
                    </m:r>
                    <m:r>
                      <a:rPr lang="en-US" sz="1800" b="0" i="1" smtClean="0">
                        <a:latin typeface="Cambria Math" panose="02040503050406030204" pitchFamily="18" charset="0"/>
                      </a:rPr>
                      <m:t>+</m:t>
                    </m:r>
                    <m:r>
                      <a:rPr lang="en-US" sz="1800" b="0" i="1" smtClean="0">
                        <a:latin typeface="Cambria Math" panose="02040503050406030204" pitchFamily="18" charset="0"/>
                      </a:rPr>
                      <m:t>𝑙𝑤</m:t>
                    </m:r>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endParaRPr lang="en-US" sz="1800" b="0" i="1" dirty="0">
                  <a:latin typeface="Cambria Math" panose="02040503050406030204" pitchFamily="18" charset="0"/>
                </a:endParaRPr>
              </a:p>
              <a:p>
                <a:pPr marL="0" lvl="0" indent="0">
                  <a:buNone/>
                </a:pPr>
                <a:r>
                  <a:rPr lang="en-US" sz="1800" dirty="0">
                    <a:latin typeface="Cambria Math" panose="02040503050406030204" pitchFamily="18" charset="0"/>
                  </a:rPr>
                  <a:t>Often, in a question like this, we might be given the option to round our </a:t>
                </a:r>
              </a:p>
              <a:p>
                <a:pPr marL="0" lvl="0" indent="0">
                  <a:buNone/>
                </a:pPr>
                <a:r>
                  <a:rPr lang="en-US" sz="1800" dirty="0">
                    <a:latin typeface="Cambria Math" panose="02040503050406030204" pitchFamily="18" charset="0"/>
                  </a:rPr>
                  <a:t>answer.  We will do a method 1 with rounding and a method 2 without </a:t>
                </a:r>
              </a:p>
              <a:p>
                <a:pPr marL="0" lvl="0" indent="0">
                  <a:buNone/>
                </a:pPr>
                <a:r>
                  <a:rPr lang="en-US" sz="1800" dirty="0">
                    <a:latin typeface="Cambria Math" panose="02040503050406030204" pitchFamily="18" charset="0"/>
                  </a:rPr>
                  <a:t>rounding. </a:t>
                </a:r>
                <a:endParaRPr lang="en-US" sz="1800" b="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0535262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b="0" dirty="0">
                    <a:solidFill>
                      <a:srgbClr val="FF0000"/>
                    </a:solidFill>
                    <a:latin typeface="Cambria Math" panose="02040503050406030204" pitchFamily="18" charset="0"/>
                  </a:rPr>
                  <a:t>Method 1: With rounding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0.5</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+5.556−3.795</m:t>
                    </m:r>
                    <m:r>
                      <a:rPr lang="en-US" sz="1800" b="0" i="1" smtClean="0">
                        <a:latin typeface="Cambria Math" panose="02040503050406030204" pitchFamily="18" charset="0"/>
                      </a:rPr>
                      <m:t>𝑥</m:t>
                    </m:r>
                    <m:r>
                      <a:rPr lang="en-US" sz="1800" b="0" i="1" smtClean="0">
                        <a:latin typeface="Cambria Math" panose="02040503050406030204" pitchFamily="18" charset="0"/>
                      </a:rPr>
                      <m:t>+0.648</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 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≤2.929</m:t>
                    </m:r>
                  </m:oMath>
                </a14:m>
                <a:r>
                  <a:rPr lang="en-US" sz="1800" b="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=1.148</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−3.795</m:t>
                    </m:r>
                    <m:r>
                      <a:rPr lang="en-US" sz="1800" i="1">
                        <a:latin typeface="Cambria Math" panose="02040503050406030204" pitchFamily="18" charset="0"/>
                      </a:rPr>
                      <m:t>𝑥</m:t>
                    </m:r>
                    <m:r>
                      <a:rPr lang="en-US" sz="1800" i="1">
                        <a:latin typeface="Cambria Math" panose="02040503050406030204" pitchFamily="18" charset="0"/>
                      </a:rPr>
                      <m:t>+5.5556, 0≤</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≤2.929</m:t>
                    </m:r>
                  </m:oMath>
                </a14:m>
                <a:r>
                  <a:rPr lang="en-US" sz="1800" i="1" dirty="0">
                    <a:latin typeface="Cambria Math" panose="02040503050406030204" pitchFamily="18" charset="0"/>
                  </a:rPr>
                  <a:t>   </a:t>
                </a:r>
              </a:p>
              <a:p>
                <a:pPr marL="0" indent="0">
                  <a:buNone/>
                </a:pP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=0</m:t>
                    </m:r>
                  </m:oMath>
                </a14:m>
                <a:r>
                  <a:rPr lang="en-US" sz="1800" i="1" dirty="0">
                    <a:latin typeface="Cambria Math" panose="02040503050406030204" pitchFamily="18" charset="0"/>
                  </a:rPr>
                  <a:t> </a:t>
                </a:r>
                <a:r>
                  <a:rPr lang="en-US" sz="1800" dirty="0">
                    <a:latin typeface="Cambria Math" panose="02040503050406030204" pitchFamily="18" charset="0"/>
                  </a:rPr>
                  <a:t>implies</a:t>
                </a:r>
                <a:r>
                  <a:rPr lang="en-US" sz="1800" i="1" dirty="0">
                    <a:latin typeface="Cambria Math" panose="02040503050406030204" pitchFamily="18" charset="0"/>
                  </a:rPr>
                  <a:t>  </a:t>
                </a:r>
                <a14:m>
                  <m:oMath xmlns:m="http://schemas.openxmlformats.org/officeDocument/2006/math">
                    <m:r>
                      <a:rPr lang="en-US" sz="1800" b="0" i="1" smtClean="0">
                        <a:latin typeface="Cambria Math" panose="02040503050406030204" pitchFamily="18" charset="0"/>
                      </a:rPr>
                      <m:t>2.296</m:t>
                    </m:r>
                    <m:r>
                      <a:rPr lang="en-US" sz="1800" b="0" i="1" smtClean="0">
                        <a:latin typeface="Cambria Math" panose="02040503050406030204" pitchFamily="18" charset="0"/>
                      </a:rPr>
                      <m:t>𝑥</m:t>
                    </m:r>
                    <m:r>
                      <a:rPr lang="en-US" sz="1800" b="0" i="1" smtClean="0">
                        <a:latin typeface="Cambria Math" panose="02040503050406030204" pitchFamily="18" charset="0"/>
                      </a:rPr>
                      <m:t>−3.795≅0</m:t>
                    </m:r>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2.296</m:t>
                    </m:r>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≅3.795</m:t>
                    </m:r>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3.795</m:t>
                        </m:r>
                      </m:num>
                      <m:den>
                        <m:r>
                          <a:rPr lang="en-US" sz="1800" b="0" i="1" smtClean="0">
                            <a:latin typeface="Cambria Math" panose="02040503050406030204" pitchFamily="18" charset="0"/>
                            <a:ea typeface="Cambria Math" panose="02040503050406030204" pitchFamily="18" charset="0"/>
                          </a:rPr>
                          <m:t>2.296</m:t>
                        </m:r>
                      </m:den>
                    </m:f>
                    <m:r>
                      <a:rPr lang="en-US" sz="1800" b="0" i="1" smtClean="0">
                        <a:latin typeface="Cambria Math" panose="02040503050406030204" pitchFamily="18" charset="0"/>
                        <a:ea typeface="Cambria Math" panose="02040503050406030204" pitchFamily="18" charset="0"/>
                      </a:rPr>
                      <m:t>≅1.65</m:t>
                    </m:r>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6346768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endParaRPr lang="en-US" sz="1800" b="0" dirty="0">
                  <a:solidFill>
                    <a:srgbClr val="FF0000"/>
                  </a:solidFill>
                  <a:latin typeface="Cambria Math" panose="02040503050406030204" pitchFamily="18" charset="0"/>
                </a:endParaRP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1.148</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−3.795</m:t>
                    </m:r>
                    <m:r>
                      <a:rPr lang="en-US" sz="1800" i="1">
                        <a:latin typeface="Cambria Math" panose="02040503050406030204" pitchFamily="18" charset="0"/>
                      </a:rPr>
                      <m:t>𝑥</m:t>
                    </m:r>
                    <m:r>
                      <a:rPr lang="en-US" sz="1800" i="1">
                        <a:latin typeface="Cambria Math" panose="02040503050406030204" pitchFamily="18" charset="0"/>
                      </a:rPr>
                      <m:t>+5.5556, 0≤</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≤2.929</m:t>
                    </m:r>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1.148</m:t>
                    </m:r>
                    <m:sSup>
                      <m:sSupPr>
                        <m:ctrlPr>
                          <a:rPr lang="en-US" sz="1800" i="1">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e>
                        </m:d>
                      </m:e>
                      <m:sup>
                        <m:r>
                          <a:rPr lang="en-US" sz="1800" i="1">
                            <a:latin typeface="Cambria Math" panose="02040503050406030204" pitchFamily="18" charset="0"/>
                          </a:rPr>
                          <m:t>2</m:t>
                        </m:r>
                      </m:sup>
                    </m:sSup>
                    <m:r>
                      <a:rPr lang="en-US" sz="1800" i="1">
                        <a:latin typeface="Cambria Math" panose="02040503050406030204" pitchFamily="18" charset="0"/>
                      </a:rPr>
                      <m:t>−3.795</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rPr>
                      <m:t>+5.5556</m:t>
                    </m:r>
                    <m:r>
                      <a:rPr lang="en-US" sz="1800" b="0" i="1" smtClean="0">
                        <a:latin typeface="Cambria Math" panose="02040503050406030204" pitchFamily="18" charset="0"/>
                      </a:rPr>
                      <m:t>=5.5556</m:t>
                    </m:r>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r>
                          <a:rPr lang="en-US" sz="1800" b="0" i="1" smtClean="0">
                            <a:latin typeface="Cambria Math" panose="02040503050406030204" pitchFamily="18" charset="0"/>
                          </a:rPr>
                          <m:t>1.65</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1.148</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1.65</m:t>
                            </m:r>
                          </m:e>
                        </m:d>
                      </m:e>
                      <m:sup>
                        <m:r>
                          <a:rPr lang="en-US" sz="1800" i="1">
                            <a:latin typeface="Cambria Math" panose="02040503050406030204" pitchFamily="18" charset="0"/>
                          </a:rPr>
                          <m:t>2</m:t>
                        </m:r>
                      </m:sup>
                    </m:sSup>
                    <m:r>
                      <a:rPr lang="en-US" sz="1800" i="1">
                        <a:latin typeface="Cambria Math" panose="02040503050406030204" pitchFamily="18" charset="0"/>
                      </a:rPr>
                      <m:t>−3.795</m:t>
                    </m:r>
                    <m:d>
                      <m:dPr>
                        <m:ctrlPr>
                          <a:rPr lang="en-US" sz="1800" i="1">
                            <a:latin typeface="Cambria Math" panose="02040503050406030204" pitchFamily="18" charset="0"/>
                          </a:rPr>
                        </m:ctrlPr>
                      </m:dPr>
                      <m:e>
                        <m:r>
                          <a:rPr lang="en-US" sz="1800" b="0" i="1" smtClean="0">
                            <a:latin typeface="Cambria Math" panose="02040503050406030204" pitchFamily="18" charset="0"/>
                          </a:rPr>
                          <m:t>1.65</m:t>
                        </m:r>
                      </m:e>
                    </m:d>
                    <m:r>
                      <a:rPr lang="en-US" sz="1800" i="1">
                        <a:latin typeface="Cambria Math" panose="02040503050406030204" pitchFamily="18" charset="0"/>
                      </a:rPr>
                      <m:t>+5.5556</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2.42</m:t>
                    </m:r>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r>
                          <a:rPr lang="en-US" sz="1800" b="0" i="1" smtClean="0">
                            <a:latin typeface="Cambria Math" panose="02040503050406030204" pitchFamily="18" charset="0"/>
                          </a:rPr>
                          <m:t>2.929</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1.148</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2.929</m:t>
                            </m:r>
                          </m:e>
                        </m:d>
                      </m:e>
                      <m:sup>
                        <m:r>
                          <a:rPr lang="en-US" sz="1800" i="1">
                            <a:latin typeface="Cambria Math" panose="02040503050406030204" pitchFamily="18" charset="0"/>
                          </a:rPr>
                          <m:t>2</m:t>
                        </m:r>
                      </m:sup>
                    </m:sSup>
                    <m:r>
                      <a:rPr lang="en-US" sz="1800" i="1">
                        <a:latin typeface="Cambria Math" panose="02040503050406030204" pitchFamily="18" charset="0"/>
                      </a:rPr>
                      <m:t>−3.795</m:t>
                    </m:r>
                    <m:d>
                      <m:dPr>
                        <m:ctrlPr>
                          <a:rPr lang="en-US" sz="1800" i="1">
                            <a:latin typeface="Cambria Math" panose="02040503050406030204" pitchFamily="18" charset="0"/>
                          </a:rPr>
                        </m:ctrlPr>
                      </m:dPr>
                      <m:e>
                        <m:r>
                          <a:rPr lang="en-US" sz="1800" b="0" i="1" smtClean="0">
                            <a:latin typeface="Cambria Math" panose="02040503050406030204" pitchFamily="18" charset="0"/>
                          </a:rPr>
                          <m:t>2.929</m:t>
                        </m:r>
                      </m:e>
                    </m:d>
                    <m:r>
                      <a:rPr lang="en-US" sz="1800" i="1">
                        <a:latin typeface="Cambria Math" panose="02040503050406030204" pitchFamily="18" charset="0"/>
                      </a:rPr>
                      <m:t>+5.5556</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4.29</m:t>
                    </m:r>
                  </m:oMath>
                </a14:m>
                <a:r>
                  <a:rPr lang="en-US" sz="1800" i="1" dirty="0">
                    <a:latin typeface="Cambria Math" panose="02040503050406030204" pitchFamily="18" charset="0"/>
                  </a:rPr>
                  <a:t>   </a:t>
                </a:r>
              </a:p>
              <a:p>
                <a:pPr marL="0" indent="0">
                  <a:buNone/>
                </a:pPr>
                <a:r>
                  <a:rPr lang="en-US" sz="1800" dirty="0">
                    <a:latin typeface="Cambria Math" panose="02040503050406030204" pitchFamily="18" charset="0"/>
                  </a:rPr>
                  <a:t>The minimum area occurs when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≅1.65</m:t>
                    </m:r>
                    <m:r>
                      <a:rPr lang="en-US" sz="1800" b="0" i="0" smtClean="0">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rPr>
                  <a:t> Since the perimeter of the</a:t>
                </a:r>
              </a:p>
              <a:p>
                <a:pPr marL="0" indent="0">
                  <a:buNone/>
                </a:pPr>
                <a:r>
                  <a:rPr lang="en-US" sz="1800" dirty="0">
                    <a:latin typeface="Cambria Math" panose="02040503050406030204" pitchFamily="18" charset="0"/>
                  </a:rPr>
                  <a:t>triangle is approximately </a:t>
                </a:r>
                <a14:m>
                  <m:oMath xmlns:m="http://schemas.openxmlformats.org/officeDocument/2006/math">
                    <m:r>
                      <a:rPr lang="en-US" sz="1800" b="0" i="1" smtClean="0">
                        <a:latin typeface="Cambria Math" panose="02040503050406030204" pitchFamily="18" charset="0"/>
                      </a:rPr>
                      <m:t>3.41</m:t>
                    </m:r>
                    <m:r>
                      <a:rPr lang="en-US" sz="1800" b="0" i="1" smtClean="0">
                        <a:latin typeface="Cambria Math" panose="02040503050406030204" pitchFamily="18" charset="0"/>
                      </a:rPr>
                      <m:t>𝑥</m:t>
                    </m:r>
                  </m:oMath>
                </a14:m>
                <a:r>
                  <a:rPr lang="en-US" sz="1800" dirty="0">
                    <a:latin typeface="Cambria Math" panose="02040503050406030204" pitchFamily="18" charset="0"/>
                  </a:rPr>
                  <a:t>, therefore the perimeter of this</a:t>
                </a:r>
              </a:p>
              <a:p>
                <a:pPr marL="0" indent="0">
                  <a:buNone/>
                </a:pPr>
                <a:r>
                  <a:rPr lang="en-US" sz="1800" dirty="0">
                    <a:latin typeface="Cambria Math" panose="02040503050406030204" pitchFamily="18" charset="0"/>
                  </a:rPr>
                  <a:t>triangle would be approximately </a:t>
                </a:r>
                <a14:m>
                  <m:oMath xmlns:m="http://schemas.openxmlformats.org/officeDocument/2006/math">
                    <m:r>
                      <a:rPr lang="en-US" sz="1800" b="0" i="1" smtClean="0">
                        <a:latin typeface="Cambria Math" panose="02040503050406030204" pitchFamily="18" charset="0"/>
                      </a:rPr>
                      <m:t>3.41(1.65)</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5.63</m:t>
                    </m:r>
                  </m:oMath>
                </a14:m>
                <a:r>
                  <a:rPr lang="en-US" sz="1800" dirty="0">
                    <a:latin typeface="Cambria Math" panose="02040503050406030204" pitchFamily="18" charset="0"/>
                  </a:rPr>
                  <a:t>  </a:t>
                </a:r>
              </a:p>
              <a:p>
                <a:pPr marL="0" indent="0">
                  <a:buNone/>
                </a:pPr>
                <a:endParaRPr lang="en-US" sz="18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8035468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r>
              <a:rPr lang="en-US" sz="1800" b="0" dirty="0">
                <a:solidFill>
                  <a:srgbClr val="FF0000"/>
                </a:solidFill>
                <a:latin typeface="Cambria Math" panose="02040503050406030204" pitchFamily="18" charset="0"/>
              </a:rPr>
              <a:t> </a:t>
            </a:r>
          </a:p>
          <a:p>
            <a:pPr marL="342900" indent="-342900">
              <a:buAutoNum type="alphaLcParenR"/>
            </a:pPr>
            <a:r>
              <a:rPr lang="en-US" sz="1800" dirty="0">
                <a:latin typeface="Cambria Math" panose="02040503050406030204" pitchFamily="18" charset="0"/>
              </a:rPr>
              <a:t>Therefore, the minimum area occurs when the wire is cut such that </a:t>
            </a:r>
          </a:p>
          <a:p>
            <a:pPr marL="0" indent="0">
              <a:buNone/>
            </a:pPr>
            <a:r>
              <a:rPr lang="en-US" sz="1800" dirty="0">
                <a:latin typeface="Cambria Math" panose="02040503050406030204" pitchFamily="18" charset="0"/>
              </a:rPr>
              <a:t>approximately 5.63 m are used for the triangle and 4.37 m are used for</a:t>
            </a:r>
          </a:p>
          <a:p>
            <a:pPr marL="0" indent="0">
              <a:buNone/>
            </a:pPr>
            <a:r>
              <a:rPr lang="en-US" sz="1800" dirty="0">
                <a:latin typeface="Cambria Math" panose="02040503050406030204" pitchFamily="18" charset="0"/>
              </a:rPr>
              <a:t>the rectangle. </a:t>
            </a:r>
          </a:p>
          <a:p>
            <a:pPr marL="0" indent="0">
              <a:buNone/>
            </a:pPr>
            <a:endParaRPr lang="en-US" sz="1800" dirty="0">
              <a:latin typeface="Cambria Math" panose="02040503050406030204" pitchFamily="18" charset="0"/>
            </a:endParaRPr>
          </a:p>
        </p:txBody>
      </p:sp>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36164266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endParaRPr lang="en-US" sz="1800" b="0" dirty="0">
                  <a:solidFill>
                    <a:srgbClr val="FF0000"/>
                  </a:solidFill>
                  <a:latin typeface="Cambria Math" panose="02040503050406030204" pitchFamily="18" charset="0"/>
                </a:endParaRPr>
              </a:p>
              <a:p>
                <a:pPr marL="342900" lvl="0" indent="-342900">
                  <a:buAutoNum type="alphaLcParenR" startAt="2"/>
                </a:pPr>
                <a:r>
                  <a:rPr lang="en-US" sz="1800" dirty="0">
                    <a:solidFill>
                      <a:schemeClr val="tx1"/>
                    </a:solidFill>
                    <a:latin typeface="Cambria Math" panose="02040503050406030204" pitchFamily="18" charset="0"/>
                  </a:rPr>
                  <a:t>The maximum area occurs when </a:t>
                </a:r>
                <a14:m>
                  <m:oMath xmlns:m="http://schemas.openxmlformats.org/officeDocument/2006/math">
                    <m:r>
                      <a:rPr lang="en-US" sz="1800" b="0" i="1" smtClean="0">
                        <a:solidFill>
                          <a:schemeClr val="tx1"/>
                        </a:solidFill>
                        <a:latin typeface="Cambria Math" panose="02040503050406030204" pitchFamily="18" charset="0"/>
                      </a:rPr>
                      <m:t>𝑥</m:t>
                    </m:r>
                    <m:r>
                      <a:rPr lang="en-US" sz="1800" b="0" i="1" smtClean="0">
                        <a:solidFill>
                          <a:schemeClr val="tx1"/>
                        </a:solidFill>
                        <a:latin typeface="Cambria Math" panose="02040503050406030204" pitchFamily="18" charset="0"/>
                      </a:rPr>
                      <m:t>=0</m:t>
                    </m:r>
                  </m:oMath>
                </a14:m>
                <a:r>
                  <a:rPr lang="en-US" sz="1800" dirty="0">
                    <a:solidFill>
                      <a:schemeClr val="tx1"/>
                    </a:solidFill>
                    <a:latin typeface="Cambria Math" panose="02040503050406030204" pitchFamily="18" charset="0"/>
                  </a:rPr>
                  <a:t>. </a:t>
                </a:r>
              </a:p>
              <a:p>
                <a:pPr marL="0" lvl="0" indent="0">
                  <a:buNone/>
                </a:pPr>
                <a:endParaRPr lang="en-US" sz="1800" dirty="0">
                  <a:solidFill>
                    <a:schemeClr val="tx1"/>
                  </a:solidFill>
                  <a:latin typeface="Cambria Math" panose="02040503050406030204" pitchFamily="18" charset="0"/>
                </a:endParaRPr>
              </a:p>
              <a:p>
                <a:pPr marL="0" lvl="0" indent="0">
                  <a:buNone/>
                </a:pPr>
                <a:r>
                  <a:rPr lang="en-US" sz="1800" dirty="0">
                    <a:solidFill>
                      <a:schemeClr val="tx1"/>
                    </a:solidFill>
                    <a:latin typeface="Cambria Math" panose="02040503050406030204" pitchFamily="18" charset="0"/>
                  </a:rPr>
                  <a:t>Therefore, the maximum area occurs when the wire is not cut</a:t>
                </a:r>
              </a:p>
              <a:p>
                <a:pPr marL="0" lvl="0" indent="0">
                  <a:buNone/>
                </a:pPr>
                <a:r>
                  <a:rPr lang="en-US" sz="1800" dirty="0">
                    <a:solidFill>
                      <a:schemeClr val="tx1"/>
                    </a:solidFill>
                    <a:latin typeface="Cambria Math" panose="02040503050406030204" pitchFamily="18" charset="0"/>
                  </a:rPr>
                  <a:t>at all; no triangle is formed but instead the entire 10 m is used to </a:t>
                </a:r>
              </a:p>
              <a:p>
                <a:pPr marL="0" lvl="0" indent="0">
                  <a:buNone/>
                </a:pPr>
                <a:r>
                  <a:rPr lang="en-US" sz="1800" dirty="0">
                    <a:solidFill>
                      <a:schemeClr val="tx1"/>
                    </a:solidFill>
                    <a:latin typeface="Cambria Math" panose="02040503050406030204" pitchFamily="18" charset="0"/>
                  </a:rPr>
                  <a:t>create a rectangle.</a:t>
                </a:r>
              </a:p>
              <a:p>
                <a:pPr marL="0" indent="0">
                  <a:buNone/>
                </a:pPr>
                <a:endParaRPr lang="en-US" sz="180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37457946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b="0" dirty="0">
                    <a:solidFill>
                      <a:srgbClr val="FF0000"/>
                    </a:solidFill>
                    <a:latin typeface="Cambria Math" panose="02040503050406030204" pitchFamily="18" charset="0"/>
                  </a:rPr>
                  <a:t>Method 2: Without rounding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2</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e>
                            </m:d>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indent="0">
                  <a:buNone/>
                </a:pPr>
                <a:r>
                  <a:rPr lang="en-US" sz="1800" b="0" i="1" dirty="0">
                    <a:latin typeface="Cambria Math" panose="02040503050406030204" pitchFamily="18" charset="0"/>
                  </a:rPr>
                  <a:t> </a:t>
                </a: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9</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num>
                      <m:den>
                        <m:r>
                          <a:rPr lang="en-US" sz="1800" i="1">
                            <a:latin typeface="Cambria Math" panose="02040503050406030204" pitchFamily="18" charset="0"/>
                          </a:rPr>
                          <m:t>18</m:t>
                        </m:r>
                      </m:den>
                    </m:f>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100−20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r>
                              <a:rPr lang="en-US" sz="1800" b="0" i="1" smtClean="0">
                                <a:latin typeface="Cambria Math" panose="02040503050406030204" pitchFamily="18" charset="0"/>
                              </a:rPr>
                              <m:t>𝑥</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b="0" i="1" smtClean="0">
                                    <a:latin typeface="Cambria Math" panose="02040503050406030204" pitchFamily="18" charset="0"/>
                                  </a:rPr>
                                  <m:t>6</m:t>
                                </m:r>
                                <m:r>
                                  <a:rPr lang="en-US" sz="1800" i="1">
                                    <a:latin typeface="Cambria Math" panose="02040503050406030204" pitchFamily="18" charset="0"/>
                                  </a:rPr>
                                  <m:t>+4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num>
                          <m:den>
                            <m:r>
                              <a:rPr lang="en-US" sz="1800" i="1">
                                <a:latin typeface="Cambria Math" panose="02040503050406030204" pitchFamily="18" charset="0"/>
                              </a:rPr>
                              <m:t>18</m:t>
                            </m:r>
                          </m:den>
                        </m:f>
                      </m:e>
                    </m:d>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74661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0A77-FE14-437C-B26C-36934508C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049668-D063-4F6D-BE9D-A62DB6957095}"/>
              </a:ext>
            </a:extLst>
          </p:cNvPr>
          <p:cNvSpPr>
            <a:spLocks noGrp="1"/>
          </p:cNvSpPr>
          <p:nvPr>
            <p:ph idx="1"/>
          </p:nvPr>
        </p:nvSpPr>
        <p:spPr/>
        <p:txBody>
          <a:bodyPr/>
          <a:lstStyle/>
          <a:p>
            <a:pPr marL="0" indent="0">
              <a:buNone/>
            </a:pPr>
            <a:r>
              <a:rPr lang="en-US" dirty="0"/>
              <a:t>Optimization may involve finding either the maximum or minimum value of the function over a set of values (domain).   </a:t>
            </a:r>
          </a:p>
          <a:p>
            <a:pPr marL="0" indent="0">
              <a:buNone/>
            </a:pPr>
            <a:endParaRPr lang="en-US" sz="600" dirty="0"/>
          </a:p>
          <a:p>
            <a:pPr marL="0" indent="0">
              <a:buNone/>
            </a:pPr>
            <a:r>
              <a:rPr lang="en-US" u="sng" dirty="0"/>
              <a:t>Algorithm for Solving Optimization Problems</a:t>
            </a:r>
          </a:p>
          <a:p>
            <a:pPr lvl="0"/>
            <a:r>
              <a:rPr lang="en-US" dirty="0"/>
              <a:t>Develop a formula with only one independent variable.</a:t>
            </a:r>
          </a:p>
          <a:p>
            <a:pPr lvl="0"/>
            <a:r>
              <a:rPr lang="en-US" dirty="0"/>
              <a:t>Diagrams are sometimes helpful.</a:t>
            </a:r>
          </a:p>
          <a:p>
            <a:pPr lvl="0"/>
            <a:r>
              <a:rPr lang="en-US" dirty="0"/>
              <a:t>Determine the relevant domain of the independent variable (the question might include constraints on the variable).</a:t>
            </a:r>
          </a:p>
          <a:p>
            <a:pPr lvl="0"/>
            <a:r>
              <a:rPr lang="en-US" dirty="0"/>
              <a:t>Use the algorithm to optimize</a:t>
            </a:r>
          </a:p>
          <a:p>
            <a:pPr marL="0" indent="0">
              <a:buNone/>
            </a:pPr>
            <a:endParaRPr lang="en-US" dirty="0"/>
          </a:p>
        </p:txBody>
      </p:sp>
    </p:spTree>
    <p:extLst>
      <p:ext uri="{BB962C8B-B14F-4D97-AF65-F5344CB8AC3E}">
        <p14:creationId xmlns:p14="http://schemas.microsoft.com/office/powerpoint/2010/main" val="1784907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𝐴𝑟𝑒𝑎</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𝑏h</m:t>
                    </m:r>
                    <m:r>
                      <a:rPr lang="en-US" sz="1800" b="0" i="1" smtClean="0">
                        <a:latin typeface="Cambria Math" panose="02040503050406030204" pitchFamily="18" charset="0"/>
                      </a:rPr>
                      <m:t>+</m:t>
                    </m:r>
                    <m:r>
                      <a:rPr lang="en-US" sz="1800" b="0" i="1" smtClean="0">
                        <a:latin typeface="Cambria Math" panose="02040503050406030204" pitchFamily="18" charset="0"/>
                      </a:rPr>
                      <m:t>𝑙𝑤</m:t>
                    </m:r>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2</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e>
                            </m:d>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indent="0">
                  <a:buNone/>
                </a:pPr>
                <a:r>
                  <a:rPr lang="en-US" sz="1800" b="0" i="1" dirty="0">
                    <a:latin typeface="Cambria Math" panose="02040503050406030204" pitchFamily="18" charset="0"/>
                  </a:rPr>
                  <a:t> </a:t>
                </a: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smtClean="0">
                            <a:solidFill>
                              <a:srgbClr val="FF0000"/>
                            </a:solidFill>
                            <a:latin typeface="Cambria Math" panose="02040503050406030204" pitchFamily="18" charset="0"/>
                          </a:rPr>
                          <m:t>9</m:t>
                        </m:r>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𝑥</m:t>
                            </m:r>
                          </m:e>
                          <m:sup>
                            <m:r>
                              <a:rPr lang="en-US" sz="1800" i="1">
                                <a:solidFill>
                                  <a:srgbClr val="FF0000"/>
                                </a:solidFill>
                                <a:latin typeface="Cambria Math" panose="02040503050406030204" pitchFamily="18" charset="0"/>
                              </a:rPr>
                              <m:t>2</m:t>
                            </m:r>
                          </m:sup>
                        </m:sSup>
                      </m:num>
                      <m:den>
                        <m:r>
                          <a:rPr lang="en-US" sz="1800" i="1">
                            <a:latin typeface="Cambria Math" panose="02040503050406030204" pitchFamily="18" charset="0"/>
                          </a:rPr>
                          <m:t>18</m:t>
                        </m:r>
                      </m:den>
                    </m:f>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100−20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i="1">
                                <a:latin typeface="Cambria Math" panose="02040503050406030204" pitchFamily="18" charset="0"/>
                              </a:rPr>
                              <m:t>+</m:t>
                            </m:r>
                            <m:d>
                              <m:dPr>
                                <m:ctrlPr>
                                  <a:rPr lang="en-US" sz="180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6</m:t>
                                </m:r>
                                <m:r>
                                  <a:rPr lang="en-US" sz="1800" i="1">
                                    <a:solidFill>
                                      <a:srgbClr val="FF0000"/>
                                    </a:solidFill>
                                    <a:latin typeface="Cambria Math" panose="02040503050406030204" pitchFamily="18" charset="0"/>
                                  </a:rPr>
                                  <m:t>+4</m:t>
                                </m:r>
                                <m:rad>
                                  <m:radPr>
                                    <m:degHide m:val="on"/>
                                    <m:ctrlPr>
                                      <a:rPr lang="en-US" sz="1800" i="1">
                                        <a:solidFill>
                                          <a:srgbClr val="FF0000"/>
                                        </a:solidFill>
                                        <a:latin typeface="Cambria Math" panose="02040503050406030204" pitchFamily="18" charset="0"/>
                                      </a:rPr>
                                    </m:ctrlPr>
                                  </m:radPr>
                                  <m:deg/>
                                  <m:e>
                                    <m:r>
                                      <a:rPr lang="en-US" sz="1800" i="1">
                                        <a:solidFill>
                                          <a:srgbClr val="FF0000"/>
                                        </a:solidFill>
                                        <a:latin typeface="Cambria Math" panose="02040503050406030204" pitchFamily="18" charset="0"/>
                                      </a:rPr>
                                      <m:t>2</m:t>
                                    </m:r>
                                  </m:e>
                                </m:rad>
                                <m:r>
                                  <a:rPr lang="en-US" sz="1800" i="1">
                                    <a:solidFill>
                                      <a:srgbClr val="FF0000"/>
                                    </a:solidFill>
                                    <a:latin typeface="Cambria Math" panose="02040503050406030204" pitchFamily="18" charset="0"/>
                                  </a:rPr>
                                  <m:t> </m:t>
                                </m:r>
                              </m:e>
                            </m:d>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𝑥</m:t>
                                </m:r>
                              </m:e>
                              <m:sup>
                                <m:r>
                                  <a:rPr lang="en-US" sz="1800" i="1">
                                    <a:solidFill>
                                      <a:srgbClr val="FF0000"/>
                                    </a:solidFill>
                                    <a:latin typeface="Cambria Math" panose="02040503050406030204" pitchFamily="18" charset="0"/>
                                  </a:rPr>
                                  <m:t>2</m:t>
                                </m:r>
                              </m:sup>
                            </m:sSup>
                          </m:num>
                          <m:den>
                            <m:r>
                              <a:rPr lang="en-US" sz="1800" i="1">
                                <a:latin typeface="Cambria Math" panose="02040503050406030204" pitchFamily="18" charset="0"/>
                              </a:rPr>
                              <m:t>18</m:t>
                            </m:r>
                          </m:den>
                        </m:f>
                      </m:e>
                    </m:d>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
        <p:nvSpPr>
          <p:cNvPr id="10" name="TextBox 9">
            <a:extLst>
              <a:ext uri="{FF2B5EF4-FFF2-40B4-BE49-F238E27FC236}">
                <a16:creationId xmlns:a16="http://schemas.microsoft.com/office/drawing/2014/main" id="{1311B8BE-29F5-4555-8E48-E0F7267AC33E}"/>
              </a:ext>
            </a:extLst>
          </p:cNvPr>
          <p:cNvSpPr txBox="1"/>
          <p:nvPr/>
        </p:nvSpPr>
        <p:spPr>
          <a:xfrm>
            <a:off x="4937238" y="4987348"/>
            <a:ext cx="2862847" cy="923330"/>
          </a:xfrm>
          <a:prstGeom prst="rect">
            <a:avLst/>
          </a:prstGeom>
          <a:noFill/>
        </p:spPr>
        <p:txBody>
          <a:bodyPr wrap="square" rtlCol="0">
            <a:spAutoFit/>
          </a:bodyPr>
          <a:lstStyle/>
          <a:p>
            <a:r>
              <a:rPr lang="en-US" dirty="0">
                <a:solidFill>
                  <a:srgbClr val="FF0000"/>
                </a:solidFill>
              </a:rPr>
              <a:t>Note that the terms in red are like terms so we can add them together</a:t>
            </a:r>
          </a:p>
        </p:txBody>
      </p:sp>
    </p:spTree>
    <p:extLst>
      <p:ext uri="{BB962C8B-B14F-4D97-AF65-F5344CB8AC3E}">
        <p14:creationId xmlns:p14="http://schemas.microsoft.com/office/powerpoint/2010/main" val="28248870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𝐴𝑟𝑒𝑎</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𝑏h</m:t>
                    </m:r>
                    <m:r>
                      <a:rPr lang="en-US" sz="1800" b="0" i="1" smtClean="0">
                        <a:latin typeface="Cambria Math" panose="02040503050406030204" pitchFamily="18" charset="0"/>
                      </a:rPr>
                      <m:t>+</m:t>
                    </m:r>
                    <m:r>
                      <a:rPr lang="en-US" sz="1800" b="0" i="1" smtClean="0">
                        <a:latin typeface="Cambria Math" panose="02040503050406030204" pitchFamily="18" charset="0"/>
                      </a:rPr>
                      <m:t>𝑙𝑤</m:t>
                    </m:r>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6</m:t>
                            </m:r>
                          </m:den>
                        </m:f>
                      </m:e>
                    </m:d>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𝑥</m:t>
                    </m:r>
                    <m:r>
                      <a:rPr lang="en-US" sz="1800" i="1">
                        <a:latin typeface="Cambria Math" panose="02040503050406030204" pitchFamily="18" charset="0"/>
                        <a:ea typeface="Cambria Math" panose="02040503050406030204" pitchFamily="18" charset="0"/>
                      </a:rPr>
                      <m:t>≤5</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2−</m:t>
                        </m:r>
                        <m:rad>
                          <m:radPr>
                            <m:degHide m:val="on"/>
                            <m:ctrlPr>
                              <a:rPr lang="en-US" sz="1800" i="1">
                                <a:latin typeface="Cambria Math" panose="02040503050406030204" pitchFamily="18" charset="0"/>
                                <a:ea typeface="Cambria Math" panose="02040503050406030204" pitchFamily="18" charset="0"/>
                              </a:rPr>
                            </m:ctrlPr>
                          </m:radPr>
                          <m:deg/>
                          <m:e>
                            <m:r>
                              <a:rPr lang="en-US" sz="1800" i="1">
                                <a:latin typeface="Cambria Math" panose="02040503050406030204" pitchFamily="18" charset="0"/>
                                <a:ea typeface="Cambria Math" panose="02040503050406030204" pitchFamily="18" charset="0"/>
                              </a:rPr>
                              <m:t>2</m:t>
                            </m:r>
                          </m:e>
                        </m:rad>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2</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
                                  <a:rPr lang="en-US" sz="1800" b="0" i="1" smtClean="0">
                                    <a:latin typeface="Cambria Math" panose="02040503050406030204" pitchFamily="18" charset="0"/>
                                  </a:rPr>
                                  <m:t>𝑥</m:t>
                                </m:r>
                              </m:e>
                            </m:d>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m:t>
                                </m:r>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 +2</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e>
                    </m:d>
                  </m:oMath>
                </a14:m>
                <a:r>
                  <a:rPr lang="en-US" sz="1800" b="0" i="1" dirty="0">
                    <a:latin typeface="Cambria Math" panose="02040503050406030204" pitchFamily="18" charset="0"/>
                  </a:rPr>
                  <a:t>  </a:t>
                </a:r>
              </a:p>
              <a:p>
                <a:pPr marL="0" indent="0">
                  <a:buNone/>
                </a:pPr>
                <a:r>
                  <a:rPr lang="en-US" sz="1800" b="0" i="1" dirty="0">
                    <a:latin typeface="Cambria Math" panose="02040503050406030204" pitchFamily="18" charset="0"/>
                  </a:rPr>
                  <a:t> </a:t>
                </a: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smtClean="0">
                            <a:solidFill>
                              <a:srgbClr val="FF0000"/>
                            </a:solidFill>
                            <a:latin typeface="Cambria Math" panose="02040503050406030204" pitchFamily="18" charset="0"/>
                          </a:rPr>
                          <m:t>9</m:t>
                        </m:r>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𝑥</m:t>
                            </m:r>
                          </m:e>
                          <m:sup>
                            <m:r>
                              <a:rPr lang="en-US" sz="1800" i="1">
                                <a:solidFill>
                                  <a:srgbClr val="FF0000"/>
                                </a:solidFill>
                                <a:latin typeface="Cambria Math" panose="02040503050406030204" pitchFamily="18" charset="0"/>
                              </a:rPr>
                              <m:t>2</m:t>
                            </m:r>
                          </m:sup>
                        </m:sSup>
                      </m:num>
                      <m:den>
                        <m:r>
                          <a:rPr lang="en-US" sz="1800" i="1">
                            <a:latin typeface="Cambria Math" panose="02040503050406030204" pitchFamily="18" charset="0"/>
                          </a:rPr>
                          <m:t>18</m:t>
                        </m:r>
                      </m:den>
                    </m:f>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100−20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r>
                              <a:rPr lang="en-US" sz="1800" b="0" i="1" smtClean="0">
                                <a:latin typeface="Cambria Math" panose="02040503050406030204" pitchFamily="18" charset="0"/>
                              </a:rPr>
                              <m:t>𝑥</m:t>
                            </m:r>
                            <m:r>
                              <a:rPr lang="en-US" sz="1800" i="1">
                                <a:latin typeface="Cambria Math" panose="02040503050406030204" pitchFamily="18" charset="0"/>
                              </a:rPr>
                              <m:t>+</m:t>
                            </m:r>
                            <m:d>
                              <m:dPr>
                                <m:ctrlPr>
                                  <a:rPr lang="en-US" sz="180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6</m:t>
                                </m:r>
                                <m:r>
                                  <a:rPr lang="en-US" sz="1800" i="1">
                                    <a:solidFill>
                                      <a:srgbClr val="FF0000"/>
                                    </a:solidFill>
                                    <a:latin typeface="Cambria Math" panose="02040503050406030204" pitchFamily="18" charset="0"/>
                                  </a:rPr>
                                  <m:t>+4</m:t>
                                </m:r>
                                <m:rad>
                                  <m:radPr>
                                    <m:degHide m:val="on"/>
                                    <m:ctrlPr>
                                      <a:rPr lang="en-US" sz="1800" i="1">
                                        <a:solidFill>
                                          <a:srgbClr val="FF0000"/>
                                        </a:solidFill>
                                        <a:latin typeface="Cambria Math" panose="02040503050406030204" pitchFamily="18" charset="0"/>
                                      </a:rPr>
                                    </m:ctrlPr>
                                  </m:radPr>
                                  <m:deg/>
                                  <m:e>
                                    <m:r>
                                      <a:rPr lang="en-US" sz="1800" i="1">
                                        <a:solidFill>
                                          <a:srgbClr val="FF0000"/>
                                        </a:solidFill>
                                        <a:latin typeface="Cambria Math" panose="02040503050406030204" pitchFamily="18" charset="0"/>
                                      </a:rPr>
                                      <m:t>2</m:t>
                                    </m:r>
                                  </m:e>
                                </m:rad>
                                <m:r>
                                  <a:rPr lang="en-US" sz="1800" i="1">
                                    <a:solidFill>
                                      <a:srgbClr val="FF0000"/>
                                    </a:solidFill>
                                    <a:latin typeface="Cambria Math" panose="02040503050406030204" pitchFamily="18" charset="0"/>
                                  </a:rPr>
                                  <m:t> </m:t>
                                </m:r>
                              </m:e>
                            </m:d>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𝑥</m:t>
                                </m:r>
                              </m:e>
                              <m:sup>
                                <m:r>
                                  <a:rPr lang="en-US" sz="1800" i="1">
                                    <a:solidFill>
                                      <a:srgbClr val="FF0000"/>
                                    </a:solidFill>
                                    <a:latin typeface="Cambria Math" panose="02040503050406030204" pitchFamily="18" charset="0"/>
                                  </a:rPr>
                                  <m:t>2</m:t>
                                </m:r>
                              </m:sup>
                            </m:sSup>
                          </m:num>
                          <m:den>
                            <m:r>
                              <a:rPr lang="en-US" sz="1800" i="1">
                                <a:latin typeface="Cambria Math" panose="02040503050406030204" pitchFamily="18" charset="0"/>
                              </a:rPr>
                              <m:t>18</m:t>
                            </m:r>
                          </m:den>
                        </m:f>
                      </m:e>
                    </m:d>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11B8BE-29F5-4555-8E48-E0F7267AC33E}"/>
                  </a:ext>
                </a:extLst>
              </p:cNvPr>
              <p:cNvSpPr txBox="1"/>
              <p:nvPr/>
            </p:nvSpPr>
            <p:spPr>
              <a:xfrm>
                <a:off x="4852073" y="5449013"/>
                <a:ext cx="2862847" cy="408253"/>
              </a:xfrm>
              <a:prstGeom prst="rect">
                <a:avLst/>
              </a:prstGeom>
              <a:noFill/>
            </p:spPr>
            <p:txBody>
              <a:bodyPr wrap="square" rtlCol="0">
                <a:spAutoFit/>
              </a:bodyPr>
              <a:lstStyle/>
              <a:p>
                <a14:m>
                  <m:oMath xmlns:m="http://schemas.openxmlformats.org/officeDocument/2006/math">
                    <m:r>
                      <a:rPr lang="en-US" b="0" i="1" smtClean="0">
                        <a:solidFill>
                          <a:srgbClr val="FF0000"/>
                        </a:solidFill>
                        <a:latin typeface="Cambria Math" panose="02040503050406030204" pitchFamily="18" charset="0"/>
                      </a:rPr>
                      <m:t>9+6+4</m:t>
                    </m:r>
                    <m:rad>
                      <m:radPr>
                        <m:degHide m:val="on"/>
                        <m:ctrlPr>
                          <a:rPr lang="en-US" b="0"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2</m:t>
                        </m:r>
                      </m:e>
                    </m:rad>
                    <m:r>
                      <a:rPr lang="en-US" b="0" i="1" smtClean="0">
                        <a:solidFill>
                          <a:srgbClr val="FF0000"/>
                        </a:solidFill>
                        <a:latin typeface="Cambria Math" panose="02040503050406030204" pitchFamily="18" charset="0"/>
                      </a:rPr>
                      <m:t>=15+4</m:t>
                    </m:r>
                    <m:rad>
                      <m:radPr>
                        <m:degHide m:val="on"/>
                        <m:ctrlPr>
                          <a:rPr lang="en-US" b="0" i="1" smtClean="0">
                            <a:solidFill>
                              <a:srgbClr val="FF0000"/>
                            </a:solidFill>
                            <a:latin typeface="Cambria Math" panose="02040503050406030204" pitchFamily="18" charset="0"/>
                          </a:rPr>
                        </m:ctrlPr>
                      </m:radPr>
                      <m:deg/>
                      <m:e>
                        <m:r>
                          <a:rPr lang="en-US" b="0" i="1" smtClean="0">
                            <a:solidFill>
                              <a:srgbClr val="FF0000"/>
                            </a:solidFill>
                            <a:latin typeface="Cambria Math" panose="02040503050406030204" pitchFamily="18" charset="0"/>
                          </a:rPr>
                          <m:t>2</m:t>
                        </m:r>
                      </m:e>
                    </m:rad>
                  </m:oMath>
                </a14:m>
                <a:r>
                  <a:rPr lang="en-US" dirty="0">
                    <a:solidFill>
                      <a:srgbClr val="FF0000"/>
                    </a:solidFill>
                  </a:rPr>
                  <a:t>  </a:t>
                </a:r>
              </a:p>
            </p:txBody>
          </p:sp>
        </mc:Choice>
        <mc:Fallback xmlns="">
          <p:sp>
            <p:nvSpPr>
              <p:cNvPr id="10" name="TextBox 9">
                <a:extLst>
                  <a:ext uri="{FF2B5EF4-FFF2-40B4-BE49-F238E27FC236}">
                    <a16:creationId xmlns:a16="http://schemas.microsoft.com/office/drawing/2014/main" id="{1311B8BE-29F5-4555-8E48-E0F7267AC33E}"/>
                  </a:ext>
                </a:extLst>
              </p:cNvPr>
              <p:cNvSpPr txBox="1">
                <a:spLocks noRot="1" noChangeAspect="1" noMove="1" noResize="1" noEditPoints="1" noAdjustHandles="1" noChangeArrowheads="1" noChangeShapeType="1" noTextEdit="1"/>
              </p:cNvSpPr>
              <p:nvPr/>
            </p:nvSpPr>
            <p:spPr>
              <a:xfrm>
                <a:off x="4852073" y="5449013"/>
                <a:ext cx="2862847" cy="408253"/>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68668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18</m:t>
                        </m:r>
                      </m:den>
                    </m:f>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18</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m:t>
                        </m:r>
                      </m:num>
                      <m:den>
                        <m:r>
                          <a:rPr lang="en-US" sz="1800" b="0" i="1" smtClean="0">
                            <a:latin typeface="Cambria Math" panose="02040503050406030204" pitchFamily="18" charset="0"/>
                          </a:rPr>
                          <m:t>18</m:t>
                        </m:r>
                      </m:den>
                    </m:f>
                  </m:oMath>
                </a14:m>
                <a:r>
                  <a:rPr lang="en-US" sz="1800" b="0" i="1" dirty="0">
                    <a:latin typeface="Cambria Math" panose="02040503050406030204" pitchFamily="18" charset="0"/>
                  </a:rPr>
                  <a:t>  </a:t>
                </a:r>
              </a:p>
              <a:p>
                <a:pPr marL="0" indent="0">
                  <a:buNone/>
                </a:pPr>
                <a:r>
                  <a:rPr lang="en-US" sz="1800" b="0" i="1" dirty="0">
                    <a:latin typeface="Cambria Math" panose="02040503050406030204" pitchFamily="18" charset="0"/>
                  </a:rPr>
                  <a:t> </a:t>
                </a: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18</m:t>
                            </m:r>
                          </m:den>
                        </m:f>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a:p>
                <a:pPr marL="0" indent="0">
                  <a:buNone/>
                </a:pP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=0</m:t>
                    </m:r>
                  </m:oMath>
                </a14:m>
                <a:r>
                  <a:rPr lang="en-US" sz="1800" i="1" dirty="0">
                    <a:latin typeface="Cambria Math" panose="02040503050406030204" pitchFamily="18" charset="0"/>
                  </a:rPr>
                  <a:t>  </a:t>
                </a:r>
                <a:r>
                  <a:rPr lang="en-US" sz="1800" dirty="0">
                    <a:latin typeface="Cambria Math" panose="02040503050406030204" pitchFamily="18" charset="0"/>
                  </a:rPr>
                  <a:t>implies</a:t>
                </a:r>
                <a:r>
                  <a:rPr lang="en-US" sz="1800" i="1" dirty="0">
                    <a:latin typeface="Cambria Math" panose="02040503050406030204" pitchFamily="18" charset="0"/>
                  </a:rPr>
                  <a:t>  </a:t>
                </a:r>
                <a14:m>
                  <m:oMath xmlns:m="http://schemas.openxmlformats.org/officeDocument/2006/math">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2</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18</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r>
                      <a:rPr lang="en-US" sz="1800" b="0" i="1" smtClean="0">
                        <a:latin typeface="Cambria Math" panose="02040503050406030204" pitchFamily="18" charset="0"/>
                      </a:rPr>
                      <m:t>=0</m:t>
                    </m:r>
                  </m:oMath>
                </a14:m>
                <a:r>
                  <a:rPr lang="en-US" sz="1800" i="1" dirty="0">
                    <a:latin typeface="Cambria Math" panose="02040503050406030204" pitchFamily="18" charset="0"/>
                  </a:rPr>
                  <a:t>  </a:t>
                </a:r>
              </a:p>
              <a:p>
                <a:pPr marL="0" indent="0">
                  <a:buNone/>
                </a:pPr>
                <a14:m>
                  <m:oMath xmlns:m="http://schemas.openxmlformats.org/officeDocument/2006/math">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9</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70305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18</m:t>
                        </m:r>
                      </m:den>
                    </m:f>
                  </m:oMath>
                </a14:m>
                <a:r>
                  <a:rPr lang="en-US" sz="1800" b="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𝐴</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18</m:t>
                        </m:r>
                      </m:den>
                    </m:f>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num>
                      <m:den>
                        <m:r>
                          <a:rPr lang="en-US" sz="1800" b="0" i="1" smtClean="0">
                            <a:latin typeface="Cambria Math" panose="02040503050406030204" pitchFamily="18" charset="0"/>
                          </a:rPr>
                          <m:t>18</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m:t>
                        </m:r>
                      </m:num>
                      <m:den>
                        <m:r>
                          <a:rPr lang="en-US" sz="1800" b="0" i="1" smtClean="0">
                            <a:latin typeface="Cambria Math" panose="02040503050406030204" pitchFamily="18" charset="0"/>
                          </a:rPr>
                          <m:t>18</m:t>
                        </m:r>
                      </m:den>
                    </m:f>
                  </m:oMath>
                </a14:m>
                <a:r>
                  <a:rPr lang="en-US" sz="1800" b="0" i="1" dirty="0">
                    <a:latin typeface="Cambria Math" panose="02040503050406030204" pitchFamily="18" charset="0"/>
                  </a:rPr>
                  <a:t>  </a:t>
                </a:r>
              </a:p>
              <a:p>
                <a:pPr marL="0" indent="0">
                  <a:buNone/>
                </a:pPr>
                <a:r>
                  <a:rPr lang="en-US" sz="1800" b="0" i="1" dirty="0">
                    <a:latin typeface="Cambria Math" panose="02040503050406030204" pitchFamily="18" charset="0"/>
                  </a:rPr>
                  <a:t> </a:t>
                </a: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18</m:t>
                            </m:r>
                          </m:den>
                        </m:f>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a:p>
                <a:pPr marL="0" indent="0">
                  <a:buNone/>
                </a:pP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𝐴</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=0</m:t>
                    </m:r>
                  </m:oMath>
                </a14:m>
                <a:r>
                  <a:rPr lang="en-US" sz="1800" i="1" dirty="0">
                    <a:latin typeface="Cambria Math" panose="02040503050406030204" pitchFamily="18" charset="0"/>
                  </a:rPr>
                  <a:t>  </a:t>
                </a:r>
                <a:r>
                  <a:rPr lang="en-US" sz="1800" dirty="0">
                    <a:latin typeface="Cambria Math" panose="02040503050406030204" pitchFamily="18" charset="0"/>
                  </a:rPr>
                  <a:t>implies</a:t>
                </a:r>
                <a:r>
                  <a:rPr lang="en-US" sz="1800" i="1" dirty="0">
                    <a:latin typeface="Cambria Math" panose="02040503050406030204" pitchFamily="18" charset="0"/>
                  </a:rPr>
                  <a:t>  </a:t>
                </a:r>
                <a14:m>
                  <m:oMath xmlns:m="http://schemas.openxmlformats.org/officeDocument/2006/math">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2</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18</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r>
                      <a:rPr lang="en-US" sz="1800" b="0" i="1" smtClean="0">
                        <a:latin typeface="Cambria Math" panose="02040503050406030204" pitchFamily="18" charset="0"/>
                      </a:rPr>
                      <m:t>=0</m:t>
                    </m:r>
                  </m:oMath>
                </a14:m>
                <a:r>
                  <a:rPr lang="en-US" sz="1800" i="1" dirty="0">
                    <a:latin typeface="Cambria Math" panose="02040503050406030204" pitchFamily="18" charset="0"/>
                  </a:rPr>
                  <a:t>  </a:t>
                </a:r>
              </a:p>
              <a:p>
                <a:pPr marL="0" indent="0">
                  <a:buNone/>
                </a:pPr>
                <a14:m>
                  <m:oMath xmlns:m="http://schemas.openxmlformats.org/officeDocument/2006/math">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9</m:t>
                            </m:r>
                          </m:den>
                        </m:f>
                      </m:e>
                    </m:d>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
        <p:nvSpPr>
          <p:cNvPr id="10" name="TextBox 9">
            <a:extLst>
              <a:ext uri="{FF2B5EF4-FFF2-40B4-BE49-F238E27FC236}">
                <a16:creationId xmlns:a16="http://schemas.microsoft.com/office/drawing/2014/main" id="{790D5E21-0A07-42BF-A983-70029A264331}"/>
              </a:ext>
            </a:extLst>
          </p:cNvPr>
          <p:cNvSpPr txBox="1"/>
          <p:nvPr/>
        </p:nvSpPr>
        <p:spPr>
          <a:xfrm>
            <a:off x="3880318" y="5558273"/>
            <a:ext cx="2420249" cy="369332"/>
          </a:xfrm>
          <a:prstGeom prst="rect">
            <a:avLst/>
          </a:prstGeom>
          <a:noFill/>
        </p:spPr>
        <p:txBody>
          <a:bodyPr wrap="square" rtlCol="0">
            <a:spAutoFit/>
          </a:bodyPr>
          <a:lstStyle/>
          <a:p>
            <a:r>
              <a:rPr lang="en-US" dirty="0"/>
              <a:t>Multiply both sides by 9</a:t>
            </a:r>
          </a:p>
        </p:txBody>
      </p:sp>
    </p:spTree>
    <p:extLst>
      <p:ext uri="{BB962C8B-B14F-4D97-AF65-F5344CB8AC3E}">
        <p14:creationId xmlns:p14="http://schemas.microsoft.com/office/powerpoint/2010/main" val="1843635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indent="0">
                  <a:buNone/>
                </a:pPr>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den>
                    </m:f>
                  </m:oMath>
                </a14:m>
                <a:r>
                  <a:rPr lang="en-US" sz="1800" i="1" dirty="0">
                    <a:latin typeface="Cambria Math" panose="02040503050406030204" pitchFamily="18" charset="0"/>
                  </a:rPr>
                  <a:t>   </a:t>
                </a:r>
              </a:p>
              <a:p>
                <a:pPr marL="0" indent="0">
                  <a:buNone/>
                </a:pPr>
                <a:endParaRPr lang="en-US" sz="1800" i="1" dirty="0">
                  <a:latin typeface="Cambria Math" panose="02040503050406030204" pitchFamily="18" charset="0"/>
                </a:endParaRPr>
              </a:p>
              <a:p>
                <a:pPr marL="0" indent="0">
                  <a:buNone/>
                </a:pPr>
                <a:endParaRPr lang="en-US" sz="1800" i="1" dirty="0">
                  <a:latin typeface="Cambria Math" panose="02040503050406030204" pitchFamily="18" charset="0"/>
                </a:endParaRPr>
              </a:p>
              <a:p>
                <a:pPr marL="0" indent="0">
                  <a:buNone/>
                </a:pPr>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15+4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den>
                    </m:f>
                    <m:r>
                      <a:rPr lang="en-US" sz="180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15−4</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num>
                      <m:den>
                        <m:r>
                          <a:rPr lang="en-US" sz="1800" b="0" i="1" smtClean="0">
                            <a:latin typeface="Cambria Math" panose="02040503050406030204" pitchFamily="18" charset="0"/>
                            <a:ea typeface="Cambria Math" panose="02040503050406030204" pitchFamily="18" charset="0"/>
                          </a:rPr>
                          <m:t>15−4</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den>
                    </m:f>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30−8</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+15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e>
                        </m:d>
                      </m:num>
                      <m:den>
                        <m:r>
                          <a:rPr lang="en-US" sz="1800" b="0" i="1" smtClean="0">
                            <a:latin typeface="Cambria Math" panose="02040503050406030204" pitchFamily="18" charset="0"/>
                          </a:rPr>
                          <m:t>225−60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+60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−16</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den>
                    </m:f>
                  </m:oMath>
                </a14:m>
                <a:r>
                  <a:rPr lang="en-US" sz="1800" i="1" dirty="0">
                    <a:latin typeface="Cambria Math" panose="02040503050406030204" pitchFamily="18" charset="0"/>
                  </a:rPr>
                  <a:t>     </a:t>
                </a:r>
              </a:p>
              <a:p>
                <a:pPr marL="0" indent="0">
                  <a:buNone/>
                </a:pPr>
                <a:endParaRPr lang="en-US" sz="18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
        <p:nvSpPr>
          <p:cNvPr id="12" name="TextBox 11">
            <a:extLst>
              <a:ext uri="{FF2B5EF4-FFF2-40B4-BE49-F238E27FC236}">
                <a16:creationId xmlns:a16="http://schemas.microsoft.com/office/drawing/2014/main" id="{66355E8B-F8B3-464C-9607-E445239AE697}"/>
              </a:ext>
            </a:extLst>
          </p:cNvPr>
          <p:cNvSpPr txBox="1"/>
          <p:nvPr/>
        </p:nvSpPr>
        <p:spPr>
          <a:xfrm>
            <a:off x="1163119" y="4193485"/>
            <a:ext cx="5586465" cy="646331"/>
          </a:xfrm>
          <a:prstGeom prst="rect">
            <a:avLst/>
          </a:prstGeom>
          <a:noFill/>
        </p:spPr>
        <p:txBody>
          <a:bodyPr wrap="square" rtlCol="0">
            <a:spAutoFit/>
          </a:bodyPr>
          <a:lstStyle/>
          <a:p>
            <a:r>
              <a:rPr lang="en-US" dirty="0"/>
              <a:t>Multiply numerator and denominator by the conjugate of the denominator to rationalize the denominator</a:t>
            </a:r>
          </a:p>
        </p:txBody>
      </p:sp>
    </p:spTree>
    <p:extLst>
      <p:ext uri="{BB962C8B-B14F-4D97-AF65-F5344CB8AC3E}">
        <p14:creationId xmlns:p14="http://schemas.microsoft.com/office/powerpoint/2010/main" val="9706626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30+7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−8</m:t>
                            </m:r>
                          </m:e>
                        </m:d>
                      </m:num>
                      <m:den>
                        <m:r>
                          <a:rPr lang="en-US" sz="1800" b="0" i="1" smtClean="0">
                            <a:latin typeface="Cambria Math" panose="02040503050406030204" pitchFamily="18" charset="0"/>
                          </a:rPr>
                          <m:t>225−32</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r>
                      <a:rPr lang="en-US" sz="1800" b="0" i="1" smtClean="0">
                        <a:latin typeface="Cambria Math" panose="02040503050406030204" pitchFamily="18" charset="0"/>
                        <a:ea typeface="Cambria Math" panose="02040503050406030204" pitchFamily="18" charset="0"/>
                      </a:rPr>
                      <m:t>≅1.65</m:t>
                    </m:r>
                  </m:oMath>
                </a14:m>
                <a:r>
                  <a:rPr lang="en-US" sz="1800" i="1" dirty="0">
                    <a:latin typeface="Cambria Math" panose="02040503050406030204" pitchFamily="18" charset="0"/>
                  </a:rPr>
                  <a:t>  </a:t>
                </a:r>
              </a:p>
              <a:p>
                <a:pPr marL="0" indent="0">
                  <a:buNone/>
                </a:pPr>
                <a:endParaRPr lang="en-US" sz="1800" i="1" dirty="0">
                  <a:latin typeface="Cambria Math" panose="02040503050406030204" pitchFamily="18" charset="0"/>
                </a:endParaRPr>
              </a:p>
              <a:p>
                <a:pPr marL="0" indent="0">
                  <a:buNone/>
                </a:pPr>
                <a:r>
                  <a:rPr lang="en-US" sz="1800" dirty="0">
                    <a:latin typeface="Cambria Math" panose="02040503050406030204" pitchFamily="18" charset="0"/>
                  </a:rPr>
                  <a:t>This fits within the domain given earlier     </a:t>
                </a:r>
              </a:p>
              <a:p>
                <a:pPr marL="0" indent="0">
                  <a:buNone/>
                </a:pPr>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816589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i="1" dirty="0">
                    <a:latin typeface="Cambria Math" panose="02040503050406030204" pitchFamily="18" charset="0"/>
                  </a:rPr>
                  <a:t> </a:t>
                </a: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15+4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18</m:t>
                            </m:r>
                          </m:den>
                        </m:f>
                      </m:e>
                    </m:d>
                    <m:sSup>
                      <m:sSupPr>
                        <m:ctrlPr>
                          <a:rPr lang="en-US" sz="1800" i="1">
                            <a:latin typeface="Cambria Math" panose="02040503050406030204" pitchFamily="18" charset="0"/>
                          </a:rPr>
                        </m:ctrlPr>
                      </m:sSupPr>
                      <m:e>
                        <m:r>
                          <a:rPr lang="en-US" sz="1800" b="0" i="1" smtClean="0">
                            <a:latin typeface="Cambria Math" panose="02040503050406030204" pitchFamily="18" charset="0"/>
                          </a:rPr>
                          <m:t>(0)</m:t>
                        </m:r>
                      </m:e>
                      <m:sup>
                        <m:r>
                          <a:rPr lang="en-US" sz="1800" i="1">
                            <a:latin typeface="Cambria Math" panose="02040503050406030204" pitchFamily="18" charset="0"/>
                          </a:rPr>
                          <m:t>2</m:t>
                        </m:r>
                      </m:sup>
                    </m:sSup>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9</m:t>
                            </m:r>
                          </m:den>
                        </m:f>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50</m:t>
                        </m:r>
                      </m:num>
                      <m:den>
                        <m:r>
                          <a:rPr lang="en-US" sz="1800" i="1">
                            <a:latin typeface="Cambria Math" panose="02040503050406030204" pitchFamily="18" charset="0"/>
                          </a:rPr>
                          <m:t>9</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a:p>
                <a:pPr marL="0" lvl="0" indent="0">
                  <a:buNone/>
                </a:pPr>
                <a:r>
                  <a:rPr lang="en-US" sz="1800" i="1" dirty="0">
                    <a:latin typeface="Cambria Math" panose="02040503050406030204" pitchFamily="18" charset="0"/>
                  </a:rPr>
                  <a:t> </a:t>
                </a: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15+4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18</m:t>
                            </m:r>
                          </m:den>
                        </m:f>
                      </m:e>
                    </m:d>
                    <m:sSup>
                      <m:sSupPr>
                        <m:ctrlPr>
                          <a:rPr lang="en-US" sz="1800" i="1" smtClean="0">
                            <a:latin typeface="Cambria Math" panose="02040503050406030204" pitchFamily="18" charset="0"/>
                          </a:rPr>
                        </m:ctrlPr>
                      </m:sSupPr>
                      <m:e>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e>
                      <m:sup>
                        <m:r>
                          <a:rPr lang="en-US" sz="1800" b="0" i="1" smtClean="0">
                            <a:latin typeface="Cambria Math" panose="02040503050406030204" pitchFamily="18" charset="0"/>
                          </a:rPr>
                          <m:t>2</m:t>
                        </m:r>
                      </m:sup>
                    </m:sSup>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9</m:t>
                            </m:r>
                          </m:den>
                        </m:f>
                      </m:e>
                    </m:d>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50</m:t>
                        </m:r>
                      </m:num>
                      <m:den>
                        <m:r>
                          <a:rPr lang="en-US" sz="1800" i="1">
                            <a:latin typeface="Cambria Math" panose="02040503050406030204" pitchFamily="18" charset="0"/>
                          </a:rPr>
                          <m:t>9</m:t>
                        </m:r>
                      </m:den>
                    </m:f>
                  </m:oMath>
                </a14:m>
                <a:endParaRPr lang="en-US" sz="1800" i="1" dirty="0">
                  <a:latin typeface="Cambria Math" panose="02040503050406030204" pitchFamily="18" charset="0"/>
                </a:endParaRPr>
              </a:p>
              <a:p>
                <a:pPr marL="0" lvl="0" indent="0">
                  <a:buNone/>
                </a:pP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18</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9</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18</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484+308</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+98</m:t>
                                </m:r>
                              </m:e>
                            </m:d>
                          </m:num>
                          <m:den>
                            <m:r>
                              <a:rPr lang="en-US" sz="1800" b="0" i="1" smtClean="0">
                                <a:latin typeface="Cambria Math" panose="02040503050406030204" pitchFamily="18" charset="0"/>
                              </a:rPr>
                              <m:t>37249</m:t>
                            </m:r>
                          </m:den>
                        </m:f>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44+36</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+14</m:t>
                                </m:r>
                              </m:e>
                            </m:d>
                          </m:num>
                          <m:den>
                            <m:r>
                              <a:rPr lang="en-US" sz="1800" b="0" i="1" smtClean="0">
                                <a:latin typeface="Cambria Math" panose="02040503050406030204" pitchFamily="18" charset="0"/>
                              </a:rPr>
                              <m:t>1737</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18</m:t>
                            </m:r>
                          </m:den>
                        </m:f>
                      </m:e>
                    </m:d>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58200+30800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37249</m:t>
                            </m:r>
                          </m:den>
                        </m:f>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5800+3600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1737</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50</m:t>
                        </m:r>
                      </m:num>
                      <m:den>
                        <m:r>
                          <a:rPr lang="en-US" sz="1800" b="0" i="1" smtClean="0">
                            <a:latin typeface="Cambria Math" panose="02040503050406030204" pitchFamily="18" charset="0"/>
                          </a:rPr>
                          <m:t>9</m:t>
                        </m:r>
                      </m:den>
                    </m:f>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25175339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i="1" dirty="0">
                    <a:latin typeface="Cambria Math" panose="02040503050406030204" pitchFamily="18" charset="0"/>
                  </a:rPr>
                  <a:t> </a:t>
                </a:r>
                <a:r>
                  <a:rPr lang="en-US" sz="1700" i="1" dirty="0">
                    <a:latin typeface="Cambria Math" panose="02040503050406030204" pitchFamily="18" charset="0"/>
                  </a:rPr>
                  <a:t> </a:t>
                </a:r>
                <a14:m>
                  <m:oMath xmlns:m="http://schemas.openxmlformats.org/officeDocument/2006/math">
                    <m:r>
                      <a:rPr lang="en-US" sz="1700" i="1">
                        <a:latin typeface="Cambria Math" panose="02040503050406030204" pitchFamily="18" charset="0"/>
                      </a:rPr>
                      <m:t>𝐴</m:t>
                    </m:r>
                    <m:d>
                      <m:dPr>
                        <m:ctrlPr>
                          <a:rPr lang="en-US" sz="1700" i="1">
                            <a:latin typeface="Cambria Math" panose="02040503050406030204" pitchFamily="18" charset="0"/>
                          </a:rPr>
                        </m:ctrlPr>
                      </m:dPr>
                      <m:e>
                        <m:f>
                          <m:fPr>
                            <m:ctrlPr>
                              <a:rPr lang="en-US" sz="1700" i="1" smtClean="0">
                                <a:latin typeface="Cambria Math" panose="02040503050406030204" pitchFamily="18" charset="0"/>
                              </a:rPr>
                            </m:ctrlPr>
                          </m:fPr>
                          <m:num>
                            <m:r>
                              <a:rPr lang="en-US" sz="1700" b="0" i="1" smtClean="0">
                                <a:latin typeface="Cambria Math" panose="02040503050406030204" pitchFamily="18" charset="0"/>
                              </a:rPr>
                              <m:t>10</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22+7</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e>
                            </m:d>
                          </m:num>
                          <m:den>
                            <m:r>
                              <a:rPr lang="en-US" sz="1700" b="0" i="1" smtClean="0">
                                <a:latin typeface="Cambria Math" panose="02040503050406030204" pitchFamily="18" charset="0"/>
                              </a:rPr>
                              <m:t>193</m:t>
                            </m:r>
                          </m:den>
                        </m:f>
                      </m:e>
                    </m:d>
                    <m:r>
                      <a:rPr lang="en-US" sz="1700" i="1">
                        <a:latin typeface="Cambria Math" panose="02040503050406030204" pitchFamily="18" charset="0"/>
                      </a:rPr>
                      <m:t>=</m:t>
                    </m:r>
                    <m:d>
                      <m:dPr>
                        <m:ctrlPr>
                          <a:rPr lang="en-US" sz="1700" i="1" smtClean="0">
                            <a:latin typeface="Cambria Math" panose="02040503050406030204" pitchFamily="18" charset="0"/>
                          </a:rPr>
                        </m:ctrlPr>
                      </m:dPr>
                      <m:e>
                        <m:f>
                          <m:fPr>
                            <m:ctrlPr>
                              <a:rPr lang="en-US" sz="1700" i="1" smtClean="0">
                                <a:latin typeface="Cambria Math" panose="02040503050406030204" pitchFamily="18" charset="0"/>
                              </a:rPr>
                            </m:ctrlPr>
                          </m:fPr>
                          <m:num>
                            <m:r>
                              <a:rPr lang="en-US" sz="1700" b="0" i="1" smtClean="0">
                                <a:latin typeface="Cambria Math" panose="02040503050406030204" pitchFamily="18" charset="0"/>
                              </a:rPr>
                              <m:t>873000+462000</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r>
                              <a:rPr lang="en-US" sz="1700" b="0" i="1" smtClean="0">
                                <a:latin typeface="Cambria Math" panose="02040503050406030204" pitchFamily="18" charset="0"/>
                              </a:rPr>
                              <m:t>+232800</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r>
                              <a:rPr lang="en-US" sz="1700" b="0" i="1" smtClean="0">
                                <a:latin typeface="Cambria Math" panose="02040503050406030204" pitchFamily="18" charset="0"/>
                              </a:rPr>
                              <m:t>+123200</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4</m:t>
                                </m:r>
                              </m:e>
                            </m:rad>
                          </m:num>
                          <m:den>
                            <m:r>
                              <a:rPr lang="en-US" sz="1700" b="0" i="1" smtClean="0">
                                <a:latin typeface="Cambria Math" panose="02040503050406030204" pitchFamily="18" charset="0"/>
                              </a:rPr>
                              <m:t>670482</m:t>
                            </m:r>
                          </m:den>
                        </m:f>
                      </m:e>
                    </m:d>
                    <m:r>
                      <a:rPr lang="en-US" sz="1700" b="0" i="1" smtClean="0">
                        <a:latin typeface="Cambria Math" panose="02040503050406030204" pitchFamily="18" charset="0"/>
                      </a:rPr>
                      <m:t>−</m:t>
                    </m:r>
                    <m:d>
                      <m:dPr>
                        <m:ctrlPr>
                          <a:rPr lang="en-US" sz="1700" b="0" i="1" smtClean="0">
                            <a:latin typeface="Cambria Math" panose="02040503050406030204" pitchFamily="18" charset="0"/>
                          </a:rPr>
                        </m:ctrlPr>
                      </m:dPr>
                      <m:e>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5800+3600</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num>
                          <m:den>
                            <m:r>
                              <a:rPr lang="en-US" sz="1700" b="0" i="1" smtClean="0">
                                <a:latin typeface="Cambria Math" panose="02040503050406030204" pitchFamily="18" charset="0"/>
                              </a:rPr>
                              <m:t>1737</m:t>
                            </m:r>
                          </m:den>
                        </m:f>
                      </m:e>
                    </m:d>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50</m:t>
                        </m:r>
                      </m:num>
                      <m:den>
                        <m:r>
                          <a:rPr lang="en-US" sz="1700" b="0" i="1" smtClean="0">
                            <a:latin typeface="Cambria Math" panose="02040503050406030204" pitchFamily="18" charset="0"/>
                          </a:rPr>
                          <m:t>9</m:t>
                        </m:r>
                      </m:den>
                    </m:f>
                  </m:oMath>
                </a14:m>
                <a:r>
                  <a:rPr lang="en-US" sz="170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1119400+694800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670482</m:t>
                            </m:r>
                          </m:den>
                        </m:f>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2238800+1389600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670482</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3724900</m:t>
                        </m:r>
                      </m:num>
                      <m:den>
                        <m:r>
                          <a:rPr lang="en-US" sz="1800" b="0" i="1" smtClean="0">
                            <a:latin typeface="Cambria Math" panose="02040503050406030204" pitchFamily="18" charset="0"/>
                          </a:rPr>
                          <m:t>670482</m:t>
                        </m:r>
                      </m:den>
                    </m:f>
                  </m:oMath>
                </a14:m>
                <a:r>
                  <a:rPr lang="en-US" sz="180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1119400+694800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−2238800−1389600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+3724900</m:t>
                        </m:r>
                      </m:num>
                      <m:den>
                        <m:r>
                          <a:rPr lang="en-US" sz="1800" b="0" i="1" smtClean="0">
                            <a:latin typeface="Cambria Math" panose="02040503050406030204" pitchFamily="18" charset="0"/>
                          </a:rPr>
                          <m:t>670482</m:t>
                        </m:r>
                      </m:den>
                    </m:f>
                  </m:oMath>
                </a14:m>
                <a:r>
                  <a:rPr lang="en-US" sz="1800" i="1" dirty="0">
                    <a:latin typeface="Cambria Math" panose="02040503050406030204" pitchFamily="18" charset="0"/>
                  </a:rPr>
                  <a:t>   </a:t>
                </a:r>
              </a:p>
              <a:p>
                <a:pPr marL="0" lv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2605500−694800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670482</m:t>
                        </m:r>
                      </m:den>
                    </m:f>
                  </m:oMath>
                </a14:m>
                <a:r>
                  <a:rPr lang="en-US" sz="1800" i="1" dirty="0">
                    <a:latin typeface="Cambria Math" panose="02040503050406030204" pitchFamily="18" charset="0"/>
                  </a:rPr>
                  <a:t>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2.42</m:t>
                    </m:r>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6355201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i="1" dirty="0">
                    <a:latin typeface="Cambria Math" panose="02040503050406030204" pitchFamily="18" charset="0"/>
                  </a:rPr>
                  <a:t> </a:t>
                </a:r>
                <a:r>
                  <a:rPr lang="en-US" sz="1700" i="1" dirty="0">
                    <a:latin typeface="Cambria Math" panose="02040503050406030204" pitchFamily="18" charset="0"/>
                  </a:rPr>
                  <a:t> </a:t>
                </a:r>
                <a14:m>
                  <m:oMath xmlns:m="http://schemas.openxmlformats.org/officeDocument/2006/math">
                    <m:r>
                      <a:rPr lang="en-US" sz="1700" i="1">
                        <a:latin typeface="Cambria Math" panose="02040503050406030204" pitchFamily="18" charset="0"/>
                      </a:rPr>
                      <m:t>𝐴</m:t>
                    </m:r>
                    <m:d>
                      <m:dPr>
                        <m:ctrlPr>
                          <a:rPr lang="en-US" sz="1700" i="1">
                            <a:latin typeface="Cambria Math" panose="02040503050406030204" pitchFamily="18" charset="0"/>
                          </a:rPr>
                        </m:ctrlPr>
                      </m:dPr>
                      <m:e>
                        <m:r>
                          <a:rPr lang="en-US" sz="1700" b="0" i="1" smtClean="0">
                            <a:latin typeface="Cambria Math" panose="02040503050406030204" pitchFamily="18" charset="0"/>
                          </a:rPr>
                          <m:t>5</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2−</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e>
                        </m:d>
                      </m:e>
                    </m:d>
                  </m:oMath>
                </a14:m>
                <a:r>
                  <a:rPr lang="en-US" sz="1800" dirty="0"/>
                  <a:t> </a:t>
                </a:r>
                <a14:m>
                  <m:oMath xmlns:m="http://schemas.openxmlformats.org/officeDocument/2006/math">
                    <m:r>
                      <a:rPr lang="en-US" sz="1800" i="1">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rPr>
                      <m:t>(10−5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m:t>
                    </m:r>
                  </m:oMath>
                </a14:m>
                <a:endParaRPr lang="en-US" sz="1800" i="1" dirty="0">
                  <a:latin typeface="Cambria Math" panose="02040503050406030204" pitchFamily="18" charset="0"/>
                </a:endParaRPr>
              </a:p>
              <a:p>
                <a:pPr marL="0" lvl="0" indent="0">
                  <a:buNone/>
                </a:pPr>
                <a14:m>
                  <m:oMath xmlns:m="http://schemas.openxmlformats.org/officeDocument/2006/math">
                    <m:r>
                      <a:rPr lang="en-US" sz="1800" b="0" i="1" smtClean="0">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15+4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18</m:t>
                            </m:r>
                          </m:den>
                        </m:f>
                      </m:e>
                    </m:d>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b="0" i="1" smtClean="0">
                            <a:latin typeface="Cambria Math" panose="02040503050406030204" pitchFamily="18" charset="0"/>
                          </a:rPr>
                          <m:t>10−5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i="1">
                            <a:latin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9</m:t>
                            </m:r>
                          </m:den>
                        </m:f>
                      </m:e>
                    </m:d>
                    <m:d>
                      <m:dPr>
                        <m:ctrlPr>
                          <a:rPr lang="en-US" sz="1800" i="1">
                            <a:latin typeface="Cambria Math" panose="02040503050406030204" pitchFamily="18" charset="0"/>
                          </a:rPr>
                        </m:ctrlPr>
                      </m:dPr>
                      <m:e>
                        <m:r>
                          <a:rPr lang="en-US" sz="1800" b="0" i="1" smtClean="0">
                            <a:latin typeface="Cambria Math" panose="02040503050406030204" pitchFamily="18" charset="0"/>
                          </a:rPr>
                          <m:t>1</m:t>
                        </m:r>
                        <m:r>
                          <a:rPr lang="en-US" sz="1800" i="1">
                            <a:latin typeface="Cambria Math" panose="02040503050406030204" pitchFamily="18" charset="0"/>
                          </a:rPr>
                          <m:t>0</m:t>
                        </m:r>
                        <m:r>
                          <a:rPr lang="en-US" sz="1800" b="0" i="1" smtClean="0">
                            <a:latin typeface="Cambria Math" panose="02040503050406030204" pitchFamily="18" charset="0"/>
                          </a:rPr>
                          <m:t>−5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50</m:t>
                        </m:r>
                      </m:num>
                      <m:den>
                        <m:r>
                          <a:rPr lang="en-US" sz="1800" i="1">
                            <a:latin typeface="Cambria Math" panose="02040503050406030204" pitchFamily="18" charset="0"/>
                          </a:rPr>
                          <m:t>9</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15+4</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18</m:t>
                            </m:r>
                          </m:den>
                        </m:f>
                      </m:e>
                    </m:d>
                    <m:d>
                      <m:dPr>
                        <m:ctrlPr>
                          <a:rPr lang="en-US" sz="1800" i="1" smtClean="0">
                            <a:latin typeface="Cambria Math" panose="02040503050406030204" pitchFamily="18" charset="0"/>
                          </a:rPr>
                        </m:ctrlPr>
                      </m:dPr>
                      <m:e>
                        <m:r>
                          <a:rPr lang="en-US" sz="1800" b="0" i="1" smtClean="0">
                            <a:latin typeface="Cambria Math" panose="02040503050406030204" pitchFamily="18" charset="0"/>
                          </a:rPr>
                          <m:t>10−5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d>
                      <m:dPr>
                        <m:ctrlPr>
                          <a:rPr lang="en-US" sz="1800" i="1" smtClean="0">
                            <a:latin typeface="Cambria Math" panose="02040503050406030204" pitchFamily="18" charset="0"/>
                          </a:rPr>
                        </m:ctrlPr>
                      </m:dPr>
                      <m:e>
                        <m:r>
                          <a:rPr lang="en-US" sz="1800" b="0" i="1" smtClean="0">
                            <a:latin typeface="Cambria Math" panose="02040503050406030204" pitchFamily="18" charset="0"/>
                          </a:rPr>
                          <m:t>10−5</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i="1">
                        <a:latin typeface="Cambria Math" panose="02040503050406030204" pitchFamily="18" charset="0"/>
                      </a:rPr>
                      <m:t>−</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9</m:t>
                            </m:r>
                          </m:den>
                        </m:f>
                      </m:e>
                    </m:d>
                    <m:d>
                      <m:dPr>
                        <m:ctrlPr>
                          <a:rPr lang="en-US" sz="1800" i="1">
                            <a:latin typeface="Cambria Math" panose="02040503050406030204" pitchFamily="18" charset="0"/>
                          </a:rPr>
                        </m:ctrlPr>
                      </m:dPr>
                      <m:e>
                        <m:r>
                          <a:rPr lang="en-US" sz="1800" i="1">
                            <a:latin typeface="Cambria Math" panose="02040503050406030204" pitchFamily="18" charset="0"/>
                          </a:rPr>
                          <m:t>10−</m:t>
                        </m:r>
                        <m:r>
                          <a:rPr lang="en-US" sz="1800" b="0" i="1" smtClean="0">
                            <a:latin typeface="Cambria Math" panose="02040503050406030204" pitchFamily="18" charset="0"/>
                          </a:rPr>
                          <m:t>5</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50</m:t>
                        </m:r>
                      </m:num>
                      <m:den>
                        <m:r>
                          <a:rPr lang="en-US" sz="1800" i="1">
                            <a:latin typeface="Cambria Math" panose="02040503050406030204" pitchFamily="18" charset="0"/>
                          </a:rPr>
                          <m:t>9</m:t>
                        </m:r>
                      </m:den>
                    </m:f>
                  </m:oMath>
                </a14:m>
                <a:r>
                  <a:rPr lang="en-US" sz="18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15+4</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num>
                          <m:den>
                            <m:r>
                              <a:rPr lang="en-US" sz="1600" i="1">
                                <a:latin typeface="Cambria Math" panose="02040503050406030204" pitchFamily="18" charset="0"/>
                              </a:rPr>
                              <m:t>18</m:t>
                            </m:r>
                          </m:den>
                        </m:f>
                      </m:e>
                    </m:d>
                    <m:d>
                      <m:dPr>
                        <m:ctrlPr>
                          <a:rPr lang="en-US" sz="1600" i="1">
                            <a:latin typeface="Cambria Math" panose="02040503050406030204" pitchFamily="18" charset="0"/>
                          </a:rPr>
                        </m:ctrlPr>
                      </m:dPr>
                      <m:e>
                        <m:r>
                          <a:rPr lang="en-US" sz="1600" i="1">
                            <a:latin typeface="Cambria Math" panose="02040503050406030204" pitchFamily="18" charset="0"/>
                          </a:rPr>
                          <m:t>10</m:t>
                        </m:r>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50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b="0" i="1" smtClean="0">
                            <a:latin typeface="Cambria Math" panose="02040503050406030204" pitchFamily="18" charset="0"/>
                          </a:rPr>
                          <m:t>−50</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2</m:t>
                            </m:r>
                          </m:e>
                        </m:rad>
                        <m:r>
                          <a:rPr lang="en-US" sz="1600" b="0" i="1" smtClean="0">
                            <a:latin typeface="Cambria Math" panose="02040503050406030204" pitchFamily="18" charset="0"/>
                          </a:rPr>
                          <m:t>+25</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4</m:t>
                            </m:r>
                          </m:e>
                        </m:rad>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m:t>
                            </m:r>
                            <m:d>
                              <m:dPr>
                                <m:ctrlPr>
                                  <a:rPr lang="en-US" sz="1600" i="1">
                                    <a:latin typeface="Cambria Math" panose="02040503050406030204" pitchFamily="18" charset="0"/>
                                  </a:rPr>
                                </m:ctrlPr>
                              </m:dPr>
                              <m:e>
                                <m:r>
                                  <a:rPr lang="en-US" sz="1600" i="1">
                                    <a:latin typeface="Cambria Math" panose="02040503050406030204" pitchFamily="18" charset="0"/>
                                  </a:rPr>
                                  <m:t>2</m:t>
                                </m:r>
                                <m:r>
                                  <a:rPr lang="en-US" sz="1600" b="0" i="1" smtClean="0">
                                    <a:latin typeface="Cambria Math" panose="02040503050406030204" pitchFamily="18" charset="0"/>
                                  </a:rPr>
                                  <m:t>0−10</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2</m:t>
                                    </m:r>
                                  </m:e>
                                </m:rad>
                                <m:r>
                                  <a:rPr lang="en-US" sz="1600" i="1">
                                    <a:latin typeface="Cambria Math" panose="02040503050406030204" pitchFamily="18" charset="0"/>
                                  </a:rPr>
                                  <m:t>+</m:t>
                                </m:r>
                                <m:r>
                                  <a:rPr lang="en-US" sz="1600" b="0" i="1" smtClean="0">
                                    <a:latin typeface="Cambria Math" panose="02040503050406030204" pitchFamily="18" charset="0"/>
                                  </a:rPr>
                                  <m:t>10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b="0" i="1" smtClean="0">
                                    <a:latin typeface="Cambria Math" panose="02040503050406030204" pitchFamily="18" charset="0"/>
                                  </a:rPr>
                                  <m:t>−5</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4</m:t>
                                    </m:r>
                                  </m:e>
                                </m:rad>
                              </m:e>
                            </m:d>
                          </m:num>
                          <m:den>
                            <m:r>
                              <a:rPr lang="en-US" sz="1600" i="1">
                                <a:latin typeface="Cambria Math" panose="02040503050406030204" pitchFamily="18" charset="0"/>
                              </a:rPr>
                              <m:t>9</m:t>
                            </m:r>
                          </m:den>
                        </m:f>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15+4</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num>
                          <m:den>
                            <m:r>
                              <a:rPr lang="en-US" sz="1600" i="1">
                                <a:latin typeface="Cambria Math" panose="02040503050406030204" pitchFamily="18" charset="0"/>
                              </a:rPr>
                              <m:t>18</m:t>
                            </m:r>
                          </m:den>
                        </m:f>
                      </m:e>
                    </m:d>
                    <m:d>
                      <m:dPr>
                        <m:ctrlPr>
                          <a:rPr lang="en-US" sz="1600" i="1">
                            <a:latin typeface="Cambria Math" panose="02040503050406030204" pitchFamily="18" charset="0"/>
                          </a:rPr>
                        </m:ctrlPr>
                      </m:dPr>
                      <m:e>
                        <m:r>
                          <a:rPr lang="en-US" sz="1600" i="1">
                            <a:latin typeface="Cambria Math" panose="02040503050406030204" pitchFamily="18" charset="0"/>
                          </a:rPr>
                          <m:t>100−</m:t>
                        </m:r>
                        <m:r>
                          <a:rPr lang="en-US" sz="1600" b="0" i="1" smtClean="0">
                            <a:latin typeface="Cambria Math" panose="02040503050406030204" pitchFamily="18" charset="0"/>
                          </a:rPr>
                          <m:t>1</m:t>
                        </m:r>
                        <m:r>
                          <a:rPr lang="en-US" sz="1600" i="1">
                            <a:latin typeface="Cambria Math" panose="02040503050406030204" pitchFamily="18" charset="0"/>
                          </a:rPr>
                          <m:t>00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m:t>
                        </m:r>
                        <m:r>
                          <a:rPr lang="en-US" sz="1600" b="0" i="1" smtClean="0">
                            <a:latin typeface="Cambria Math" panose="02040503050406030204" pitchFamily="18" charset="0"/>
                          </a:rPr>
                          <m:t>25(2)</m:t>
                        </m:r>
                        <m:r>
                          <a:rPr lang="en-US" sz="1600" i="1" smtClean="0">
                            <a:latin typeface="Cambria Math" panose="02040503050406030204" pitchFamily="18" charset="0"/>
                          </a:rPr>
                          <m:t> </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m:t>
                            </m:r>
                            <m:d>
                              <m:dPr>
                                <m:ctrlPr>
                                  <a:rPr lang="en-US" sz="1600" i="1">
                                    <a:latin typeface="Cambria Math" panose="02040503050406030204" pitchFamily="18" charset="0"/>
                                  </a:rPr>
                                </m:ctrlPr>
                              </m:dPr>
                              <m:e>
                                <m:r>
                                  <a:rPr lang="en-US" sz="1600" i="1">
                                    <a:latin typeface="Cambria Math" panose="02040503050406030204" pitchFamily="18" charset="0"/>
                                  </a:rPr>
                                  <m:t>20−</m:t>
                                </m:r>
                                <m:r>
                                  <a:rPr lang="en-US" sz="1600" b="0" i="1" smtClean="0">
                                    <a:latin typeface="Cambria Math" panose="02040503050406030204" pitchFamily="18" charset="0"/>
                                  </a:rPr>
                                  <m:t>5(2)</m:t>
                                </m:r>
                              </m:e>
                            </m:d>
                          </m:num>
                          <m:den>
                            <m:r>
                              <a:rPr lang="en-US" sz="1600" i="1">
                                <a:latin typeface="Cambria Math" panose="02040503050406030204" pitchFamily="18" charset="0"/>
                              </a:rPr>
                              <m:t>9</m:t>
                            </m:r>
                          </m:den>
                        </m:f>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indent="0">
                  <a:buNone/>
                </a:pPr>
                <a:endParaRPr lang="en-US" sz="1600" i="1" dirty="0">
                  <a:latin typeface="Cambria Math" panose="02040503050406030204" pitchFamily="18" charset="0"/>
                </a:endParaRPr>
              </a:p>
              <a:p>
                <a:pPr marL="0" lvl="0" indent="0">
                  <a:buNone/>
                </a:pPr>
                <a:endParaRPr lang="en-US" sz="18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3295160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i="1" dirty="0">
                    <a:latin typeface="Cambria Math" panose="02040503050406030204" pitchFamily="18" charset="0"/>
                  </a:rPr>
                  <a:t> </a:t>
                </a:r>
                <a:r>
                  <a:rPr lang="en-US" sz="1700" i="1" dirty="0">
                    <a:latin typeface="Cambria Math" panose="02040503050406030204" pitchFamily="18" charset="0"/>
                  </a:rPr>
                  <a:t> </a:t>
                </a:r>
                <a14:m>
                  <m:oMath xmlns:m="http://schemas.openxmlformats.org/officeDocument/2006/math">
                    <m:r>
                      <a:rPr lang="en-US" sz="1700" i="1">
                        <a:latin typeface="Cambria Math" panose="02040503050406030204" pitchFamily="18" charset="0"/>
                      </a:rPr>
                      <m:t>𝐴</m:t>
                    </m:r>
                    <m:d>
                      <m:dPr>
                        <m:ctrlPr>
                          <a:rPr lang="en-US" sz="1700" i="1">
                            <a:latin typeface="Cambria Math" panose="02040503050406030204" pitchFamily="18" charset="0"/>
                          </a:rPr>
                        </m:ctrlPr>
                      </m:dPr>
                      <m:e>
                        <m:r>
                          <a:rPr lang="en-US" sz="1700" b="0" i="1" smtClean="0">
                            <a:latin typeface="Cambria Math" panose="02040503050406030204" pitchFamily="18" charset="0"/>
                          </a:rPr>
                          <m:t>5</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2−</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e>
                        </m:d>
                      </m:e>
                    </m:d>
                  </m:oMath>
                </a14:m>
                <a:r>
                  <a:rPr lang="en-US" sz="1800" dirty="0"/>
                  <a:t> </a:t>
                </a:r>
                <a14:m>
                  <m:oMath xmlns:m="http://schemas.openxmlformats.org/officeDocument/2006/math">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15+4</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num>
                          <m:den>
                            <m:r>
                              <a:rPr lang="en-US" sz="1600" i="1">
                                <a:latin typeface="Cambria Math" panose="02040503050406030204" pitchFamily="18" charset="0"/>
                              </a:rPr>
                              <m:t>18</m:t>
                            </m:r>
                          </m:den>
                        </m:f>
                      </m:e>
                    </m:d>
                    <m:d>
                      <m:dPr>
                        <m:ctrlPr>
                          <a:rPr lang="en-US" sz="1600" i="1">
                            <a:latin typeface="Cambria Math" panose="02040503050406030204" pitchFamily="18" charset="0"/>
                          </a:rPr>
                        </m:ctrlPr>
                      </m:dPr>
                      <m:e>
                        <m:r>
                          <a:rPr lang="en-US" sz="1600" b="0" i="1" smtClean="0">
                            <a:latin typeface="Cambria Math" panose="02040503050406030204" pitchFamily="18" charset="0"/>
                          </a:rPr>
                          <m:t>15</m:t>
                        </m:r>
                        <m:r>
                          <a:rPr lang="en-US" sz="1600" i="1">
                            <a:latin typeface="Cambria Math" panose="02040503050406030204" pitchFamily="18" charset="0"/>
                          </a:rPr>
                          <m:t>0−</m:t>
                        </m:r>
                        <m:r>
                          <a:rPr lang="en-US" sz="1600" b="0" i="1" smtClean="0">
                            <a:latin typeface="Cambria Math" panose="02040503050406030204" pitchFamily="18" charset="0"/>
                          </a:rPr>
                          <m:t>1</m:t>
                        </m:r>
                        <m:r>
                          <a:rPr lang="en-US" sz="1600" i="1">
                            <a:latin typeface="Cambria Math" panose="02040503050406030204" pitchFamily="18" charset="0"/>
                          </a:rPr>
                          <m:t>00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smtClean="0">
                            <a:latin typeface="Cambria Math" panose="02040503050406030204" pitchFamily="18" charset="0"/>
                          </a:rPr>
                          <m:t> </m:t>
                        </m:r>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m:t>
                            </m:r>
                            <m:r>
                              <a:rPr lang="en-US" sz="1600" b="0" i="1" smtClean="0">
                                <a:latin typeface="Cambria Math" panose="02040503050406030204" pitchFamily="18" charset="0"/>
                              </a:rPr>
                              <m:t>0</m:t>
                            </m:r>
                          </m:num>
                          <m:den>
                            <m:r>
                              <a:rPr lang="en-US" sz="1600" i="1">
                                <a:latin typeface="Cambria Math" panose="02040503050406030204" pitchFamily="18" charset="0"/>
                              </a:rPr>
                              <m:t>9</m:t>
                            </m:r>
                          </m:den>
                        </m:f>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lvl="0" indent="0">
                  <a:buNone/>
                </a:pPr>
                <a14:m>
                  <m:oMath xmlns:m="http://schemas.openxmlformats.org/officeDocument/2006/math">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2250−1500</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2</m:t>
                            </m:r>
                          </m:e>
                        </m:rad>
                        <m:r>
                          <a:rPr lang="en-US" sz="1600" b="0" i="1" smtClean="0">
                            <a:latin typeface="Cambria Math" panose="02040503050406030204" pitchFamily="18" charset="0"/>
                          </a:rPr>
                          <m:t>+600</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2</m:t>
                            </m:r>
                          </m:e>
                        </m:rad>
                        <m:r>
                          <a:rPr lang="en-US" sz="1600" b="0" i="1" smtClean="0">
                            <a:latin typeface="Cambria Math" panose="02040503050406030204" pitchFamily="18" charset="0"/>
                          </a:rPr>
                          <m:t>−400</m:t>
                        </m:r>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4</m:t>
                            </m:r>
                          </m:e>
                        </m:rad>
                      </m:num>
                      <m:den>
                        <m:r>
                          <a:rPr lang="en-US" sz="1600" b="0" i="1" smtClean="0">
                            <a:latin typeface="Cambria Math" panose="02040503050406030204" pitchFamily="18" charset="0"/>
                          </a:rPr>
                          <m:t>18</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100</m:t>
                        </m:r>
                      </m:num>
                      <m:den>
                        <m:r>
                          <a:rPr lang="en-US" sz="1600" b="0" i="1" smtClean="0">
                            <a:latin typeface="Cambria Math" panose="02040503050406030204" pitchFamily="18" charset="0"/>
                          </a:rPr>
                          <m:t>9</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50</m:t>
                        </m:r>
                      </m:num>
                      <m:den>
                        <m:r>
                          <a:rPr lang="en-US" sz="1600" b="0" i="1" smtClean="0">
                            <a:latin typeface="Cambria Math" panose="02040503050406030204" pitchFamily="18" charset="0"/>
                          </a:rPr>
                          <m:t>9</m:t>
                        </m:r>
                      </m:den>
                    </m:f>
                  </m:oMath>
                </a14:m>
                <a:r>
                  <a:rPr lang="en-US" sz="16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225</m:t>
                        </m:r>
                        <m:r>
                          <a:rPr lang="en-US" sz="1600" i="1">
                            <a:latin typeface="Cambria Math" panose="02040503050406030204" pitchFamily="18" charset="0"/>
                          </a:rPr>
                          <m:t>0−</m:t>
                        </m:r>
                        <m:r>
                          <a:rPr lang="en-US" sz="1600" b="0" i="1" smtClean="0">
                            <a:latin typeface="Cambria Math" panose="02040503050406030204" pitchFamily="18" charset="0"/>
                          </a:rPr>
                          <m:t>9</m:t>
                        </m:r>
                        <m:r>
                          <a:rPr lang="en-US" sz="1600" i="1">
                            <a:latin typeface="Cambria Math" panose="02040503050406030204" pitchFamily="18" charset="0"/>
                          </a:rPr>
                          <m:t>00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m:t>
                        </m:r>
                        <m:r>
                          <a:rPr lang="en-US" sz="1600" b="0" i="1" smtClean="0">
                            <a:latin typeface="Cambria Math" panose="02040503050406030204" pitchFamily="18" charset="0"/>
                          </a:rPr>
                          <m:t>4</m:t>
                        </m:r>
                        <m:r>
                          <a:rPr lang="en-US" sz="1600" i="1">
                            <a:latin typeface="Cambria Math" panose="02040503050406030204" pitchFamily="18" charset="0"/>
                          </a:rPr>
                          <m:t>00</m:t>
                        </m:r>
                        <m:r>
                          <a:rPr lang="en-US" sz="1600" b="0" i="1" smtClean="0">
                            <a:latin typeface="Cambria Math" panose="02040503050406030204" pitchFamily="18" charset="0"/>
                          </a:rPr>
                          <m:t>(2)</m:t>
                        </m:r>
                        <m:r>
                          <a:rPr lang="en-US" sz="1600" i="1" smtClean="0">
                            <a:latin typeface="Cambria Math" panose="02040503050406030204" pitchFamily="18" charset="0"/>
                          </a:rPr>
                          <m:t> </m:t>
                        </m:r>
                      </m:num>
                      <m:den>
                        <m:r>
                          <a:rPr lang="en-US" sz="1600" i="1">
                            <a:latin typeface="Cambria Math" panose="02040503050406030204" pitchFamily="18" charset="0"/>
                          </a:rPr>
                          <m:t>18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100</m:t>
                        </m:r>
                      </m:num>
                      <m:den>
                        <m:r>
                          <a:rPr lang="en-US" sz="1600" i="1">
                            <a:latin typeface="Cambria Math" panose="02040503050406030204" pitchFamily="18" charset="0"/>
                          </a:rPr>
                          <m:t>9</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145</m:t>
                        </m:r>
                        <m:r>
                          <a:rPr lang="en-US" sz="1600" i="1">
                            <a:latin typeface="Cambria Math" panose="02040503050406030204" pitchFamily="18" charset="0"/>
                          </a:rPr>
                          <m:t>0−</m:t>
                        </m:r>
                        <m:r>
                          <a:rPr lang="en-US" sz="1600" b="0" i="1" smtClean="0">
                            <a:latin typeface="Cambria Math" panose="02040503050406030204" pitchFamily="18" charset="0"/>
                          </a:rPr>
                          <m:t>9</m:t>
                        </m:r>
                        <m:r>
                          <a:rPr lang="en-US" sz="1600" i="1">
                            <a:latin typeface="Cambria Math" panose="02040503050406030204" pitchFamily="18" charset="0"/>
                          </a:rPr>
                          <m:t>00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 </m:t>
                        </m:r>
                      </m:num>
                      <m:den>
                        <m:r>
                          <a:rPr lang="en-US" sz="1600" i="1">
                            <a:latin typeface="Cambria Math" panose="02040503050406030204" pitchFamily="18" charset="0"/>
                          </a:rPr>
                          <m:t>18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100</m:t>
                        </m:r>
                      </m:num>
                      <m:den>
                        <m:r>
                          <a:rPr lang="en-US" sz="1600" i="1">
                            <a:latin typeface="Cambria Math" panose="02040503050406030204" pitchFamily="18" charset="0"/>
                          </a:rPr>
                          <m:t>9</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725</m:t>
                        </m:r>
                        <m:r>
                          <a:rPr lang="en-US" sz="1600" i="1">
                            <a:latin typeface="Cambria Math" panose="02040503050406030204" pitchFamily="18" charset="0"/>
                          </a:rPr>
                          <m:t>−</m:t>
                        </m:r>
                        <m:r>
                          <a:rPr lang="en-US" sz="1600" b="0" i="1" smtClean="0">
                            <a:latin typeface="Cambria Math" panose="02040503050406030204" pitchFamily="18" charset="0"/>
                          </a:rPr>
                          <m:t>45</m:t>
                        </m:r>
                        <m:r>
                          <a:rPr lang="en-US" sz="1600" i="1">
                            <a:latin typeface="Cambria Math" panose="02040503050406030204" pitchFamily="18" charset="0"/>
                          </a:rPr>
                          <m:t>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 </m:t>
                        </m:r>
                      </m:num>
                      <m:den>
                        <m:r>
                          <a:rPr lang="en-US" sz="1600" b="0" i="1" smtClean="0">
                            <a:latin typeface="Cambria Math" panose="02040503050406030204" pitchFamily="18" charset="0"/>
                          </a:rPr>
                          <m:t>9</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100</m:t>
                        </m:r>
                      </m:num>
                      <m:den>
                        <m:r>
                          <a:rPr lang="en-US" sz="1600" i="1">
                            <a:latin typeface="Cambria Math" panose="02040503050406030204" pitchFamily="18" charset="0"/>
                          </a:rPr>
                          <m:t>9</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50</m:t>
                        </m:r>
                      </m:num>
                      <m:den>
                        <m:r>
                          <a:rPr lang="en-US" sz="1600" i="1">
                            <a:latin typeface="Cambria Math" panose="02040503050406030204" pitchFamily="18" charset="0"/>
                          </a:rPr>
                          <m:t>9</m:t>
                        </m:r>
                      </m:den>
                    </m:f>
                  </m:oMath>
                </a14:m>
                <a:r>
                  <a:rPr lang="en-US" sz="1600" i="1" dirty="0">
                    <a:latin typeface="Cambria Math" panose="02040503050406030204" pitchFamily="18" charset="0"/>
                  </a:rPr>
                  <a:t>  </a:t>
                </a:r>
              </a:p>
              <a:p>
                <a:pPr marL="0" indent="0">
                  <a:buNone/>
                </a:pP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675</m:t>
                        </m:r>
                        <m:r>
                          <a:rPr lang="en-US" sz="1600" i="1">
                            <a:latin typeface="Cambria Math" panose="02040503050406030204" pitchFamily="18" charset="0"/>
                          </a:rPr>
                          <m:t>−</m:t>
                        </m:r>
                        <m:r>
                          <a:rPr lang="en-US" sz="1600" b="0" i="1" smtClean="0">
                            <a:latin typeface="Cambria Math" panose="02040503050406030204" pitchFamily="18" charset="0"/>
                          </a:rPr>
                          <m:t>45</m:t>
                        </m:r>
                        <m:r>
                          <a:rPr lang="en-US" sz="1600" i="1">
                            <a:latin typeface="Cambria Math" panose="02040503050406030204" pitchFamily="18" charset="0"/>
                          </a:rPr>
                          <m:t>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 </m:t>
                        </m:r>
                      </m:num>
                      <m:den>
                        <m:r>
                          <a:rPr lang="en-US" sz="1600" i="1">
                            <a:latin typeface="Cambria Math" panose="02040503050406030204" pitchFamily="18" charset="0"/>
                          </a:rPr>
                          <m:t>9</m:t>
                        </m:r>
                      </m:den>
                    </m:f>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4.29</m:t>
                    </m:r>
                  </m:oMath>
                </a14:m>
                <a:r>
                  <a:rPr lang="en-US" sz="1600" i="1" dirty="0">
                    <a:latin typeface="Cambria Math" panose="02040503050406030204" pitchFamily="18" charset="0"/>
                  </a:rPr>
                  <a:t>     </a:t>
                </a:r>
              </a:p>
              <a:p>
                <a:pPr marL="0" lvl="0" indent="0">
                  <a:buNone/>
                </a:pPr>
                <a:endParaRPr lang="en-US" sz="1600" i="1" dirty="0">
                  <a:latin typeface="Cambria Math" panose="02040503050406030204" pitchFamily="18" charset="0"/>
                </a:endParaRPr>
              </a:p>
              <a:p>
                <a:pPr marL="0" indent="0">
                  <a:buNone/>
                </a:pPr>
                <a:endParaRPr lang="en-US" sz="1600" i="1" dirty="0">
                  <a:latin typeface="Cambria Math" panose="02040503050406030204" pitchFamily="18" charset="0"/>
                </a:endParaRPr>
              </a:p>
              <a:p>
                <a:pPr marL="0" lvl="0" indent="0">
                  <a:buNone/>
                </a:pPr>
                <a:endParaRPr lang="en-US" sz="18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32014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0A77-FE14-437C-B26C-36934508C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049668-D063-4F6D-BE9D-A62DB6957095}"/>
              </a:ext>
            </a:extLst>
          </p:cNvPr>
          <p:cNvSpPr>
            <a:spLocks noGrp="1"/>
          </p:cNvSpPr>
          <p:nvPr>
            <p:ph idx="1"/>
          </p:nvPr>
        </p:nvSpPr>
        <p:spPr/>
        <p:txBody>
          <a:bodyPr/>
          <a:lstStyle/>
          <a:p>
            <a:pPr lvl="0"/>
            <a:r>
              <a:rPr lang="en-US" dirty="0"/>
              <a:t>Some convenient equations include</a:t>
            </a:r>
            <a:endParaRPr lang="en-US" sz="4000" dirty="0"/>
          </a:p>
          <a:p>
            <a:pPr lvl="1"/>
            <a:r>
              <a:rPr lang="en-US" dirty="0"/>
              <a:t>Revenue = (number of items sold) x (price of one unit)</a:t>
            </a:r>
            <a:endParaRPr lang="en-US" sz="3600" dirty="0"/>
          </a:p>
          <a:p>
            <a:pPr lvl="1"/>
            <a:r>
              <a:rPr lang="en-US" dirty="0"/>
              <a:t>Cost = (number of items produced) x (average cost to produce each unit)</a:t>
            </a:r>
            <a:endParaRPr lang="en-US" sz="3600" dirty="0"/>
          </a:p>
          <a:p>
            <a:pPr lvl="1"/>
            <a:r>
              <a:rPr lang="en-US" dirty="0"/>
              <a:t>Profit = Revenue – Cost</a:t>
            </a:r>
          </a:p>
          <a:p>
            <a:pPr lvl="1"/>
            <a:endParaRPr lang="en-US" dirty="0"/>
          </a:p>
          <a:p>
            <a:pPr lvl="2"/>
            <a:r>
              <a:rPr lang="en-US" dirty="0"/>
              <a:t>The best guide is common sense.  The formula is usually relatively simple to apply if you slow down and think it through.</a:t>
            </a:r>
          </a:p>
        </p:txBody>
      </p:sp>
    </p:spTree>
    <p:extLst>
      <p:ext uri="{BB962C8B-B14F-4D97-AF65-F5344CB8AC3E}">
        <p14:creationId xmlns:p14="http://schemas.microsoft.com/office/powerpoint/2010/main" val="22422167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r>
                  <a:rPr lang="en-US" sz="1800" dirty="0"/>
                  <a:t>To summarize, </a:t>
                </a:r>
              </a:p>
              <a:p>
                <a:pPr marL="0" indent="0">
                  <a:buNone/>
                </a:pP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r>
                          <a:rPr lang="en-US" sz="1800" i="1">
                            <a:latin typeface="Cambria Math" panose="02040503050406030204" pitchFamily="18" charset="0"/>
                          </a:rPr>
                          <m:t>0</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50</m:t>
                        </m:r>
                      </m:num>
                      <m:den>
                        <m:r>
                          <a:rPr lang="en-US" sz="1800" i="1">
                            <a:latin typeface="Cambria Math" panose="02040503050406030204" pitchFamily="18" charset="0"/>
                          </a:rPr>
                          <m:t>9</m:t>
                        </m:r>
                      </m:den>
                    </m:f>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5.56</m:t>
                    </m:r>
                  </m:oMath>
                </a14:m>
                <a:r>
                  <a:rPr lang="en-US" sz="1800" i="1" dirty="0">
                    <a:latin typeface="Cambria Math" panose="02040503050406030204" pitchFamily="18" charset="0"/>
                  </a:rPr>
                  <a:t>     </a:t>
                </a:r>
              </a:p>
              <a:p>
                <a:pPr marL="0" lvl="0" indent="0">
                  <a:buNone/>
                </a:pPr>
                <a14:m>
                  <m:oMath xmlns:m="http://schemas.openxmlformats.org/officeDocument/2006/math">
                    <m:r>
                      <a:rPr lang="en-US" sz="1800" i="1">
                        <a:latin typeface="Cambria Math" panose="02040503050406030204" pitchFamily="18" charset="0"/>
                      </a:rPr>
                      <m:t>𝐴</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22+7</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e>
                            </m:d>
                          </m:num>
                          <m:den>
                            <m:r>
                              <a:rPr lang="en-US" sz="1800" i="1">
                                <a:latin typeface="Cambria Math" panose="02040503050406030204" pitchFamily="18" charset="0"/>
                              </a:rPr>
                              <m:t>193</m:t>
                            </m:r>
                          </m:den>
                        </m:f>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2605500−694800</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num>
                      <m:den>
                        <m:r>
                          <a:rPr lang="en-US" sz="2000" i="1">
                            <a:latin typeface="Cambria Math" panose="02040503050406030204" pitchFamily="18" charset="0"/>
                          </a:rPr>
                          <m:t>670482</m:t>
                        </m:r>
                      </m:den>
                    </m:f>
                  </m:oMath>
                </a14:m>
                <a:r>
                  <a:rPr lang="en-US" sz="2000" i="1" dirty="0">
                    <a:latin typeface="Cambria Math" panose="02040503050406030204" pitchFamily="18" charset="0"/>
                  </a:rPr>
                  <a:t> </a:t>
                </a:r>
                <a14:m>
                  <m:oMath xmlns:m="http://schemas.openxmlformats.org/officeDocument/2006/math">
                    <m:r>
                      <a:rPr lang="en-US" sz="2000" i="1" dirty="0">
                        <a:latin typeface="Cambria Math" panose="02040503050406030204" pitchFamily="18" charset="0"/>
                        <a:ea typeface="Cambria Math" panose="02040503050406030204" pitchFamily="18" charset="0"/>
                      </a:rPr>
                      <m:t>≅2.42</m:t>
                    </m:r>
                  </m:oMath>
                </a14:m>
                <a:r>
                  <a:rPr lang="en-US" sz="2000" i="1" dirty="0">
                    <a:latin typeface="Cambria Math" panose="02040503050406030204" pitchFamily="18" charset="0"/>
                  </a:rPr>
                  <a:t>  </a:t>
                </a:r>
              </a:p>
              <a:p>
                <a:pPr marL="0" lvl="0" indent="0">
                  <a:buNone/>
                </a:pPr>
                <a:r>
                  <a:rPr lang="en-US" sz="1800" i="1" dirty="0">
                    <a:latin typeface="Cambria Math" panose="02040503050406030204" pitchFamily="18" charset="0"/>
                  </a:rPr>
                  <a:t> </a:t>
                </a:r>
                <a:r>
                  <a:rPr lang="en-US" sz="1700" i="1" dirty="0">
                    <a:latin typeface="Cambria Math" panose="02040503050406030204" pitchFamily="18" charset="0"/>
                  </a:rPr>
                  <a:t> </a:t>
                </a:r>
                <a14:m>
                  <m:oMath xmlns:m="http://schemas.openxmlformats.org/officeDocument/2006/math">
                    <m:r>
                      <a:rPr lang="en-US" sz="1700" i="1">
                        <a:latin typeface="Cambria Math" panose="02040503050406030204" pitchFamily="18" charset="0"/>
                      </a:rPr>
                      <m:t>𝐴</m:t>
                    </m:r>
                    <m:d>
                      <m:dPr>
                        <m:ctrlPr>
                          <a:rPr lang="en-US" sz="1700" i="1">
                            <a:latin typeface="Cambria Math" panose="02040503050406030204" pitchFamily="18" charset="0"/>
                          </a:rPr>
                        </m:ctrlPr>
                      </m:dPr>
                      <m:e>
                        <m:r>
                          <a:rPr lang="en-US" sz="1700" b="0" i="1" smtClean="0">
                            <a:latin typeface="Cambria Math" panose="02040503050406030204" pitchFamily="18" charset="0"/>
                          </a:rPr>
                          <m:t>5</m:t>
                        </m:r>
                        <m:d>
                          <m:dPr>
                            <m:ctrlPr>
                              <a:rPr lang="en-US" sz="1700" b="0" i="1" smtClean="0">
                                <a:latin typeface="Cambria Math" panose="02040503050406030204" pitchFamily="18" charset="0"/>
                              </a:rPr>
                            </m:ctrlPr>
                          </m:dPr>
                          <m:e>
                            <m:r>
                              <a:rPr lang="en-US" sz="1700" b="0" i="1" smtClean="0">
                                <a:latin typeface="Cambria Math" panose="02040503050406030204" pitchFamily="18" charset="0"/>
                              </a:rPr>
                              <m:t>2−</m:t>
                            </m:r>
                            <m:rad>
                              <m:radPr>
                                <m:degHide m:val="on"/>
                                <m:ctrlPr>
                                  <a:rPr lang="en-US" sz="1700" b="0" i="1" smtClean="0">
                                    <a:latin typeface="Cambria Math" panose="02040503050406030204" pitchFamily="18" charset="0"/>
                                  </a:rPr>
                                </m:ctrlPr>
                              </m:radPr>
                              <m:deg/>
                              <m:e>
                                <m:r>
                                  <a:rPr lang="en-US" sz="1700" b="0" i="1" smtClean="0">
                                    <a:latin typeface="Cambria Math" panose="02040503050406030204" pitchFamily="18" charset="0"/>
                                  </a:rPr>
                                  <m:t>2</m:t>
                                </m:r>
                              </m:e>
                            </m:rad>
                          </m:e>
                        </m:d>
                      </m:e>
                    </m:d>
                  </m:oMath>
                </a14:m>
                <a:r>
                  <a:rPr lang="en-US" sz="1800" dirty="0"/>
                  <a:t> </a:t>
                </a:r>
                <a14:m>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675</m:t>
                        </m:r>
                        <m:r>
                          <a:rPr lang="en-US" sz="1600" i="1">
                            <a:latin typeface="Cambria Math" panose="02040503050406030204" pitchFamily="18" charset="0"/>
                          </a:rPr>
                          <m:t>−</m:t>
                        </m:r>
                        <m:r>
                          <a:rPr lang="en-US" sz="1600" b="0" i="1" smtClean="0">
                            <a:latin typeface="Cambria Math" panose="02040503050406030204" pitchFamily="18" charset="0"/>
                          </a:rPr>
                          <m:t>45</m:t>
                        </m:r>
                        <m:r>
                          <a:rPr lang="en-US" sz="1600" i="1">
                            <a:latin typeface="Cambria Math" panose="02040503050406030204" pitchFamily="18" charset="0"/>
                          </a:rPr>
                          <m:t>0</m:t>
                        </m:r>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r>
                          <a:rPr lang="en-US" sz="1600" i="1">
                            <a:latin typeface="Cambria Math" panose="02040503050406030204" pitchFamily="18" charset="0"/>
                          </a:rPr>
                          <m:t> </m:t>
                        </m:r>
                      </m:num>
                      <m:den>
                        <m:r>
                          <a:rPr lang="en-US" sz="1600" i="1">
                            <a:latin typeface="Cambria Math" panose="02040503050406030204" pitchFamily="18" charset="0"/>
                          </a:rPr>
                          <m:t>9</m:t>
                        </m:r>
                      </m:den>
                    </m:f>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4.29</m:t>
                    </m:r>
                  </m:oMath>
                </a14:m>
                <a:r>
                  <a:rPr lang="en-US" sz="1600" i="1" dirty="0">
                    <a:latin typeface="Cambria Math" panose="02040503050406030204" pitchFamily="18" charset="0"/>
                  </a:rPr>
                  <a:t>     </a:t>
                </a:r>
              </a:p>
              <a:p>
                <a:pPr marL="0" lvl="0" indent="0">
                  <a:buNone/>
                </a:pPr>
                <a:r>
                  <a:rPr lang="en-US" sz="1600" dirty="0">
                    <a:latin typeface="Cambria Math" panose="02040503050406030204" pitchFamily="18" charset="0"/>
                  </a:rPr>
                  <a:t>The minimum area is the second case and the maximum area is the first case.</a:t>
                </a:r>
              </a:p>
              <a:p>
                <a:pPr marL="0" indent="0">
                  <a:buNone/>
                </a:pPr>
                <a:endParaRPr lang="en-US" sz="1600" i="1" dirty="0">
                  <a:latin typeface="Cambria Math" panose="02040503050406030204" pitchFamily="18" charset="0"/>
                </a:endParaRPr>
              </a:p>
              <a:p>
                <a:pPr marL="0" lvl="0" indent="0">
                  <a:buNone/>
                </a:pPr>
                <a:endParaRPr lang="en-US" sz="180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40881500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342900" lvl="0" indent="-342900">
                  <a:buAutoNum type="alphaLcParenR"/>
                </a:pPr>
                <a:r>
                  <a:rPr lang="en-US" sz="1800" dirty="0">
                    <a:latin typeface="Cambria Math" panose="02040503050406030204" pitchFamily="18" charset="0"/>
                  </a:rPr>
                  <a:t>The minimum area occurs when </a:t>
                </a:r>
                <a14:m>
                  <m:oMath xmlns:m="http://schemas.openxmlformats.org/officeDocument/2006/math">
                    <m:r>
                      <m:rPr>
                        <m:sty m:val="p"/>
                      </m:rPr>
                      <a:rPr lang="en-US" sz="1800" b="0" i="0" smtClean="0">
                        <a:latin typeface="Cambria Math" panose="02040503050406030204" pitchFamily="18" charset="0"/>
                      </a:rPr>
                      <m:t>x</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22+7</m:t>
                            </m:r>
                            <m:rad>
                              <m:radPr>
                                <m:degHide m:val="on"/>
                                <m:ctrlPr>
                                  <a:rPr lang="en-US" sz="1800" b="0" i="1" smtClean="0">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2</m:t>
                                </m:r>
                              </m:e>
                            </m:rad>
                          </m:e>
                        </m:d>
                      </m:num>
                      <m:den>
                        <m:r>
                          <a:rPr lang="en-US" sz="1800" b="0" i="1" smtClean="0">
                            <a:latin typeface="Cambria Math" panose="02040503050406030204" pitchFamily="18" charset="0"/>
                            <a:ea typeface="Cambria Math" panose="02040503050406030204" pitchFamily="18" charset="0"/>
                          </a:rPr>
                          <m:t>193</m:t>
                        </m:r>
                      </m:den>
                    </m:f>
                  </m:oMath>
                </a14:m>
                <a:r>
                  <a:rPr lang="en-US" sz="1800" i="1" dirty="0">
                    <a:latin typeface="Cambria Math" panose="02040503050406030204" pitchFamily="18" charset="0"/>
                  </a:rPr>
                  <a:t>   </a:t>
                </a:r>
              </a:p>
              <a:p>
                <a:pPr marL="0" lvl="0" indent="0">
                  <a:buNone/>
                </a:pPr>
                <a:r>
                  <a:rPr lang="en-US" sz="1800" dirty="0">
                    <a:latin typeface="Cambria Math" panose="02040503050406030204" pitchFamily="18" charset="0"/>
                  </a:rPr>
                  <a:t>We know that the perimeter of the triangle is </a:t>
                </a:r>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r>
                      <a:rPr lang="en-US" sz="1800" b="0" i="1" smtClean="0">
                        <a:latin typeface="Cambria Math" panose="02040503050406030204" pitchFamily="18" charset="0"/>
                      </a:rPr>
                      <m:t>𝑥</m:t>
                    </m:r>
                  </m:oMath>
                </a14:m>
                <a:r>
                  <a:rPr lang="en-US" sz="1800" i="1" dirty="0">
                    <a:latin typeface="Cambria Math" panose="02040503050406030204" pitchFamily="18" charset="0"/>
                  </a:rPr>
                  <a:t> </a:t>
                </a:r>
              </a:p>
              <a:p>
                <a:pPr marL="0" lvl="0" indent="0">
                  <a:buNone/>
                </a:pPr>
                <a14:m>
                  <m:oMath xmlns:m="http://schemas.openxmlformats.org/officeDocument/2006/math">
                    <m:d>
                      <m:dPr>
                        <m:ctrlPr>
                          <a:rPr lang="en-US" sz="1800" i="1" smtClean="0">
                            <a:latin typeface="Cambria Math" panose="02040503050406030204" pitchFamily="18" charset="0"/>
                          </a:rPr>
                        </m:ctrlPr>
                      </m:dPr>
                      <m:e>
                        <m:r>
                          <a:rPr lang="en-US" sz="1800" b="0" i="1" smtClean="0">
                            <a:latin typeface="Cambria Math" panose="02040503050406030204" pitchFamily="18" charset="0"/>
                          </a:rPr>
                          <m:t>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22+7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e>
                            </m:d>
                          </m:num>
                          <m:den>
                            <m:r>
                              <a:rPr lang="en-US" sz="1800" b="0" i="1" smtClean="0">
                                <a:latin typeface="Cambria Math" panose="02040503050406030204" pitchFamily="18" charset="0"/>
                              </a:rPr>
                              <m:t>193</m:t>
                            </m:r>
                          </m:den>
                        </m:f>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44+14</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+22</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r>
                              <a:rPr lang="en-US" sz="1800" b="0" i="1" smtClean="0">
                                <a:latin typeface="Cambria Math" panose="02040503050406030204" pitchFamily="18" charset="0"/>
                              </a:rPr>
                              <m:t>+7</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4</m:t>
                                </m:r>
                              </m:e>
                            </m:rad>
                          </m:e>
                        </m:d>
                      </m:num>
                      <m:den>
                        <m:r>
                          <a:rPr lang="en-US" sz="1800" b="0" i="1" smtClean="0">
                            <a:latin typeface="Cambria Math" panose="02040503050406030204" pitchFamily="18" charset="0"/>
                          </a:rPr>
                          <m:t>193</m:t>
                        </m:r>
                      </m:den>
                    </m:f>
                  </m:oMath>
                </a14:m>
                <a:r>
                  <a:rPr lang="en-US" sz="1800" i="1" dirty="0">
                    <a:latin typeface="Cambria Math" panose="02040503050406030204" pitchFamily="18" charset="0"/>
                  </a:rPr>
                  <a:t>   </a:t>
                </a:r>
              </a:p>
              <a:p>
                <a:pPr marL="0" lvl="0" indent="0">
                  <a:buNone/>
                </a:pP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44+</m:t>
                            </m:r>
                            <m:r>
                              <a:rPr lang="en-US" sz="1800" b="0" i="1" smtClean="0">
                                <a:latin typeface="Cambria Math" panose="02040503050406030204" pitchFamily="18" charset="0"/>
                              </a:rPr>
                              <m:t>36</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+7</m:t>
                            </m:r>
                            <m:r>
                              <a:rPr lang="en-US" sz="1800" b="0" i="1" smtClean="0">
                                <a:latin typeface="Cambria Math" panose="02040503050406030204" pitchFamily="18" charset="0"/>
                              </a:rPr>
                              <m:t>(2)</m:t>
                            </m:r>
                            <m:r>
                              <a:rPr lang="en-US" sz="1800" i="1" smtClean="0">
                                <a:latin typeface="Cambria Math" panose="02040503050406030204" pitchFamily="18" charset="0"/>
                              </a:rPr>
                              <m:t> </m:t>
                            </m:r>
                          </m:e>
                        </m: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b="0" i="1" smtClean="0">
                                <a:latin typeface="Cambria Math" panose="02040503050406030204" pitchFamily="18" charset="0"/>
                              </a:rPr>
                              <m:t>58</m:t>
                            </m:r>
                            <m:r>
                              <a:rPr lang="en-US" sz="1800" i="1">
                                <a:latin typeface="Cambria Math" panose="02040503050406030204" pitchFamily="18" charset="0"/>
                              </a:rPr>
                              <m:t>+36</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9141867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indent="0">
                  <a:buNone/>
                </a:pPr>
                <a:r>
                  <a:rPr lang="en-US" sz="1800" dirty="0"/>
                  <a:t>The perimeter of the rectangle would therefore be</a:t>
                </a:r>
              </a:p>
              <a:p>
                <a:pPr marL="0" indent="0">
                  <a:buNone/>
                </a:pPr>
                <a14:m>
                  <m:oMath xmlns:m="http://schemas.openxmlformats.org/officeDocument/2006/math">
                    <m:r>
                      <a:rPr lang="en-US" sz="1800" b="0" i="1" smtClean="0">
                        <a:latin typeface="Cambria Math" panose="02040503050406030204" pitchFamily="18" charset="0"/>
                      </a:rPr>
                      <m:t>10−</m:t>
                    </m:r>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b="0" i="1" smtClean="0">
                                <a:latin typeface="Cambria Math" panose="02040503050406030204" pitchFamily="18" charset="0"/>
                              </a:rPr>
                              <m:t>58</m:t>
                            </m:r>
                            <m:r>
                              <a:rPr lang="en-US" sz="1800" i="1">
                                <a:latin typeface="Cambria Math" panose="02040503050406030204" pitchFamily="18" charset="0"/>
                              </a:rPr>
                              <m:t>+36</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1930</m:t>
                        </m:r>
                      </m:num>
                      <m:den>
                        <m:r>
                          <a:rPr lang="en-US" sz="1800" b="0" i="1" smtClean="0">
                            <a:latin typeface="Cambria Math" panose="02040503050406030204" pitchFamily="18" charset="0"/>
                          </a:rPr>
                          <m:t>193</m:t>
                        </m:r>
                      </m:den>
                    </m:f>
                    <m:r>
                      <a:rPr lang="en-US" sz="1800" i="1">
                        <a:latin typeface="Cambria Math" panose="02040503050406030204" pitchFamily="18" charset="0"/>
                      </a:rPr>
                      <m:t>−</m:t>
                    </m:r>
                    <m:f>
                      <m:fPr>
                        <m:ctrlPr>
                          <a:rPr lang="en-US" sz="1800" i="1">
                            <a:latin typeface="Cambria Math" panose="02040503050406030204" pitchFamily="18" charset="0"/>
                          </a:rPr>
                        </m:ctrlPr>
                      </m:fPr>
                      <m:num>
                        <m:d>
                          <m:dPr>
                            <m:ctrlPr>
                              <a:rPr lang="en-US" sz="1800" i="1">
                                <a:latin typeface="Cambria Math" panose="02040503050406030204" pitchFamily="18" charset="0"/>
                              </a:rPr>
                            </m:ctrlPr>
                          </m:dPr>
                          <m:e>
                            <m:r>
                              <a:rPr lang="en-US" sz="1800" i="1">
                                <a:latin typeface="Cambria Math" panose="02040503050406030204" pitchFamily="18" charset="0"/>
                              </a:rPr>
                              <m:t>58</m:t>
                            </m:r>
                            <m:r>
                              <a:rPr lang="en-US" sz="1800" b="0" i="1" smtClean="0">
                                <a:latin typeface="Cambria Math" panose="02040503050406030204" pitchFamily="18" charset="0"/>
                              </a:rPr>
                              <m:t>0</m:t>
                            </m:r>
                            <m:r>
                              <a:rPr lang="en-US" sz="1800" i="1">
                                <a:latin typeface="Cambria Math" panose="02040503050406030204" pitchFamily="18" charset="0"/>
                              </a:rPr>
                              <m:t>+36</m:t>
                            </m:r>
                            <m:r>
                              <a:rPr lang="en-US" sz="1800" b="0" i="1" smtClean="0">
                                <a:latin typeface="Cambria Math" panose="02040503050406030204" pitchFamily="18" charset="0"/>
                              </a:rPr>
                              <m:t>0</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1930−580−360</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2</m:t>
                            </m:r>
                          </m:e>
                        </m:rad>
                      </m:num>
                      <m:den>
                        <m:r>
                          <a:rPr lang="en-US" sz="1800" b="0" i="1" smtClean="0">
                            <a:latin typeface="Cambria Math" panose="02040503050406030204" pitchFamily="18" charset="0"/>
                          </a:rPr>
                          <m:t>193</m:t>
                        </m:r>
                      </m:den>
                    </m:f>
                  </m:oMath>
                </a14:m>
                <a:r>
                  <a:rPr lang="en-US" sz="1800" i="1" dirty="0">
                    <a:latin typeface="Cambria Math" panose="02040503050406030204" pitchFamily="18" charset="0"/>
                  </a:rPr>
                  <a:t> </a:t>
                </a:r>
              </a:p>
              <a:p>
                <a:pPr marL="0" indent="0">
                  <a:buNone/>
                </a:pPr>
                <a14:m>
                  <m:oMath xmlns:m="http://schemas.openxmlformats.org/officeDocument/2006/math">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r>
                          <a:rPr lang="en-US" sz="1800" b="0" i="1" smtClean="0">
                            <a:latin typeface="Cambria Math" panose="02040503050406030204" pitchFamily="18" charset="0"/>
                          </a:rPr>
                          <m:t>35</m:t>
                        </m:r>
                        <m:r>
                          <a:rPr lang="en-US" sz="1800" i="1">
                            <a:latin typeface="Cambria Math" panose="02040503050406030204" pitchFamily="18" charset="0"/>
                          </a:rPr>
                          <m:t>0−360</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1108647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endParaRPr lang="en-US" sz="1800" dirty="0"/>
              </a:p>
              <a:p>
                <a:pPr marL="0" lvl="0" indent="0">
                  <a:buNone/>
                </a:pPr>
                <a:r>
                  <a:rPr lang="en-US" sz="1800" dirty="0"/>
                  <a:t>Therefore, to minimize the overall area, we will cut the wire </a:t>
                </a:r>
              </a:p>
              <a:p>
                <a:pPr marL="0" lvl="0" indent="0">
                  <a:buNone/>
                </a:pPr>
                <a:r>
                  <a:rPr lang="en-US" sz="1800" dirty="0"/>
                  <a:t>such that we use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10</m:t>
                        </m:r>
                        <m:d>
                          <m:dPr>
                            <m:ctrlPr>
                              <a:rPr lang="en-US" sz="1800" i="1">
                                <a:latin typeface="Cambria Math" panose="02040503050406030204" pitchFamily="18" charset="0"/>
                              </a:rPr>
                            </m:ctrlPr>
                          </m:dPr>
                          <m:e>
                            <m:r>
                              <a:rPr lang="en-US" sz="1800" i="1">
                                <a:latin typeface="Cambria Math" panose="02040503050406030204" pitchFamily="18" charset="0"/>
                              </a:rPr>
                              <m:t>58+36</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r>
                              <a:rPr lang="en-US" sz="1800" i="1">
                                <a:latin typeface="Cambria Math" panose="02040503050406030204" pitchFamily="18" charset="0"/>
                              </a:rPr>
                              <m:t> </m:t>
                            </m:r>
                          </m:e>
                        </m: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r>
                  <a:rPr lang="en-US" sz="1800" dirty="0">
                    <a:latin typeface="Cambria Math" panose="02040503050406030204" pitchFamily="18" charset="0"/>
                  </a:rPr>
                  <a:t>m for the triangle and  </a:t>
                </a:r>
              </a:p>
              <a:p>
                <a:pPr marL="0" lvl="0" indent="0">
                  <a:buNone/>
                </a:pP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1350−360</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e>
                        </m:rad>
                      </m:num>
                      <m:den>
                        <m:r>
                          <a:rPr lang="en-US" sz="1800" i="1">
                            <a:latin typeface="Cambria Math" panose="02040503050406030204" pitchFamily="18" charset="0"/>
                          </a:rPr>
                          <m:t>193</m:t>
                        </m:r>
                      </m:den>
                    </m:f>
                  </m:oMath>
                </a14:m>
                <a:r>
                  <a:rPr lang="en-US" sz="1800" i="1" dirty="0">
                    <a:latin typeface="Cambria Math" panose="02040503050406030204" pitchFamily="18" charset="0"/>
                  </a:rPr>
                  <a:t>  </a:t>
                </a:r>
                <a:r>
                  <a:rPr lang="en-US" sz="1800" dirty="0">
                    <a:latin typeface="Cambria Math" panose="02040503050406030204" pitchFamily="18" charset="0"/>
                  </a:rPr>
                  <a:t>m for the rectangle  </a:t>
                </a:r>
              </a:p>
              <a:p>
                <a:pPr marL="0" lvl="0" indent="0">
                  <a:buNone/>
                </a:pPr>
                <a:endParaRPr lang="en-US" sz="1800" dirty="0"/>
              </a:p>
            </p:txBody>
          </p:sp>
        </mc:Choice>
        <mc:Fallback xmlns="">
          <p:sp>
            <p:nvSpPr>
              <p:cNvPr id="3" name="Content Placeholder 2">
                <a:extLst>
                  <a:ext uri="{FF2B5EF4-FFF2-40B4-BE49-F238E27FC236}">
                    <a16:creationId xmlns:a16="http://schemas.microsoft.com/office/drawing/2014/main" id="{A4B7D776-303C-44AB-9BE0-C26D67B99548}"/>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26754071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69F6-C383-4EEE-9EBF-67A455968341}"/>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A4B7D776-303C-44AB-9BE0-C26D67B99548}"/>
              </a:ext>
            </a:extLst>
          </p:cNvPr>
          <p:cNvSpPr>
            <a:spLocks noGrp="1"/>
          </p:cNvSpPr>
          <p:nvPr>
            <p:ph idx="1"/>
          </p:nvPr>
        </p:nvSpPr>
        <p:spPr/>
        <p:txBody>
          <a:bodyPr>
            <a:normAutofit/>
          </a:bodyPr>
          <a:lstStyle/>
          <a:p>
            <a:pPr marL="0" lvl="0" indent="0">
              <a:buNone/>
            </a:pPr>
            <a:r>
              <a:rPr lang="en-US" sz="1800" dirty="0"/>
              <a:t>A wire of length ten </a:t>
            </a:r>
            <a:r>
              <a:rPr lang="en-US" sz="1800" dirty="0" err="1"/>
              <a:t>metres</a:t>
            </a:r>
            <a:r>
              <a:rPr lang="en-US" sz="1800" dirty="0"/>
              <a:t> is divided into two parts.  One forms a right isosceles triangle, and the other forms a rectangle with length twice as long as width.  How should the wire be cut so that the total area is </a:t>
            </a:r>
          </a:p>
          <a:p>
            <a:pPr marL="0" lvl="0" indent="0">
              <a:buNone/>
            </a:pPr>
            <a:r>
              <a:rPr lang="en-US" sz="1800" dirty="0"/>
              <a:t>a)  a minimum           b)   a maximum  </a:t>
            </a:r>
          </a:p>
          <a:p>
            <a:pPr marL="0" lvl="0" indent="0">
              <a:buNone/>
            </a:pPr>
            <a:r>
              <a:rPr lang="en-US" sz="1800" dirty="0"/>
              <a:t>Solution:  </a:t>
            </a:r>
          </a:p>
          <a:p>
            <a:pPr marL="0" lvl="0" indent="0">
              <a:buNone/>
            </a:pPr>
            <a:endParaRPr lang="en-US" sz="1800" dirty="0"/>
          </a:p>
          <a:p>
            <a:pPr marL="0" lvl="0" indent="0">
              <a:buNone/>
            </a:pPr>
            <a:r>
              <a:rPr lang="en-US" sz="1800" dirty="0"/>
              <a:t>b) We notice also that the maximum area occurs when x = 0</a:t>
            </a:r>
          </a:p>
          <a:p>
            <a:pPr marL="0" lvl="0" indent="0">
              <a:buNone/>
            </a:pPr>
            <a:r>
              <a:rPr lang="en-US" sz="1800" dirty="0"/>
              <a:t>Therefore, the maximum area will occur when we use all 10 m</a:t>
            </a:r>
          </a:p>
          <a:p>
            <a:pPr marL="0" lvl="0" indent="0">
              <a:buNone/>
            </a:pPr>
            <a:r>
              <a:rPr lang="en-US" sz="1800" dirty="0"/>
              <a:t>to build the rectangle and we do not build a triangle at all.</a:t>
            </a:r>
          </a:p>
        </p:txBody>
      </p:sp>
      <p:cxnSp>
        <p:nvCxnSpPr>
          <p:cNvPr id="5" name="Straight Connector 4">
            <a:extLst>
              <a:ext uri="{FF2B5EF4-FFF2-40B4-BE49-F238E27FC236}">
                <a16:creationId xmlns:a16="http://schemas.microsoft.com/office/drawing/2014/main" id="{023EB55D-7349-491A-86CF-51D5C7728D4B}"/>
              </a:ext>
            </a:extLst>
          </p:cNvPr>
          <p:cNvCxnSpPr/>
          <p:nvPr/>
        </p:nvCxnSpPr>
        <p:spPr>
          <a:xfrm>
            <a:off x="8229600" y="3033656"/>
            <a:ext cx="0" cy="935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AD2534-0192-40D5-9B05-86537DA0FDBF}"/>
              </a:ext>
            </a:extLst>
          </p:cNvPr>
          <p:cNvCxnSpPr/>
          <p:nvPr/>
        </p:nvCxnSpPr>
        <p:spPr>
          <a:xfrm>
            <a:off x="8218842" y="3958814"/>
            <a:ext cx="978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740566-F7A7-48AE-9AC2-4B3836A20316}"/>
              </a:ext>
            </a:extLst>
          </p:cNvPr>
          <p:cNvCxnSpPr/>
          <p:nvPr/>
        </p:nvCxnSpPr>
        <p:spPr>
          <a:xfrm>
            <a:off x="8229600" y="3033656"/>
            <a:ext cx="968188" cy="925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00EA31-E75A-410C-9010-1D2BD7F21C8F}"/>
              </a:ext>
            </a:extLst>
          </p:cNvPr>
          <p:cNvCxnSpPr/>
          <p:nvPr/>
        </p:nvCxnSpPr>
        <p:spPr>
          <a:xfrm>
            <a:off x="8627633"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E0054D-8BF9-41B8-9304-80ACC00EB2CF}"/>
              </a:ext>
            </a:extLst>
          </p:cNvPr>
          <p:cNvCxnSpPr/>
          <p:nvPr/>
        </p:nvCxnSpPr>
        <p:spPr>
          <a:xfrm>
            <a:off x="8767482" y="3958814"/>
            <a:ext cx="0" cy="10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A1B0D7-E0D2-4434-A702-5E43E06212FD}"/>
              </a:ext>
            </a:extLst>
          </p:cNvPr>
          <p:cNvCxnSpPr/>
          <p:nvPr/>
        </p:nvCxnSpPr>
        <p:spPr>
          <a:xfrm>
            <a:off x="8100508" y="4776395"/>
            <a:ext cx="0" cy="656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62B3A-C6F1-4BF8-AF66-90E86C8A5514}"/>
              </a:ext>
            </a:extLst>
          </p:cNvPr>
          <p:cNvCxnSpPr/>
          <p:nvPr/>
        </p:nvCxnSpPr>
        <p:spPr>
          <a:xfrm>
            <a:off x="8089751" y="4787153"/>
            <a:ext cx="16889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5C85BE-F550-451A-8604-8892D349C85C}"/>
              </a:ext>
            </a:extLst>
          </p:cNvPr>
          <p:cNvCxnSpPr/>
          <p:nvPr/>
        </p:nvCxnSpPr>
        <p:spPr>
          <a:xfrm>
            <a:off x="8100508" y="5432612"/>
            <a:ext cx="16889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B1B646-0AD6-40C5-B902-79983672F325}"/>
              </a:ext>
            </a:extLst>
          </p:cNvPr>
          <p:cNvCxnSpPr/>
          <p:nvPr/>
        </p:nvCxnSpPr>
        <p:spPr>
          <a:xfrm>
            <a:off x="9778701" y="4787153"/>
            <a:ext cx="0" cy="645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5F225B-84E0-4F37-AE94-A1E70A0F6354}"/>
              </a:ext>
            </a:extLst>
          </p:cNvPr>
          <p:cNvCxnSpPr/>
          <p:nvPr/>
        </p:nvCxnSpPr>
        <p:spPr>
          <a:xfrm>
            <a:off x="8229600" y="3818965"/>
            <a:ext cx="161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10D062-DA8A-4F24-A0E5-B7E5E531FC02}"/>
              </a:ext>
            </a:extLst>
          </p:cNvPr>
          <p:cNvCxnSpPr/>
          <p:nvPr/>
        </p:nvCxnSpPr>
        <p:spPr>
          <a:xfrm>
            <a:off x="8390965" y="3818965"/>
            <a:ext cx="0" cy="1398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20A305C-742D-4448-BC73-9EBFAEA2104D}"/>
                  </a:ext>
                </a:extLst>
              </p14:cNvPr>
              <p14:cNvContentPartPr/>
              <p14:nvPr/>
            </p14:nvContentPartPr>
            <p14:xfrm>
              <a:off x="7997400" y="3446873"/>
              <a:ext cx="181800" cy="185040"/>
            </p14:xfrm>
          </p:contentPart>
        </mc:Choice>
        <mc:Fallback xmlns="">
          <p:pic>
            <p:nvPicPr>
              <p:cNvPr id="8" name="Ink 7">
                <a:extLst>
                  <a:ext uri="{FF2B5EF4-FFF2-40B4-BE49-F238E27FC236}">
                    <a16:creationId xmlns:a16="http://schemas.microsoft.com/office/drawing/2014/main" id="{520A305C-742D-4448-BC73-9EBFAEA2104D}"/>
                  </a:ext>
                </a:extLst>
              </p:cNvPr>
              <p:cNvPicPr/>
              <p:nvPr/>
            </p:nvPicPr>
            <p:blipFill>
              <a:blip r:embed="rId4"/>
              <a:stretch>
                <a:fillRect/>
              </a:stretch>
            </p:blipFill>
            <p:spPr>
              <a:xfrm>
                <a:off x="7979400" y="3429233"/>
                <a:ext cx="21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F5EFCD1A-C7C4-4148-9505-75FBFD48FEFF}"/>
                  </a:ext>
                </a:extLst>
              </p14:cNvPr>
              <p14:cNvContentPartPr/>
              <p14:nvPr/>
            </p14:nvContentPartPr>
            <p14:xfrm>
              <a:off x="8637840" y="4066073"/>
              <a:ext cx="171720" cy="180000"/>
            </p14:xfrm>
          </p:contentPart>
        </mc:Choice>
        <mc:Fallback xmlns="">
          <p:pic>
            <p:nvPicPr>
              <p:cNvPr id="14" name="Ink 13">
                <a:extLst>
                  <a:ext uri="{FF2B5EF4-FFF2-40B4-BE49-F238E27FC236}">
                    <a16:creationId xmlns:a16="http://schemas.microsoft.com/office/drawing/2014/main" id="{F5EFCD1A-C7C4-4148-9505-75FBFD48FEFF}"/>
                  </a:ext>
                </a:extLst>
              </p:cNvPr>
              <p:cNvPicPr/>
              <p:nvPr/>
            </p:nvPicPr>
            <p:blipFill>
              <a:blip r:embed="rId6"/>
              <a:stretch>
                <a:fillRect/>
              </a:stretch>
            </p:blipFill>
            <p:spPr>
              <a:xfrm>
                <a:off x="8620200" y="4048433"/>
                <a:ext cx="20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AF3FADD-E72E-4974-AF09-FEBDDE6103D5}"/>
                  </a:ext>
                </a:extLst>
              </p14:cNvPr>
              <p14:cNvContentPartPr/>
              <p14:nvPr/>
            </p14:nvContentPartPr>
            <p14:xfrm>
              <a:off x="8728920" y="3174353"/>
              <a:ext cx="552240" cy="302400"/>
            </p14:xfrm>
          </p:contentPart>
        </mc:Choice>
        <mc:Fallback xmlns="">
          <p:pic>
            <p:nvPicPr>
              <p:cNvPr id="20" name="Ink 19">
                <a:extLst>
                  <a:ext uri="{FF2B5EF4-FFF2-40B4-BE49-F238E27FC236}">
                    <a16:creationId xmlns:a16="http://schemas.microsoft.com/office/drawing/2014/main" id="{AAF3FADD-E72E-4974-AF09-FEBDDE6103D5}"/>
                  </a:ext>
                </a:extLst>
              </p:cNvPr>
              <p:cNvPicPr/>
              <p:nvPr/>
            </p:nvPicPr>
            <p:blipFill>
              <a:blip r:embed="rId8"/>
              <a:stretch>
                <a:fillRect/>
              </a:stretch>
            </p:blipFill>
            <p:spPr>
              <a:xfrm>
                <a:off x="8711268" y="3156353"/>
                <a:ext cx="587903"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D9171C0-4888-4E40-AD15-0337C92023EB}"/>
                  </a:ext>
                </a:extLst>
              </p14:cNvPr>
              <p14:cNvContentPartPr/>
              <p14:nvPr/>
            </p14:nvContentPartPr>
            <p14:xfrm>
              <a:off x="10007640" y="5018633"/>
              <a:ext cx="1800" cy="127800"/>
            </p14:xfrm>
          </p:contentPart>
        </mc:Choice>
        <mc:Fallback xmlns="">
          <p:pic>
            <p:nvPicPr>
              <p:cNvPr id="4" name="Ink 3">
                <a:extLst>
                  <a:ext uri="{FF2B5EF4-FFF2-40B4-BE49-F238E27FC236}">
                    <a16:creationId xmlns:a16="http://schemas.microsoft.com/office/drawing/2014/main" id="{1D9171C0-4888-4E40-AD15-0337C92023EB}"/>
                  </a:ext>
                </a:extLst>
              </p:cNvPr>
              <p:cNvPicPr/>
              <p:nvPr/>
            </p:nvPicPr>
            <p:blipFill>
              <a:blip r:embed="rId10"/>
              <a:stretch>
                <a:fillRect/>
              </a:stretch>
            </p:blipFill>
            <p:spPr>
              <a:xfrm>
                <a:off x="9989640" y="5000633"/>
                <a:ext cx="37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7D8C6B6-EE04-4BFC-A384-D74F813F0DA7}"/>
                  </a:ext>
                </a:extLst>
              </p14:cNvPr>
              <p14:cNvContentPartPr/>
              <p14:nvPr/>
            </p14:nvContentPartPr>
            <p14:xfrm>
              <a:off x="10098360" y="5004953"/>
              <a:ext cx="104040" cy="125640"/>
            </p14:xfrm>
          </p:contentPart>
        </mc:Choice>
        <mc:Fallback xmlns="">
          <p:pic>
            <p:nvPicPr>
              <p:cNvPr id="6" name="Ink 5">
                <a:extLst>
                  <a:ext uri="{FF2B5EF4-FFF2-40B4-BE49-F238E27FC236}">
                    <a16:creationId xmlns:a16="http://schemas.microsoft.com/office/drawing/2014/main" id="{B7D8C6B6-EE04-4BFC-A384-D74F813F0DA7}"/>
                  </a:ext>
                </a:extLst>
              </p:cNvPr>
              <p:cNvPicPr/>
              <p:nvPr/>
            </p:nvPicPr>
            <p:blipFill>
              <a:blip r:embed="rId12"/>
              <a:stretch>
                <a:fillRect/>
              </a:stretch>
            </p:blipFill>
            <p:spPr>
              <a:xfrm>
                <a:off x="10080360" y="4986953"/>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03561EC1-FD32-4797-86DD-E59897AD0E2E}"/>
                  </a:ext>
                </a:extLst>
              </p14:cNvPr>
              <p14:cNvContentPartPr/>
              <p14:nvPr/>
            </p14:nvContentPartPr>
            <p14:xfrm>
              <a:off x="10310760" y="4928993"/>
              <a:ext cx="1271880" cy="301320"/>
            </p14:xfrm>
          </p:contentPart>
        </mc:Choice>
        <mc:Fallback xmlns="">
          <p:pic>
            <p:nvPicPr>
              <p:cNvPr id="33" name="Ink 32">
                <a:extLst>
                  <a:ext uri="{FF2B5EF4-FFF2-40B4-BE49-F238E27FC236}">
                    <a16:creationId xmlns:a16="http://schemas.microsoft.com/office/drawing/2014/main" id="{03561EC1-FD32-4797-86DD-E59897AD0E2E}"/>
                  </a:ext>
                </a:extLst>
              </p:cNvPr>
              <p:cNvPicPr/>
              <p:nvPr/>
            </p:nvPicPr>
            <p:blipFill>
              <a:blip r:embed="rId14"/>
              <a:stretch>
                <a:fillRect/>
              </a:stretch>
            </p:blipFill>
            <p:spPr>
              <a:xfrm>
                <a:off x="10292765" y="4910993"/>
                <a:ext cx="130751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5B16E8B7-67EA-431A-9F86-C50970E1FEB4}"/>
                  </a:ext>
                </a:extLst>
              </p14:cNvPr>
              <p14:cNvContentPartPr/>
              <p14:nvPr/>
            </p14:nvContentPartPr>
            <p14:xfrm>
              <a:off x="10025280" y="5239313"/>
              <a:ext cx="1636200" cy="47520"/>
            </p14:xfrm>
          </p:contentPart>
        </mc:Choice>
        <mc:Fallback xmlns="">
          <p:pic>
            <p:nvPicPr>
              <p:cNvPr id="34" name="Ink 33">
                <a:extLst>
                  <a:ext uri="{FF2B5EF4-FFF2-40B4-BE49-F238E27FC236}">
                    <a16:creationId xmlns:a16="http://schemas.microsoft.com/office/drawing/2014/main" id="{5B16E8B7-67EA-431A-9F86-C50970E1FEB4}"/>
                  </a:ext>
                </a:extLst>
              </p:cNvPr>
              <p:cNvPicPr/>
              <p:nvPr/>
            </p:nvPicPr>
            <p:blipFill>
              <a:blip r:embed="rId16"/>
              <a:stretch>
                <a:fillRect/>
              </a:stretch>
            </p:blipFill>
            <p:spPr>
              <a:xfrm>
                <a:off x="10007280" y="5221673"/>
                <a:ext cx="16718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4" name="Ink 43">
                <a:extLst>
                  <a:ext uri="{FF2B5EF4-FFF2-40B4-BE49-F238E27FC236}">
                    <a16:creationId xmlns:a16="http://schemas.microsoft.com/office/drawing/2014/main" id="{43573792-C9FA-48CF-A9F6-077150A4CCA0}"/>
                  </a:ext>
                </a:extLst>
              </p14:cNvPr>
              <p14:cNvContentPartPr/>
              <p14:nvPr/>
            </p14:nvContentPartPr>
            <p14:xfrm>
              <a:off x="10644840" y="5339753"/>
              <a:ext cx="145440" cy="218520"/>
            </p14:xfrm>
          </p:contentPart>
        </mc:Choice>
        <mc:Fallback xmlns="">
          <p:pic>
            <p:nvPicPr>
              <p:cNvPr id="44" name="Ink 43">
                <a:extLst>
                  <a:ext uri="{FF2B5EF4-FFF2-40B4-BE49-F238E27FC236}">
                    <a16:creationId xmlns:a16="http://schemas.microsoft.com/office/drawing/2014/main" id="{43573792-C9FA-48CF-A9F6-077150A4CCA0}"/>
                  </a:ext>
                </a:extLst>
              </p:cNvPr>
              <p:cNvPicPr/>
              <p:nvPr/>
            </p:nvPicPr>
            <p:blipFill>
              <a:blip r:embed="rId18"/>
              <a:stretch>
                <a:fillRect/>
              </a:stretch>
            </p:blipFill>
            <p:spPr>
              <a:xfrm>
                <a:off x="10626840" y="5321753"/>
                <a:ext cx="181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96CAE2DE-2C91-45BE-96AB-7B24CB037639}"/>
                  </a:ext>
                </a:extLst>
              </p14:cNvPr>
              <p14:cNvContentPartPr/>
              <p14:nvPr/>
            </p14:nvContentPartPr>
            <p14:xfrm>
              <a:off x="7943760" y="5642153"/>
              <a:ext cx="2001960" cy="663120"/>
            </p14:xfrm>
          </p:contentPart>
        </mc:Choice>
        <mc:Fallback xmlns="">
          <p:pic>
            <p:nvPicPr>
              <p:cNvPr id="62" name="Ink 61">
                <a:extLst>
                  <a:ext uri="{FF2B5EF4-FFF2-40B4-BE49-F238E27FC236}">
                    <a16:creationId xmlns:a16="http://schemas.microsoft.com/office/drawing/2014/main" id="{96CAE2DE-2C91-45BE-96AB-7B24CB037639}"/>
                  </a:ext>
                </a:extLst>
              </p:cNvPr>
              <p:cNvPicPr/>
              <p:nvPr/>
            </p:nvPicPr>
            <p:blipFill>
              <a:blip r:embed="rId20"/>
              <a:stretch>
                <a:fillRect/>
              </a:stretch>
            </p:blipFill>
            <p:spPr>
              <a:xfrm>
                <a:off x="7925760" y="5624153"/>
                <a:ext cx="2037600" cy="698760"/>
              </a:xfrm>
              <a:prstGeom prst="rect">
                <a:avLst/>
              </a:prstGeom>
            </p:spPr>
          </p:pic>
        </mc:Fallback>
      </mc:AlternateContent>
    </p:spTree>
    <p:extLst>
      <p:ext uri="{BB962C8B-B14F-4D97-AF65-F5344CB8AC3E}">
        <p14:creationId xmlns:p14="http://schemas.microsoft.com/office/powerpoint/2010/main" val="37530832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endParaRPr lang="en-US" sz="19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08600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endParaRPr lang="en-US" sz="1900" dirty="0"/>
          </a:p>
          <a:p>
            <a:pPr marL="0" indent="0">
              <a:buNone/>
            </a:pPr>
            <a:endParaRPr lang="en-US" dirty="0"/>
          </a:p>
          <a:p>
            <a:pPr marL="0" indent="0">
              <a:buNone/>
            </a:pPr>
            <a:endParaRPr lang="en-US" dirty="0"/>
          </a:p>
        </p:txBody>
      </p:sp>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3"/>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5"/>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7"/>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9"/>
              <a:stretch>
                <a:fillRect/>
              </a:stretch>
            </p:blipFill>
            <p:spPr>
              <a:xfrm>
                <a:off x="9204833" y="3271892"/>
                <a:ext cx="1395720" cy="728280"/>
              </a:xfrm>
              <a:prstGeom prst="rect">
                <a:avLst/>
              </a:prstGeom>
            </p:spPr>
          </p:pic>
        </mc:Fallback>
      </mc:AlternateContent>
    </p:spTree>
    <p:extLst>
      <p:ext uri="{BB962C8B-B14F-4D97-AF65-F5344CB8AC3E}">
        <p14:creationId xmlns:p14="http://schemas.microsoft.com/office/powerpoint/2010/main" val="4848907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r>
                  <a:rPr lang="en-US" sz="1900" dirty="0"/>
                  <a:t>The top part is tinted, so it only allows in half as much light.</a:t>
                </a:r>
              </a:p>
              <a:p>
                <a:pPr marL="0" lvl="0" indent="0">
                  <a:buNone/>
                </a:pPr>
                <a:r>
                  <a:rPr lang="en-US" sz="1900" dirty="0"/>
                  <a:t>Another way of saying that is that the bottom part lets in twice as much light.</a:t>
                </a:r>
              </a:p>
              <a:p>
                <a:pPr marL="0" lvl="0" indent="0">
                  <a:buNone/>
                </a:pPr>
                <a:r>
                  <a:rPr lang="en-US" sz="1900" dirty="0"/>
                  <a:t>If there are no issues related to tinting, then the amount of sunlight allowed in </a:t>
                </a:r>
              </a:p>
              <a:p>
                <a:pPr marL="0" lvl="0" indent="0">
                  <a:buNone/>
                </a:pPr>
                <a:r>
                  <a:rPr lang="en-US" sz="1900" dirty="0"/>
                  <a:t>is directly proportional to the surface area.</a:t>
                </a:r>
              </a:p>
              <a:p>
                <a:pPr marL="0" lvl="0" indent="0">
                  <a:buNone/>
                </a:pPr>
                <a:r>
                  <a:rPr lang="en-US" sz="1900" dirty="0"/>
                  <a:t>Since the bottom part (the rectangle) let’s in twice as much light, we can develop</a:t>
                </a:r>
              </a:p>
              <a:p>
                <a:pPr marL="0" lvl="0" indent="0">
                  <a:buNone/>
                </a:pPr>
                <a:r>
                  <a:rPr lang="en-US" sz="1900" dirty="0"/>
                  <a:t>a formula</a:t>
                </a:r>
              </a:p>
              <a:p>
                <a:pPr marL="0" lvl="0" indent="0">
                  <a:buNone/>
                </a:pPr>
                <a14:m>
                  <m:oMath xmlns:m="http://schemas.openxmlformats.org/officeDocument/2006/math">
                    <m:r>
                      <a:rPr lang="en-US" sz="1900" b="0" i="1" smtClean="0">
                        <a:latin typeface="Cambria Math" panose="02040503050406030204" pitchFamily="18" charset="0"/>
                      </a:rPr>
                      <m:t>𝑆𝑢𝑛𝑙𝑖𝑔h𝑡</m:t>
                    </m:r>
                    <m:r>
                      <a:rPr lang="en-US" sz="1900" b="0" i="1" smtClean="0">
                        <a:latin typeface="Cambria Math" panose="02040503050406030204" pitchFamily="18" charset="0"/>
                      </a:rPr>
                      <m:t>=2</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𝑎𝑟𝑒𝑎</m:t>
                        </m:r>
                        <m:r>
                          <a:rPr lang="en-US" sz="1900" b="0" i="1" smtClean="0">
                            <a:latin typeface="Cambria Math" panose="02040503050406030204" pitchFamily="18" charset="0"/>
                          </a:rPr>
                          <m:t> </m:t>
                        </m:r>
                        <m:r>
                          <a:rPr lang="en-US" sz="1900" b="0" i="1" smtClean="0">
                            <a:latin typeface="Cambria Math" panose="02040503050406030204" pitchFamily="18" charset="0"/>
                          </a:rPr>
                          <m:t>𝑜𝑓</m:t>
                        </m:r>
                        <m:r>
                          <a:rPr lang="en-US" sz="1900" b="0" i="1" smtClean="0">
                            <a:latin typeface="Cambria Math" panose="02040503050406030204" pitchFamily="18" charset="0"/>
                          </a:rPr>
                          <m:t> </m:t>
                        </m:r>
                        <m:r>
                          <a:rPr lang="en-US" sz="1900" b="0" i="1" smtClean="0">
                            <a:latin typeface="Cambria Math" panose="02040503050406030204" pitchFamily="18" charset="0"/>
                          </a:rPr>
                          <m:t>𝑟𝑒𝑐𝑡𝑎𝑛𝑔𝑙𝑒</m:t>
                        </m:r>
                      </m:e>
                    </m:d>
                    <m:r>
                      <a:rPr lang="en-US" sz="1900" b="0" i="1" smtClean="0">
                        <a:latin typeface="Cambria Math" panose="02040503050406030204" pitchFamily="18" charset="0"/>
                      </a:rPr>
                      <m:t>+1(</m:t>
                    </m:r>
                    <m:r>
                      <a:rPr lang="en-US" sz="1900" b="0" i="1" smtClean="0">
                        <a:latin typeface="Cambria Math" panose="02040503050406030204" pitchFamily="18" charset="0"/>
                      </a:rPr>
                      <m:t>𝑎𝑟𝑒𝑎</m:t>
                    </m:r>
                    <m:r>
                      <a:rPr lang="en-US" sz="1900" b="0" i="1" smtClean="0">
                        <a:latin typeface="Cambria Math" panose="02040503050406030204" pitchFamily="18" charset="0"/>
                      </a:rPr>
                      <m:t> </m:t>
                    </m:r>
                    <m:r>
                      <a:rPr lang="en-US" sz="1900" b="0" i="1" smtClean="0">
                        <a:latin typeface="Cambria Math" panose="02040503050406030204" pitchFamily="18" charset="0"/>
                      </a:rPr>
                      <m:t>𝑜𝑓</m:t>
                    </m:r>
                    <m:r>
                      <a:rPr lang="en-US" sz="1900" b="0" i="1" smtClean="0">
                        <a:latin typeface="Cambria Math" panose="02040503050406030204" pitchFamily="18" charset="0"/>
                      </a:rPr>
                      <m:t> </m:t>
                    </m:r>
                    <m:r>
                      <a:rPr lang="en-US" sz="1900" b="0" i="1" smtClean="0">
                        <a:latin typeface="Cambria Math" panose="02040503050406030204" pitchFamily="18" charset="0"/>
                      </a:rPr>
                      <m:t>𝑠𝑒𝑚𝑖𝑐𝑖𝑟𝑐𝑙𝑒</m:t>
                    </m:r>
                    <m:r>
                      <a:rPr lang="en-US" sz="1900" b="0" i="1" smtClean="0">
                        <a:latin typeface="Cambria Math" panose="02040503050406030204" pitchFamily="18" charset="0"/>
                      </a:rPr>
                      <m:t>)</m:t>
                    </m:r>
                  </m:oMath>
                </a14:m>
                <a:r>
                  <a:rPr lang="en-US" sz="1900" dirty="0"/>
                  <a:t>  </a:t>
                </a:r>
              </a:p>
              <a:p>
                <a:pPr marL="0" lvl="0" indent="0">
                  <a:buNone/>
                </a:pPr>
                <a:endParaRPr lang="en-US" sz="190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Tree>
    <p:extLst>
      <p:ext uri="{BB962C8B-B14F-4D97-AF65-F5344CB8AC3E}">
        <p14:creationId xmlns:p14="http://schemas.microsoft.com/office/powerpoint/2010/main" val="21210180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r>
                  <a:rPr lang="en-US" sz="1900" b="0" dirty="0">
                    <a:latin typeface="Cambria Math" panose="02040503050406030204" pitchFamily="18" charset="0"/>
                  </a:rPr>
                  <a:t>The area of the rectangle is given by </a:t>
                </a:r>
                <a14:m>
                  <m:oMath xmlns:m="http://schemas.openxmlformats.org/officeDocument/2006/math">
                    <m:r>
                      <a:rPr lang="en-US" sz="1900" b="0" i="1" smtClean="0">
                        <a:latin typeface="Cambria Math" panose="02040503050406030204" pitchFamily="18" charset="0"/>
                      </a:rPr>
                      <m:t>𝑙𝑤</m:t>
                    </m:r>
                  </m:oMath>
                </a14:m>
                <a:r>
                  <a:rPr lang="en-US" sz="1900" b="0" dirty="0">
                    <a:latin typeface="Cambria Math" panose="02040503050406030204" pitchFamily="18" charset="0"/>
                  </a:rPr>
                  <a:t>. The area of the circle is given by </a:t>
                </a:r>
                <a14:m>
                  <m:oMath xmlns:m="http://schemas.openxmlformats.org/officeDocument/2006/math">
                    <m:r>
                      <a:rPr lang="en-US" sz="1900" b="0" i="1" smtClean="0">
                        <a:latin typeface="Cambria Math" panose="02040503050406030204" pitchFamily="18" charset="0"/>
                        <a:ea typeface="Cambria Math" panose="02040503050406030204" pitchFamily="18" charset="0"/>
                      </a:rPr>
                      <m:t>𝜋</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oMath>
                </a14:m>
                <a:r>
                  <a:rPr lang="en-US" sz="1900" b="0" dirty="0">
                    <a:latin typeface="Cambria Math" panose="02040503050406030204" pitchFamily="18" charset="0"/>
                  </a:rPr>
                  <a:t> </a:t>
                </a:r>
              </a:p>
              <a:p>
                <a:pPr marL="0" lvl="0" indent="0">
                  <a:buNone/>
                </a:pPr>
                <a:r>
                  <a:rPr lang="en-US" sz="1900" dirty="0">
                    <a:latin typeface="Cambria Math" panose="02040503050406030204" pitchFamily="18" charset="0"/>
                  </a:rPr>
                  <a:t>Therefore, the area of the semi-circle is </a:t>
                </a:r>
                <a14:m>
                  <m:oMath xmlns:m="http://schemas.openxmlformats.org/officeDocument/2006/math">
                    <m:f>
                      <m:fPr>
                        <m:ctrlPr>
                          <a:rPr lang="en-US" sz="190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r>
                      <a:rPr lang="en-US" sz="1900" i="1" smtClean="0">
                        <a:latin typeface="Cambria Math" panose="02040503050406030204" pitchFamily="18" charset="0"/>
                        <a:ea typeface="Cambria Math" panose="02040503050406030204" pitchFamily="18" charset="0"/>
                      </a:rPr>
                      <m:t>𝜋</m:t>
                    </m:r>
                    <m:sSup>
                      <m:sSupPr>
                        <m:ctrlPr>
                          <a:rPr lang="en-US" sz="190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oMath>
                </a14:m>
                <a:r>
                  <a:rPr lang="en-US" sz="1900" b="0" dirty="0">
                    <a:latin typeface="Cambria Math" panose="02040503050406030204" pitchFamily="18" charset="0"/>
                  </a:rPr>
                  <a:t>  </a:t>
                </a:r>
              </a:p>
              <a:p>
                <a:pPr marL="0" lvl="0" indent="0">
                  <a:buNone/>
                </a:pPr>
                <a:r>
                  <a:rPr lang="en-US" sz="1900" b="0" dirty="0"/>
                  <a:t>Therefore, </a:t>
                </a:r>
                <a14:m>
                  <m:oMath xmlns:m="http://schemas.openxmlformats.org/officeDocument/2006/math">
                    <m:r>
                      <a:rPr lang="en-US" sz="1900" b="0" i="1" smtClean="0">
                        <a:latin typeface="Cambria Math" panose="02040503050406030204" pitchFamily="18" charset="0"/>
                      </a:rPr>
                      <m:t>𝑆𝑢𝑛𝑙𝑖𝑔h𝑡</m:t>
                    </m:r>
                    <m:r>
                      <a:rPr lang="en-US" sz="1900" b="0" i="1" smtClean="0">
                        <a:latin typeface="Cambria Math" panose="02040503050406030204" pitchFamily="18" charset="0"/>
                      </a:rPr>
                      <m:t>=2</m:t>
                    </m:r>
                    <m:r>
                      <a:rPr lang="en-US" sz="1900" b="0" i="1" smtClean="0">
                        <a:latin typeface="Cambria Math" panose="02040503050406030204" pitchFamily="18" charset="0"/>
                      </a:rPr>
                      <m:t>𝑙𝑤</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r>
                      <a:rPr lang="en-US" sz="1900" b="0" i="1" smtClean="0">
                        <a:latin typeface="Cambria Math" panose="02040503050406030204" pitchFamily="18" charset="0"/>
                        <a:ea typeface="Cambria Math" panose="02040503050406030204" pitchFamily="18" charset="0"/>
                      </a:rPr>
                      <m:t>𝜋</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oMath>
                </a14:m>
                <a:r>
                  <a:rPr lang="en-US" sz="1900" dirty="0"/>
                  <a:t> </a:t>
                </a:r>
              </a:p>
              <a:p>
                <a:pPr marL="0" lvl="0" indent="0">
                  <a:buNone/>
                </a:pPr>
                <a:r>
                  <a:rPr lang="en-US" sz="1900" dirty="0"/>
                  <a:t>We have three variables on the right hand side. We only want one. </a:t>
                </a:r>
                <a:r>
                  <a:rPr lang="en-US" sz="1900" dirty="0">
                    <a:solidFill>
                      <a:srgbClr val="FF0000"/>
                    </a:solidFill>
                  </a:rPr>
                  <a:t>It is very</a:t>
                </a:r>
              </a:p>
              <a:p>
                <a:pPr marL="0" lvl="0" indent="0">
                  <a:buNone/>
                </a:pPr>
                <a:r>
                  <a:rPr lang="en-US" sz="1900" dirty="0">
                    <a:solidFill>
                      <a:srgbClr val="FF0000"/>
                    </a:solidFill>
                  </a:rPr>
                  <a:t>common in situations where one of the variables is radius and where we</a:t>
                </a:r>
              </a:p>
              <a:p>
                <a:pPr marL="0" lvl="0" indent="0">
                  <a:buNone/>
                </a:pPr>
                <a:r>
                  <a:rPr lang="en-US" sz="1900" dirty="0">
                    <a:solidFill>
                      <a:srgbClr val="FF0000"/>
                    </a:solidFill>
                  </a:rPr>
                  <a:t>want to get all of the variables in terms of one variable that we get every variable</a:t>
                </a:r>
              </a:p>
              <a:p>
                <a:pPr marL="0" lvl="0" indent="0">
                  <a:buNone/>
                </a:pPr>
                <a:r>
                  <a:rPr lang="en-US" sz="1900" dirty="0">
                    <a:solidFill>
                      <a:srgbClr val="FF0000"/>
                    </a:solidFill>
                  </a:rPr>
                  <a:t>in terms of r.</a:t>
                </a:r>
              </a:p>
              <a:p>
                <a:pPr marL="0" lvl="0" indent="0">
                  <a:buNone/>
                </a:pPr>
                <a:endParaRPr lang="en-US" sz="190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Tree>
    <p:extLst>
      <p:ext uri="{BB962C8B-B14F-4D97-AF65-F5344CB8AC3E}">
        <p14:creationId xmlns:p14="http://schemas.microsoft.com/office/powerpoint/2010/main" val="331821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r>
                  <a:rPr lang="en-US" sz="1900" dirty="0"/>
                  <a:t>Looking at the diagram, we see that the width of rectangle is equal to the </a:t>
                </a:r>
              </a:p>
              <a:p>
                <a:pPr marL="0" lvl="0" indent="0">
                  <a:buNone/>
                </a:pPr>
                <a:r>
                  <a:rPr lang="en-US" sz="1900" dirty="0"/>
                  <a:t>diameter of the semi-circle. Therefore, </a:t>
                </a:r>
                <a14:m>
                  <m:oMath xmlns:m="http://schemas.openxmlformats.org/officeDocument/2006/math">
                    <m:r>
                      <a:rPr lang="en-US" sz="1900" b="0" i="1" smtClean="0">
                        <a:latin typeface="Cambria Math" panose="02040503050406030204" pitchFamily="18" charset="0"/>
                      </a:rPr>
                      <m:t>𝑤</m:t>
                    </m:r>
                    <m:r>
                      <a:rPr lang="en-US" sz="1900" b="0" i="1" smtClean="0">
                        <a:latin typeface="Cambria Math" panose="02040503050406030204" pitchFamily="18" charset="0"/>
                      </a:rPr>
                      <m:t>=2</m:t>
                    </m:r>
                    <m:r>
                      <a:rPr lang="en-US" sz="1900" b="0" i="1" smtClean="0">
                        <a:latin typeface="Cambria Math" panose="02040503050406030204" pitchFamily="18" charset="0"/>
                      </a:rPr>
                      <m:t>𝑟</m:t>
                    </m:r>
                  </m:oMath>
                </a14:m>
                <a:r>
                  <a:rPr lang="en-US" sz="1900" dirty="0"/>
                  <a:t>  </a:t>
                </a:r>
              </a:p>
              <a:p>
                <a:pPr marL="0" lvl="0" indent="0">
                  <a:buNone/>
                </a:pPr>
                <a:r>
                  <a:rPr lang="en-US" sz="1900" dirty="0"/>
                  <a:t>We know that the entire perimeter is equal to 20</a:t>
                </a:r>
              </a:p>
              <a:p>
                <a:pPr marL="0" lvl="0" indent="0">
                  <a:buNone/>
                </a:pPr>
                <a:r>
                  <a:rPr lang="en-US" sz="1900" dirty="0"/>
                  <a:t>Therefore, </a:t>
                </a:r>
                <a14:m>
                  <m:oMath xmlns:m="http://schemas.openxmlformats.org/officeDocument/2006/math">
                    <m:r>
                      <a:rPr lang="en-US" sz="1900" b="0" i="1" smtClean="0">
                        <a:latin typeface="Cambria Math" panose="02040503050406030204" pitchFamily="18" charset="0"/>
                      </a:rPr>
                      <m:t>20=2</m:t>
                    </m:r>
                    <m:r>
                      <a:rPr lang="en-US" sz="1900" b="0" i="1" smtClean="0">
                        <a:latin typeface="Cambria Math" panose="02040503050406030204" pitchFamily="18" charset="0"/>
                      </a:rPr>
                      <m:t>𝑙</m:t>
                    </m:r>
                    <m:r>
                      <a:rPr lang="en-US" sz="1900" b="0" i="1" smtClean="0">
                        <a:latin typeface="Cambria Math" panose="02040503050406030204" pitchFamily="18" charset="0"/>
                      </a:rPr>
                      <m:t>+</m:t>
                    </m:r>
                    <m:r>
                      <a:rPr lang="en-US" sz="1900" b="0" i="1" smtClean="0">
                        <a:latin typeface="Cambria Math" panose="02040503050406030204" pitchFamily="18" charset="0"/>
                      </a:rPr>
                      <m:t>𝑤</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r>
                      <a:rPr lang="en-US" sz="1900" b="0" i="1" smtClean="0">
                        <a:latin typeface="Cambria Math" panose="02040503050406030204" pitchFamily="18" charset="0"/>
                      </a:rPr>
                      <m:t>(</m:t>
                    </m:r>
                    <m:r>
                      <a:rPr lang="en-US" sz="1900" b="0" i="1" smtClean="0">
                        <a:latin typeface="Cambria Math" panose="02040503050406030204" pitchFamily="18" charset="0"/>
                      </a:rPr>
                      <m:t>𝑐𝑖𝑟𝑐𝑢𝑚𝑓𝑒𝑟𝑒𝑛𝑐𝑒</m:t>
                    </m:r>
                    <m:r>
                      <a:rPr lang="en-US" sz="1900" b="0" i="1" smtClean="0">
                        <a:latin typeface="Cambria Math" panose="02040503050406030204" pitchFamily="18" charset="0"/>
                      </a:rPr>
                      <m:t>)</m:t>
                    </m:r>
                  </m:oMath>
                </a14:m>
                <a:r>
                  <a:rPr lang="en-US" sz="1900" dirty="0"/>
                  <a:t>  </a:t>
                </a:r>
              </a:p>
              <a:p>
                <a:pPr marL="0" lvl="0" indent="0">
                  <a:buNone/>
                </a:pPr>
                <a:r>
                  <a:rPr lang="en-US" sz="1900" dirty="0"/>
                  <a:t>Recall that </a:t>
                </a:r>
                <a14:m>
                  <m:oMath xmlns:m="http://schemas.openxmlformats.org/officeDocument/2006/math">
                    <m:r>
                      <a:rPr lang="en-US" sz="1900" b="0" i="1" smtClean="0">
                        <a:latin typeface="Cambria Math" panose="02040503050406030204" pitchFamily="18" charset="0"/>
                      </a:rPr>
                      <m:t>𝑐𝑖𝑟𝑐𝑢𝑚𝑓𝑒𝑟𝑒𝑛𝑐𝑒</m:t>
                    </m:r>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oMath>
                </a14:m>
                <a:r>
                  <a:rPr lang="en-US" sz="1900" dirty="0"/>
                  <a:t>  </a:t>
                </a:r>
              </a:p>
              <a:p>
                <a:pPr marL="0" lvl="0" indent="0">
                  <a:buNone/>
                </a:pPr>
                <a14:m>
                  <m:oMath xmlns:m="http://schemas.openxmlformats.org/officeDocument/2006/math">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rPr>
                      <m:t>20=2</m:t>
                    </m:r>
                    <m:r>
                      <a:rPr lang="en-US" sz="1900" b="0" i="1" smtClean="0">
                        <a:latin typeface="Cambria Math" panose="02040503050406030204" pitchFamily="18" charset="0"/>
                      </a:rPr>
                      <m:t>𝑙</m:t>
                    </m:r>
                    <m:r>
                      <a:rPr lang="en-US" sz="1900" b="0" i="1" smtClean="0">
                        <a:latin typeface="Cambria Math" panose="02040503050406030204" pitchFamily="18" charset="0"/>
                      </a:rPr>
                      <m:t>+2</m:t>
                    </m:r>
                    <m:r>
                      <a:rPr lang="en-US" sz="1900" b="0" i="1" smtClean="0">
                        <a:latin typeface="Cambria Math" panose="02040503050406030204" pitchFamily="18" charset="0"/>
                      </a:rPr>
                      <m:t>𝑟</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m:t>
                        </m:r>
                      </m:num>
                      <m:den>
                        <m:r>
                          <a:rPr lang="en-US" sz="1900" b="0" i="1" smtClean="0">
                            <a:latin typeface="Cambria Math" panose="02040503050406030204" pitchFamily="18" charset="0"/>
                          </a:rPr>
                          <m:t>2</m:t>
                        </m:r>
                      </m:den>
                    </m:f>
                    <m:d>
                      <m:dPr>
                        <m:ctrlPr>
                          <a:rPr lang="en-US" sz="1900" b="0" i="1" smtClean="0">
                            <a:latin typeface="Cambria Math" panose="02040503050406030204" pitchFamily="18" charset="0"/>
                          </a:rPr>
                        </m:ctrlPr>
                      </m:dPr>
                      <m:e>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e>
                    </m:d>
                  </m:oMath>
                </a14:m>
                <a:r>
                  <a:rPr lang="en-US" sz="1900" dirty="0"/>
                  <a:t>  </a:t>
                </a:r>
              </a:p>
              <a:p>
                <a:pPr marL="0" lvl="0" indent="0">
                  <a:buNone/>
                </a:pPr>
                <a14:m>
                  <m:oMath xmlns:m="http://schemas.openxmlformats.org/officeDocument/2006/math">
                    <m:r>
                      <a:rPr lang="en-US" sz="1900" b="0" i="1" smtClean="0">
                        <a:latin typeface="Cambria Math" panose="02040503050406030204" pitchFamily="18" charset="0"/>
                      </a:rPr>
                      <m:t>20=2</m:t>
                    </m:r>
                    <m:r>
                      <a:rPr lang="en-US" sz="1900" b="0" i="1" smtClean="0">
                        <a:latin typeface="Cambria Math" panose="02040503050406030204" pitchFamily="18" charset="0"/>
                      </a:rPr>
                      <m:t>𝑙</m:t>
                    </m:r>
                    <m:r>
                      <a:rPr lang="en-US" sz="1900" b="0" i="1" smtClean="0">
                        <a:latin typeface="Cambria Math" panose="02040503050406030204" pitchFamily="18" charset="0"/>
                      </a:rPr>
                      <m:t>+2</m:t>
                    </m:r>
                    <m:r>
                      <a:rPr lang="en-US" sz="1900" b="0" i="1" smtClean="0">
                        <a:latin typeface="Cambria Math" panose="02040503050406030204" pitchFamily="18" charset="0"/>
                      </a:rPr>
                      <m:t>𝑟</m:t>
                    </m:r>
                    <m:r>
                      <a:rPr lang="en-US" sz="1900" b="0" i="1" smtClean="0">
                        <a:latin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oMath>
                </a14:m>
                <a:r>
                  <a:rPr lang="en-US" sz="1900" dirty="0"/>
                  <a: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47546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0A77-FE14-437C-B26C-36934508C2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049668-D063-4F6D-BE9D-A62DB6957095}"/>
              </a:ext>
            </a:extLst>
          </p:cNvPr>
          <p:cNvSpPr>
            <a:spLocks noGrp="1"/>
          </p:cNvSpPr>
          <p:nvPr>
            <p:ph idx="1"/>
          </p:nvPr>
        </p:nvSpPr>
        <p:spPr/>
        <p:txBody>
          <a:bodyPr/>
          <a:lstStyle/>
          <a:p>
            <a:pPr marL="0" lvl="0" indent="0">
              <a:buNone/>
            </a:pPr>
            <a:r>
              <a:rPr lang="en-US" dirty="0"/>
              <a:t>In this section, the question will sometimes tell you that you can use decimal approximations for your answers.</a:t>
            </a:r>
          </a:p>
          <a:p>
            <a:pPr marL="0" lvl="0" indent="0">
              <a:buNone/>
            </a:pPr>
            <a:endParaRPr lang="en-US" dirty="0"/>
          </a:p>
          <a:p>
            <a:pPr marL="0" lvl="0" indent="0">
              <a:buNone/>
            </a:pPr>
            <a:r>
              <a:rPr lang="en-US" dirty="0"/>
              <a:t>Similarly, sometimes a question will tell you that you can skip the domain analysis. In these questions, we just need to set the derivative to 0 and solve for the independent variable, then put the value(s) that we find back into the original formula and answer the question asked.</a:t>
            </a:r>
          </a:p>
        </p:txBody>
      </p:sp>
    </p:spTree>
    <p:extLst>
      <p:ext uri="{BB962C8B-B14F-4D97-AF65-F5344CB8AC3E}">
        <p14:creationId xmlns:p14="http://schemas.microsoft.com/office/powerpoint/2010/main" val="40725778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14:m>
                  <m:oMath xmlns:m="http://schemas.openxmlformats.org/officeDocument/2006/math">
                    <m:r>
                      <a:rPr lang="en-US" sz="1900" b="0" i="1" smtClean="0">
                        <a:latin typeface="Cambria Math" panose="02040503050406030204" pitchFamily="18" charset="0"/>
                      </a:rPr>
                      <m:t>20=2</m:t>
                    </m:r>
                    <m:r>
                      <a:rPr lang="en-US" sz="1900" b="0" i="1" smtClean="0">
                        <a:latin typeface="Cambria Math" panose="02040503050406030204" pitchFamily="18" charset="0"/>
                      </a:rPr>
                      <m:t>𝑙</m:t>
                    </m:r>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𝑟</m:t>
                    </m:r>
                  </m:oMath>
                </a14:m>
                <a:r>
                  <a:rPr lang="en-US" sz="1900" dirty="0"/>
                  <a:t>  </a:t>
                </a:r>
              </a:p>
              <a:p>
                <a:pPr marL="0" lvl="0" indent="0">
                  <a:buNone/>
                </a:pPr>
                <a14:m>
                  <m:oMath xmlns:m="http://schemas.openxmlformats.org/officeDocument/2006/math">
                    <m:r>
                      <a:rPr lang="en-US" sz="1900" b="0" i="1" smtClean="0">
                        <a:latin typeface="Cambria Math" panose="02040503050406030204" pitchFamily="18" charset="0"/>
                      </a:rPr>
                      <m:t>20−</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e>
                    </m:d>
                    <m:r>
                      <a:rPr lang="en-US" sz="1900" b="0" i="1" smtClean="0">
                        <a:latin typeface="Cambria Math" panose="02040503050406030204" pitchFamily="18" charset="0"/>
                      </a:rPr>
                      <m:t>𝑟</m:t>
                    </m:r>
                    <m:r>
                      <a:rPr lang="en-US" sz="1900" b="0" i="1" smtClean="0">
                        <a:latin typeface="Cambria Math" panose="02040503050406030204" pitchFamily="18" charset="0"/>
                      </a:rPr>
                      <m:t>=2</m:t>
                    </m:r>
                    <m:r>
                      <a:rPr lang="en-US" sz="1900" b="0" i="1" smtClean="0">
                        <a:latin typeface="Cambria Math" panose="02040503050406030204" pitchFamily="18" charset="0"/>
                      </a:rPr>
                      <m:t>𝑙</m:t>
                    </m:r>
                  </m:oMath>
                </a14:m>
                <a:r>
                  <a:rPr lang="en-US" sz="1900" dirty="0"/>
                  <a:t>  </a:t>
                </a:r>
              </a:p>
              <a:p>
                <a:pPr marL="0" lvl="0" indent="0">
                  <a:buNone/>
                </a:pPr>
                <a14:m>
                  <m:oMath xmlns:m="http://schemas.openxmlformats.org/officeDocument/2006/math">
                    <m:f>
                      <m:fPr>
                        <m:ctrlPr>
                          <a:rPr lang="en-US" sz="1900" i="1" smtClean="0">
                            <a:latin typeface="Cambria Math" panose="02040503050406030204" pitchFamily="18" charset="0"/>
                          </a:rPr>
                        </m:ctrlPr>
                      </m:fPr>
                      <m:num>
                        <m:r>
                          <a:rPr lang="en-US" sz="1900" b="0" i="1" smtClean="0">
                            <a:latin typeface="Cambria Math" panose="02040503050406030204" pitchFamily="18" charset="0"/>
                          </a:rPr>
                          <m:t>20−</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e>
                        </m:d>
                        <m:r>
                          <a:rPr lang="en-US" sz="1900" b="0" i="1" smtClean="0">
                            <a:latin typeface="Cambria Math" panose="02040503050406030204" pitchFamily="18" charset="0"/>
                          </a:rPr>
                          <m:t>𝑟</m:t>
                        </m:r>
                      </m:num>
                      <m:den>
                        <m:r>
                          <a:rPr lang="en-US" sz="1900" b="0" i="1" smtClean="0">
                            <a:latin typeface="Cambria Math" panose="02040503050406030204" pitchFamily="18" charset="0"/>
                          </a:rPr>
                          <m:t>2</m:t>
                        </m:r>
                      </m:den>
                    </m:f>
                    <m:r>
                      <a:rPr lang="en-US" sz="1900" b="0" i="1" smtClean="0">
                        <a:latin typeface="Cambria Math" panose="02040503050406030204" pitchFamily="18" charset="0"/>
                      </a:rPr>
                      <m:t>=</m:t>
                    </m:r>
                    <m:r>
                      <a:rPr lang="en-US" sz="1900" b="0" i="1" smtClean="0">
                        <a:latin typeface="Cambria Math" panose="02040503050406030204" pitchFamily="18" charset="0"/>
                      </a:rPr>
                      <m:t>𝑙</m:t>
                    </m:r>
                  </m:oMath>
                </a14:m>
                <a:r>
                  <a:rPr lang="en-US" sz="1900" dirty="0"/>
                  <a:t>  </a:t>
                </a:r>
              </a:p>
              <a:p>
                <a:pPr marL="0" lvl="0" indent="0">
                  <a:buNone/>
                </a:pPr>
                <a14:m>
                  <m:oMath xmlns:m="http://schemas.openxmlformats.org/officeDocument/2006/math">
                    <m:f>
                      <m:fPr>
                        <m:ctrlPr>
                          <a:rPr lang="en-US" sz="1900" i="1" smtClean="0">
                            <a:latin typeface="Cambria Math" panose="02040503050406030204" pitchFamily="18" charset="0"/>
                          </a:rPr>
                        </m:ctrlPr>
                      </m:fPr>
                      <m:num>
                        <m:r>
                          <a:rPr lang="en-US" sz="1900" b="0" i="1" smtClean="0">
                            <a:latin typeface="Cambria Math" panose="02040503050406030204" pitchFamily="18" charset="0"/>
                          </a:rPr>
                          <m:t>20</m:t>
                        </m:r>
                      </m:num>
                      <m:den>
                        <m:r>
                          <a:rPr lang="en-US" sz="1900" b="0" i="1" smtClean="0">
                            <a:latin typeface="Cambria Math" panose="02040503050406030204" pitchFamily="18" charset="0"/>
                          </a:rPr>
                          <m:t>2</m:t>
                        </m:r>
                      </m:den>
                    </m:f>
                    <m:r>
                      <a:rPr lang="en-US" sz="1900" b="0" i="1" smtClean="0">
                        <a:latin typeface="Cambria Math" panose="02040503050406030204" pitchFamily="18" charset="0"/>
                      </a:rPr>
                      <m:t> − </m:t>
                    </m:r>
                    <m:f>
                      <m:fPr>
                        <m:ctrlPr>
                          <a:rPr lang="en-US" sz="1900" b="0" i="1" smtClean="0">
                            <a:latin typeface="Cambria Math" panose="02040503050406030204" pitchFamily="18" charset="0"/>
                          </a:rPr>
                        </m:ctrlPr>
                      </m:fPr>
                      <m:num>
                        <m:d>
                          <m:dPr>
                            <m:ctrlPr>
                              <a:rPr lang="en-US" sz="1900" b="0" i="1" smtClean="0">
                                <a:latin typeface="Cambria Math" panose="02040503050406030204" pitchFamily="18" charset="0"/>
                              </a:rPr>
                            </m:ctrlPr>
                          </m:dPr>
                          <m:e>
                            <m:r>
                              <a:rPr lang="en-US" sz="1900" b="0" i="1" smtClean="0">
                                <a:latin typeface="Cambria Math" panose="02040503050406030204" pitchFamily="18" charset="0"/>
                              </a:rPr>
                              <m:t>2+</m:t>
                            </m:r>
                            <m:r>
                              <a:rPr lang="en-US" sz="1900" b="0" i="1" smtClean="0">
                                <a:latin typeface="Cambria Math" panose="02040503050406030204" pitchFamily="18" charset="0"/>
                                <a:ea typeface="Cambria Math" panose="02040503050406030204" pitchFamily="18" charset="0"/>
                              </a:rPr>
                              <m:t>𝜋</m:t>
                            </m:r>
                          </m:e>
                        </m:d>
                        <m:r>
                          <a:rPr lang="en-US" sz="1900" b="0" i="1" smtClean="0">
                            <a:latin typeface="Cambria Math" panose="02040503050406030204" pitchFamily="18" charset="0"/>
                          </a:rPr>
                          <m:t>𝑟</m:t>
                        </m:r>
                      </m:num>
                      <m:den>
                        <m:r>
                          <a:rPr lang="en-US" sz="1900" b="0" i="1" smtClean="0">
                            <a:latin typeface="Cambria Math" panose="02040503050406030204" pitchFamily="18" charset="0"/>
                          </a:rPr>
                          <m:t>2</m:t>
                        </m:r>
                      </m:den>
                    </m:f>
                    <m:r>
                      <a:rPr lang="en-US" sz="1900" b="0" i="1" smtClean="0">
                        <a:latin typeface="Cambria Math" panose="02040503050406030204" pitchFamily="18" charset="0"/>
                      </a:rPr>
                      <m:t>=</m:t>
                    </m:r>
                    <m:r>
                      <a:rPr lang="en-US" sz="1900" b="0" i="1" smtClean="0">
                        <a:latin typeface="Cambria Math" panose="02040503050406030204" pitchFamily="18" charset="0"/>
                      </a:rPr>
                      <m:t>𝑙</m:t>
                    </m:r>
                  </m:oMath>
                </a14:m>
                <a:r>
                  <a:rPr lang="en-US" sz="1900" dirty="0"/>
                  <a:t>     </a:t>
                </a:r>
              </a:p>
              <a:p>
                <a:pPr marL="0" lv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=10−</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ea typeface="Cambria Math" panose="02040503050406030204" pitchFamily="18" charset="0"/>
                              </a:rPr>
                              <m:t>2</m:t>
                            </m:r>
                          </m:den>
                        </m:f>
                      </m:e>
                    </m:d>
                    <m:r>
                      <a:rPr lang="en-US" sz="2000" b="0" i="1" smtClean="0">
                        <a:latin typeface="Cambria Math" panose="02040503050406030204" pitchFamily="18" charset="0"/>
                        <a:ea typeface="Cambria Math" panose="02040503050406030204" pitchFamily="18" charset="0"/>
                      </a:rPr>
                      <m:t>𝑟</m:t>
                    </m:r>
                  </m:oMath>
                </a14:m>
                <a:r>
                  <a:rPr lang="en-US" sz="2000"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
        <p:nvSpPr>
          <p:cNvPr id="5" name="TextBox 4">
            <a:extLst>
              <a:ext uri="{FF2B5EF4-FFF2-40B4-BE49-F238E27FC236}">
                <a16:creationId xmlns:a16="http://schemas.microsoft.com/office/drawing/2014/main" id="{B32778D0-805B-4C07-BAA1-B682B67781AA}"/>
              </a:ext>
            </a:extLst>
          </p:cNvPr>
          <p:cNvSpPr txBox="1"/>
          <p:nvPr/>
        </p:nvSpPr>
        <p:spPr>
          <a:xfrm>
            <a:off x="3792916" y="4569591"/>
            <a:ext cx="3959256" cy="1200329"/>
          </a:xfrm>
          <a:prstGeom prst="rect">
            <a:avLst/>
          </a:prstGeom>
          <a:noFill/>
        </p:spPr>
        <p:txBody>
          <a:bodyPr wrap="square" rtlCol="0">
            <a:spAutoFit/>
          </a:bodyPr>
          <a:lstStyle/>
          <a:p>
            <a:r>
              <a:rPr lang="en-US" dirty="0"/>
              <a:t>Sometimes a question like this will permit rounding and sometimes it will not. We will do Method 1 with rounding and Method 2 without rounding.</a:t>
            </a:r>
          </a:p>
        </p:txBody>
      </p:sp>
    </p:spTree>
    <p:extLst>
      <p:ext uri="{BB962C8B-B14F-4D97-AF65-F5344CB8AC3E}">
        <p14:creationId xmlns:p14="http://schemas.microsoft.com/office/powerpoint/2010/main" val="14088680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solidFill>
                      <a:srgbClr val="FF0000"/>
                    </a:solidFill>
                  </a:rPr>
                  <a:t>Method 1: With rounding</a:t>
                </a:r>
              </a:p>
              <a:p>
                <a:pPr marL="0" indent="0">
                  <a:buNone/>
                </a:pPr>
                <a:r>
                  <a:rPr lang="en-US" sz="2000" dirty="0"/>
                  <a:t>Recall that </a:t>
                </a:r>
                <a14:m>
                  <m:oMath xmlns:m="http://schemas.openxmlformats.org/officeDocument/2006/math">
                    <m:r>
                      <a:rPr lang="en-US" sz="2000" i="1">
                        <a:latin typeface="Cambria Math" panose="02040503050406030204" pitchFamily="18" charset="0"/>
                      </a:rPr>
                      <m:t>𝑆𝑢𝑛𝑙𝑖𝑔h𝑡</m:t>
                    </m:r>
                    <m:r>
                      <a:rPr lang="en-US" sz="2000" i="1">
                        <a:latin typeface="Cambria Math" panose="02040503050406030204" pitchFamily="18" charset="0"/>
                      </a:rPr>
                      <m:t>=2</m:t>
                    </m:r>
                    <m:r>
                      <a:rPr lang="en-US" sz="2000" i="1">
                        <a:latin typeface="Cambria Math" panose="02040503050406030204" pitchFamily="18" charset="0"/>
                      </a:rPr>
                      <m:t>𝑙𝑤</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𝜋</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𝑟</m:t>
                        </m:r>
                      </m:e>
                      <m:sup>
                        <m:r>
                          <a:rPr lang="en-US" sz="2000" i="1">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10−</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𝑟</m:t>
                        </m:r>
                      </m:e>
                    </m:d>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𝑟</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−10.283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+1.571</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0"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8</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712</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𝑟</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𝑟</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8988873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m:rPr>
                            <m:sty m:val="p"/>
                          </m:rPr>
                          <a:rPr lang="en-US" sz="2000" b="0" i="0" smtClean="0">
                            <a:latin typeface="Cambria Math" panose="02040503050406030204" pitchFamily="18" charset="0"/>
                            <a:ea typeface="Cambria Math" panose="02040503050406030204" pitchFamily="18" charset="0"/>
                          </a:rPr>
                          <m:t>S</m:t>
                        </m:r>
                      </m:e>
                      <m:sup>
                        <m:r>
                          <a:rPr lang="en-US" sz="2000" b="0" i="0"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r</m:t>
                        </m:r>
                      </m:e>
                    </m:d>
                    <m:r>
                      <a:rPr lang="en-US" sz="2000" b="0" i="0" smtClean="0">
                        <a:latin typeface="Cambria Math" panose="02040503050406030204" pitchFamily="18" charset="0"/>
                        <a:ea typeface="Cambria Math" panose="02040503050406030204" pitchFamily="18" charset="0"/>
                      </a:rPr>
                      <m:t>=0 </m:t>
                    </m:r>
                  </m:oMath>
                </a14:m>
                <a:r>
                  <a:rPr lang="en-US" sz="2000" b="0" i="0" dirty="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b="0" i="0" smtClean="0">
                        <a:latin typeface="Cambria Math" panose="02040503050406030204" pitchFamily="18" charset="0"/>
                        <a:ea typeface="Cambria Math" panose="02040503050406030204" pitchFamily="18" charset="0"/>
                      </a:rPr>
                      <m:t>−17.424</m:t>
                    </m:r>
                    <m:r>
                      <m:rPr>
                        <m:sty m:val="p"/>
                      </m:rPr>
                      <a:rPr lang="en-US" sz="2000" b="0" i="0" smtClean="0">
                        <a:latin typeface="Cambria Math" panose="02040503050406030204" pitchFamily="18" charset="0"/>
                        <a:ea typeface="Cambria Math" panose="02040503050406030204" pitchFamily="18" charset="0"/>
                      </a:rPr>
                      <m:t>r</m:t>
                    </m:r>
                    <m:r>
                      <a:rPr lang="en-US" sz="2000" b="0" i="0" smtClean="0">
                        <a:latin typeface="Cambria Math" panose="02040503050406030204" pitchFamily="18" charset="0"/>
                        <a:ea typeface="Cambria Math" panose="02040503050406030204" pitchFamily="18" charset="0"/>
                      </a:rPr>
                      <m:t>+40</m:t>
                    </m:r>
                    <m:r>
                      <a:rPr lang="en-US" sz="2000" b="0" i="1" smtClean="0">
                        <a:latin typeface="Cambria Math" panose="02040503050406030204" pitchFamily="18" charset="0"/>
                        <a:ea typeface="Cambria Math" panose="02040503050406030204" pitchFamily="18" charset="0"/>
                      </a:rPr>
                      <m:t>≅0</m:t>
                    </m:r>
                  </m:oMath>
                </a14:m>
                <a:r>
                  <a:rPr lang="en-US" sz="2000" dirty="0"/>
                  <a:t>   </a:t>
                </a:r>
              </a:p>
              <a:p>
                <a:pPr marL="0" indent="0">
                  <a:buNone/>
                </a:pPr>
                <a14:m>
                  <m:oMath xmlns:m="http://schemas.openxmlformats.org/officeDocument/2006/math">
                    <m:r>
                      <a:rPr lang="en-US" sz="2000" b="0" i="1" dirty="0" smtClean="0">
                        <a:latin typeface="Cambria Math" panose="02040503050406030204" pitchFamily="18" charset="0"/>
                      </a:rPr>
                      <m:t>−17.424</m:t>
                    </m:r>
                    <m:r>
                      <a:rPr lang="en-US" sz="2000" b="0" i="1" dirty="0" smtClean="0">
                        <a:latin typeface="Cambria Math" panose="02040503050406030204" pitchFamily="18" charset="0"/>
                      </a:rPr>
                      <m:t>𝑟</m:t>
                    </m:r>
                    <m:r>
                      <a:rPr lang="en-US" sz="2000" b="0" i="1" dirty="0" smtClean="0">
                        <a:latin typeface="Cambria Math" panose="02040503050406030204" pitchFamily="18" charset="0"/>
                        <a:ea typeface="Cambria Math" panose="02040503050406030204" pitchFamily="18" charset="0"/>
                      </a:rPr>
                      <m:t>≅−40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≅2.296</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8739717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t>Now, let’s consider the domain. The minimum r would occur if the circle</a:t>
            </a:r>
          </a:p>
          <a:p>
            <a:pPr marL="0" indent="0">
              <a:buNone/>
            </a:pPr>
            <a:r>
              <a:rPr lang="en-US" sz="2000" dirty="0"/>
              <a:t>is minimized. It is conceivable to have a semi-circle on top with an area of</a:t>
            </a:r>
          </a:p>
          <a:p>
            <a:pPr marL="0" indent="0">
              <a:buNone/>
            </a:pPr>
            <a:r>
              <a:rPr lang="en-US" sz="2000" dirty="0"/>
              <a:t>virtually 0 (making the width of the rectangle incredibly small) but </a:t>
            </a:r>
          </a:p>
          <a:p>
            <a:pPr marL="0" indent="0">
              <a:buNone/>
            </a:pPr>
            <a:r>
              <a:rPr lang="en-US" sz="2000" dirty="0"/>
              <a:t>with an extremely long length. In other words, the lower limit of the </a:t>
            </a:r>
          </a:p>
          <a:p>
            <a:pPr marL="0" indent="0">
              <a:buNone/>
            </a:pPr>
            <a:r>
              <a:rPr lang="en-US" sz="2000" dirty="0"/>
              <a:t>radius of the circle is 0.</a:t>
            </a:r>
          </a:p>
          <a:p>
            <a:pPr marL="0" indent="0">
              <a:buNone/>
            </a:pPr>
            <a:r>
              <a:rPr lang="en-US" sz="2000" dirty="0"/>
              <a:t>  </a:t>
            </a:r>
          </a:p>
          <a:p>
            <a:pPr marL="0" indent="0">
              <a:buNone/>
            </a:pPr>
            <a:endParaRPr lang="en-US" sz="2000" dirty="0"/>
          </a:p>
          <a:p>
            <a:pPr marL="0" indent="0">
              <a:buNone/>
            </a:pPr>
            <a:endParaRPr lang="en-US" sz="2000" dirty="0"/>
          </a:p>
        </p:txBody>
      </p:sp>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3"/>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5"/>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7"/>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9"/>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1"/>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2851460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t>It is possible, on the other hand, to maximize the semi-circle. This would </a:t>
                </a:r>
              </a:p>
              <a:p>
                <a:pPr marL="0" indent="0">
                  <a:buNone/>
                </a:pPr>
                <a:r>
                  <a:rPr lang="en-US" sz="2000" dirty="0"/>
                  <a:t>mean that the semi-circle has a perimeter of 20.</a:t>
                </a:r>
              </a:p>
              <a:p>
                <a:pPr marL="0" indent="0">
                  <a:buNone/>
                </a:pPr>
                <a:r>
                  <a:rPr lang="en-US" sz="2000" dirty="0"/>
                  <a:t>In other words, the lengths would be 0, and we could say that</a:t>
                </a:r>
              </a:p>
              <a:p>
                <a:pPr marL="0" indent="0">
                  <a:buNone/>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𝑐𝑖𝑟𝑐𝑢𝑚𝑓𝑒𝑟𝑒𝑛𝑐𝑒</m:t>
                        </m:r>
                      </m:e>
                    </m:d>
                    <m:r>
                      <a:rPr lang="en-US" sz="2000" b="0" i="1" smtClean="0">
                        <a:latin typeface="Cambria Math" panose="02040503050406030204" pitchFamily="18" charset="0"/>
                      </a:rPr>
                      <m:t>=20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m:t>
                        </m:r>
                      </m:e>
                    </m:d>
                    <m:r>
                      <a:rPr lang="en-US" sz="2000" b="0" i="1" smtClean="0">
                        <a:latin typeface="Cambria Math" panose="02040503050406030204" pitchFamily="18" charset="0"/>
                      </a:rPr>
                      <m:t>=20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=20</m:t>
                    </m:r>
                  </m:oMath>
                </a14:m>
                <a:r>
                  <a:rPr lang="en-US" sz="2000" dirty="0"/>
                  <a:t>  </a:t>
                </a:r>
              </a:p>
              <a:p>
                <a:pPr marL="0" indent="0">
                  <a:buNone/>
                </a:pPr>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d>
                    <m:r>
                      <a:rPr lang="en-US" sz="2000" b="0" i="1" smtClean="0">
                        <a:latin typeface="Cambria Math" panose="02040503050406030204" pitchFamily="18" charset="0"/>
                      </a:rPr>
                      <m:t>𝑟</m:t>
                    </m:r>
                    <m:r>
                      <a:rPr lang="en-US" sz="2000" b="0" i="1" smtClean="0">
                        <a:latin typeface="Cambria Math" panose="02040503050406030204" pitchFamily="18" charset="0"/>
                      </a:rPr>
                      <m:t>=20</m:t>
                    </m:r>
                  </m:oMath>
                </a14:m>
                <a:r>
                  <a:rPr lang="en-US" sz="20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477FC1-F2AA-4D1B-8007-7399DE65183C}"/>
                  </a:ext>
                </a:extLst>
              </p:cNvPr>
              <p:cNvSpPr txBox="1"/>
              <p:nvPr/>
            </p:nvSpPr>
            <p:spPr>
              <a:xfrm>
                <a:off x="5760147" y="4680774"/>
                <a:ext cx="3646429" cy="12738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r>
                      <a:rPr lang="en-US" sz="2000" b="0" i="1" smtClean="0">
                        <a:latin typeface="Cambria Math" panose="02040503050406030204" pitchFamily="18" charset="0"/>
                      </a:rPr>
                      <m:t> </m:t>
                    </m:r>
                  </m:oMath>
                </a14:m>
                <a:r>
                  <a:rPr lang="en-US" sz="2000" dirty="0"/>
                  <a:t>  </a:t>
                </a:r>
              </a:p>
              <a:p>
                <a:r>
                  <a:rPr lang="en-US" sz="2000" dirty="0"/>
                  <a:t>Therefore, the lower limit of the domain is   </a:t>
                </a:r>
                <a14:m>
                  <m:oMath xmlns:m="http://schemas.openxmlformats.org/officeDocument/2006/math">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20</m:t>
                        </m:r>
                      </m:num>
                      <m:den>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en>
                    </m:f>
                    <m:r>
                      <a:rPr lang="en-US" sz="2000" i="1">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3.89</m:t>
                    </m:r>
                  </m:oMath>
                </a14:m>
                <a:r>
                  <a:rPr lang="en-US" sz="2000" dirty="0"/>
                  <a:t> </a:t>
                </a:r>
              </a:p>
            </p:txBody>
          </p:sp>
        </mc:Choice>
        <mc:Fallback xmlns="">
          <p:sp>
            <p:nvSpPr>
              <p:cNvPr id="5" name="TextBox 4">
                <a:extLst>
                  <a:ext uri="{FF2B5EF4-FFF2-40B4-BE49-F238E27FC236}">
                    <a16:creationId xmlns:a16="http://schemas.microsoft.com/office/drawing/2014/main" id="{0A477FC1-F2AA-4D1B-8007-7399DE65183C}"/>
                  </a:ext>
                </a:extLst>
              </p:cNvPr>
              <p:cNvSpPr txBox="1">
                <a:spLocks noRot="1" noChangeAspect="1" noMove="1" noResize="1" noEditPoints="1" noAdjustHandles="1" noChangeArrowheads="1" noChangeShapeType="1" noTextEdit="1"/>
              </p:cNvSpPr>
              <p:nvPr/>
            </p:nvSpPr>
            <p:spPr>
              <a:xfrm>
                <a:off x="5760147" y="4680774"/>
                <a:ext cx="3646429" cy="1273810"/>
              </a:xfrm>
              <a:prstGeom prst="rect">
                <a:avLst/>
              </a:prstGeom>
              <a:blipFill>
                <a:blip r:embed="rId13"/>
                <a:stretch>
                  <a:fillRect l="-1839" b="-287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E7921AB-3989-4A46-8769-0A0140F9C7BD}"/>
                  </a:ext>
                </a:extLst>
              </p14:cNvPr>
              <p14:cNvContentPartPr/>
              <p14:nvPr/>
            </p14:nvContentPartPr>
            <p14:xfrm>
              <a:off x="2771273" y="4788932"/>
              <a:ext cx="2988720" cy="1041840"/>
            </p14:xfrm>
          </p:contentPart>
        </mc:Choice>
        <mc:Fallback xmlns="">
          <p:pic>
            <p:nvPicPr>
              <p:cNvPr id="12" name="Ink 11">
                <a:extLst>
                  <a:ext uri="{FF2B5EF4-FFF2-40B4-BE49-F238E27FC236}">
                    <a16:creationId xmlns:a16="http://schemas.microsoft.com/office/drawing/2014/main" id="{1E7921AB-3989-4A46-8769-0A0140F9C7BD}"/>
                  </a:ext>
                </a:extLst>
              </p:cNvPr>
              <p:cNvPicPr/>
              <p:nvPr/>
            </p:nvPicPr>
            <p:blipFill>
              <a:blip r:embed="rId15"/>
              <a:stretch>
                <a:fillRect/>
              </a:stretch>
            </p:blipFill>
            <p:spPr>
              <a:xfrm>
                <a:off x="2753631" y="4770932"/>
                <a:ext cx="3024364" cy="1077480"/>
              </a:xfrm>
              <a:prstGeom prst="rect">
                <a:avLst/>
              </a:prstGeom>
            </p:spPr>
          </p:pic>
        </mc:Fallback>
      </mc:AlternateContent>
    </p:spTree>
    <p:extLst>
      <p:ext uri="{BB962C8B-B14F-4D97-AF65-F5344CB8AC3E}">
        <p14:creationId xmlns:p14="http://schemas.microsoft.com/office/powerpoint/2010/main" val="2874935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endParaRPr lang="en-US" sz="1900" dirty="0"/>
              </a:p>
              <a:p>
                <a:pPr marL="0" lvl="0" indent="0">
                  <a:buNone/>
                </a:pPr>
                <a:r>
                  <a:rPr lang="en-US" sz="1900" dirty="0"/>
                  <a:t>Therefore the domain is approximately </a:t>
                </a:r>
                <a14:m>
                  <m:oMath xmlns:m="http://schemas.openxmlformats.org/officeDocument/2006/math">
                    <m:r>
                      <a:rPr lang="en-US" sz="1900" b="0" i="1" smtClean="0">
                        <a:latin typeface="Cambria Math" panose="02040503050406030204" pitchFamily="18" charset="0"/>
                      </a:rPr>
                      <m:t>0</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𝑟</m:t>
                    </m:r>
                    <m:r>
                      <a:rPr lang="en-US" sz="1900" b="0" i="1" smtClean="0">
                        <a:latin typeface="Cambria Math" panose="02040503050406030204" pitchFamily="18" charset="0"/>
                        <a:ea typeface="Cambria Math" panose="02040503050406030204" pitchFamily="18" charset="0"/>
                      </a:rPr>
                      <m:t>≤3.89</m:t>
                    </m:r>
                  </m:oMath>
                </a14:m>
                <a:r>
                  <a:rPr lang="en-US" sz="1900" dirty="0"/>
                  <a:t>   </a:t>
                </a:r>
              </a:p>
              <a:p>
                <a:pPr marL="0" lvl="0" indent="0">
                  <a:buNone/>
                </a:pPr>
                <a:endParaRPr lang="en-US" sz="1900" dirty="0"/>
              </a:p>
              <a:p>
                <a:pPr marL="0" lvl="0" indent="0">
                  <a:buNone/>
                </a:pPr>
                <a:r>
                  <a:rPr lang="en-US" sz="1900" dirty="0"/>
                  <a:t>The value of r that made S’(r) = 0 was </a:t>
                </a:r>
                <a14:m>
                  <m:oMath xmlns:m="http://schemas.openxmlformats.org/officeDocument/2006/math">
                    <m:r>
                      <a:rPr lang="en-US" sz="1900" b="0" i="1" smtClean="0">
                        <a:latin typeface="Cambria Math" panose="02040503050406030204" pitchFamily="18" charset="0"/>
                      </a:rPr>
                      <m:t>𝑟</m:t>
                    </m:r>
                    <m:r>
                      <a:rPr lang="en-US" sz="1900" b="0" i="1" smtClean="0">
                        <a:latin typeface="Cambria Math" panose="02040503050406030204" pitchFamily="18" charset="0"/>
                        <a:ea typeface="Cambria Math" panose="02040503050406030204" pitchFamily="18" charset="0"/>
                      </a:rPr>
                      <m:t>≅2.296</m:t>
                    </m:r>
                  </m:oMath>
                </a14:m>
                <a:r>
                  <a:rPr lang="en-US" sz="19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7612918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rPr>
                      <m:t>S</m:t>
                    </m:r>
                    <m:r>
                      <a:rPr lang="en-US" sz="1800" b="0" i="0"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r</m:t>
                    </m:r>
                    <m:r>
                      <a:rPr lang="en-US" sz="1800" b="0" i="0"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−8.712</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𝑟</m:t>
                        </m:r>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+40</m:t>
                    </m:r>
                    <m:r>
                      <a:rPr lang="en-US" sz="1800" i="1">
                        <a:latin typeface="Cambria Math" panose="02040503050406030204" pitchFamily="18" charset="0"/>
                        <a:ea typeface="Cambria Math" panose="02040503050406030204" pitchFamily="18" charset="0"/>
                      </a:rPr>
                      <m:t>𝑟</m:t>
                    </m:r>
                  </m:oMath>
                </a14:m>
                <a:r>
                  <a:rPr lang="en-US" sz="1800" dirty="0"/>
                  <a:t>   </a:t>
                </a:r>
              </a:p>
              <a:p>
                <a:pPr marL="0" indent="0">
                  <a:buNone/>
                </a:pPr>
                <a14:m>
                  <m:oMath xmlns:m="http://schemas.openxmlformats.org/officeDocument/2006/math">
                    <m:r>
                      <a:rPr lang="en-US" sz="1800" b="0" i="1" smtClean="0">
                        <a:latin typeface="Cambria Math" panose="02040503050406030204" pitchFamily="18" charset="0"/>
                      </a:rPr>
                      <m:t>𝑆</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m:t>
                        </m:r>
                      </m:e>
                    </m:d>
                    <m:r>
                      <a:rPr lang="en-US" sz="1800" b="0" i="1" smtClean="0">
                        <a:latin typeface="Cambria Math" panose="02040503050406030204" pitchFamily="18" charset="0"/>
                        <a:ea typeface="Cambria Math" panose="02040503050406030204" pitchFamily="18" charset="0"/>
                      </a:rPr>
                      <m:t>≅−8,712</m:t>
                    </m:r>
                    <m:sSup>
                      <m:sSupPr>
                        <m:ctrlPr>
                          <a:rPr lang="en-US" sz="1800" b="0" i="1" smtClean="0">
                            <a:latin typeface="Cambria Math" panose="02040503050406030204" pitchFamily="18" charset="0"/>
                            <a:ea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m:t>
                            </m:r>
                          </m:e>
                        </m:d>
                      </m:e>
                      <m:sup>
                        <m:r>
                          <a:rPr lang="en-US" sz="1800" b="0" i="1" smtClean="0">
                            <a:latin typeface="Cambria Math" panose="02040503050406030204" pitchFamily="18" charset="0"/>
                            <a:ea typeface="Cambria Math" panose="02040503050406030204" pitchFamily="18" charset="0"/>
                          </a:rPr>
                          <m:t>2</m:t>
                        </m:r>
                      </m:sup>
                    </m:sSup>
                    <m:r>
                      <a:rPr lang="en-US" sz="1800" b="0" i="1" smtClean="0">
                        <a:latin typeface="Cambria Math" panose="02040503050406030204" pitchFamily="18" charset="0"/>
                        <a:ea typeface="Cambria Math" panose="02040503050406030204" pitchFamily="18" charset="0"/>
                      </a:rPr>
                      <m:t>+40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m:t>
                        </m:r>
                      </m:e>
                    </m:d>
                    <m:r>
                      <a:rPr lang="en-US" sz="1800" b="0" i="1" smtClean="0">
                        <a:latin typeface="Cambria Math" panose="02040503050406030204" pitchFamily="18" charset="0"/>
                        <a:ea typeface="Cambria Math" panose="02040503050406030204" pitchFamily="18" charset="0"/>
                      </a:rPr>
                      <m:t>=0+0=0</m:t>
                    </m:r>
                  </m:oMath>
                </a14:m>
                <a:r>
                  <a:rPr lang="en-US" sz="1800" dirty="0"/>
                  <a:t>   </a:t>
                </a:r>
              </a:p>
              <a:p>
                <a:pPr marL="0" lv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b="0" i="1" smtClean="0">
                            <a:latin typeface="Cambria Math" panose="02040503050406030204" pitchFamily="18" charset="0"/>
                          </a:rPr>
                          <m:t>2.296</m:t>
                        </m:r>
                      </m:e>
                    </m:d>
                    <m:r>
                      <a:rPr lang="en-US" sz="2000" i="1">
                        <a:latin typeface="Cambria Math" panose="02040503050406030204" pitchFamily="18" charset="0"/>
                        <a:ea typeface="Cambria Math" panose="02040503050406030204" pitchFamily="18" charset="0"/>
                      </a:rPr>
                      <m:t>≅−8</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712</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2.296</m:t>
                            </m:r>
                          </m:e>
                        </m:d>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+40</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2.296</m:t>
                        </m:r>
                      </m:e>
                    </m:d>
                  </m:oMath>
                </a14:m>
                <a:r>
                  <a:rPr lang="en-US" sz="1900" dirty="0"/>
                  <a:t> </a:t>
                </a:r>
              </a:p>
              <a:p>
                <a:pPr marL="0" lvl="0" indent="0">
                  <a:buNone/>
                </a:pPr>
                <a14:m>
                  <m:oMath xmlns:m="http://schemas.openxmlformats.org/officeDocument/2006/math">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−45.926+91.84=45.914</m:t>
                    </m:r>
                  </m:oMath>
                </a14:m>
                <a:r>
                  <a:rPr lang="en-US" sz="1900" dirty="0"/>
                  <a:t>   </a:t>
                </a:r>
              </a:p>
              <a:p>
                <a:pPr marL="0" indent="0">
                  <a:buNone/>
                </a:pPr>
                <a:r>
                  <a:rPr lang="en-US" sz="1900" dirty="0"/>
                  <a:t> </a:t>
                </a:r>
                <a14:m>
                  <m:oMath xmlns:m="http://schemas.openxmlformats.org/officeDocument/2006/math">
                    <m:r>
                      <a:rPr lang="en-US" sz="1800" i="1">
                        <a:latin typeface="Cambria Math" panose="02040503050406030204" pitchFamily="18" charset="0"/>
                      </a:rPr>
                      <m:t>𝑆</m:t>
                    </m:r>
                    <m:d>
                      <m:dPr>
                        <m:ctrlPr>
                          <a:rPr lang="en-US" sz="1800" i="1">
                            <a:latin typeface="Cambria Math" panose="02040503050406030204" pitchFamily="18" charset="0"/>
                          </a:rPr>
                        </m:ctrlPr>
                      </m:dPr>
                      <m:e>
                        <m:r>
                          <a:rPr lang="en-US" sz="1800" b="0" i="1" smtClean="0">
                            <a:latin typeface="Cambria Math" panose="02040503050406030204" pitchFamily="18" charset="0"/>
                          </a:rPr>
                          <m:t>3.89</m:t>
                        </m:r>
                      </m:e>
                    </m:d>
                    <m:r>
                      <a:rPr lang="en-US" sz="1800" i="1">
                        <a:latin typeface="Cambria Math" panose="02040503050406030204" pitchFamily="18" charset="0"/>
                        <a:ea typeface="Cambria Math" panose="02040503050406030204" pitchFamily="18" charset="0"/>
                      </a:rPr>
                      <m:t>≅−8.712</m:t>
                    </m:r>
                    <m:sSup>
                      <m:sSupPr>
                        <m:ctrlPr>
                          <a:rPr lang="en-US" sz="1800" i="1">
                            <a:latin typeface="Cambria Math" panose="02040503050406030204" pitchFamily="18" charset="0"/>
                            <a:ea typeface="Cambria Math" panose="02040503050406030204" pitchFamily="18" charset="0"/>
                          </a:rPr>
                        </m:ctrlPr>
                      </m:sSupPr>
                      <m:e>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3.89</m:t>
                            </m:r>
                          </m:e>
                        </m:d>
                      </m:e>
                      <m:sup>
                        <m:r>
                          <a:rPr lang="en-US" sz="1800" i="1">
                            <a:latin typeface="Cambria Math" panose="02040503050406030204" pitchFamily="18" charset="0"/>
                            <a:ea typeface="Cambria Math" panose="02040503050406030204" pitchFamily="18" charset="0"/>
                          </a:rPr>
                          <m:t>2</m:t>
                        </m:r>
                      </m:sup>
                    </m:sSup>
                    <m:r>
                      <a:rPr lang="en-US" sz="1800" i="1">
                        <a:latin typeface="Cambria Math" panose="02040503050406030204" pitchFamily="18" charset="0"/>
                        <a:ea typeface="Cambria Math" panose="02040503050406030204" pitchFamily="18" charset="0"/>
                      </a:rPr>
                      <m:t>+40</m:t>
                    </m:r>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3.89</m:t>
                        </m:r>
                      </m:e>
                    </m:d>
                  </m:oMath>
                </a14:m>
                <a:r>
                  <a:rPr lang="en-US" sz="1800" dirty="0"/>
                  <a:t>  </a:t>
                </a:r>
              </a:p>
              <a:p>
                <a:pPr marL="0" indent="0">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−131.83+155.6=23.77</m:t>
                    </m:r>
                  </m:oMath>
                </a14:m>
                <a:r>
                  <a:rPr lang="en-US" sz="1800" dirty="0"/>
                  <a:t>    </a:t>
                </a:r>
              </a:p>
              <a:p>
                <a:pPr marL="0" indent="0">
                  <a:buNone/>
                </a:pPr>
                <a:r>
                  <a:rPr lang="en-US" sz="1800" dirty="0"/>
                  <a:t>Therefore, the most sunlight is let in when the radius is approximately 2.296 </a:t>
                </a:r>
                <a:r>
                  <a:rPr lang="en-US" sz="1800" dirty="0" err="1"/>
                  <a:t>metres</a:t>
                </a:r>
                <a:endParaRPr lang="en-US" sz="1800" dirty="0"/>
              </a:p>
              <a:p>
                <a:pPr marL="0" lvl="0" indent="0">
                  <a:buNone/>
                </a:pPr>
                <a:r>
                  <a:rPr lang="en-US" sz="19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190580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1800" dirty="0"/>
                  <a:t>We know that the width is equal to 2 times the radius. Therefore, the most</a:t>
                </a:r>
              </a:p>
              <a:p>
                <a:pPr marL="0" indent="0">
                  <a:buNone/>
                </a:pPr>
                <a:r>
                  <a:rPr lang="en-US" sz="1800" dirty="0"/>
                  <a:t>sunlight is let in when the width is approximately 4.592 m.</a:t>
                </a:r>
              </a:p>
              <a:p>
                <a:pPr marL="0" indent="0">
                  <a:buNone/>
                </a:pPr>
                <a:r>
                  <a:rPr lang="en-US" sz="1800" dirty="0"/>
                  <a:t>We know that the length is given by the formula </a:t>
                </a:r>
                <a14:m>
                  <m:oMath xmlns:m="http://schemas.openxmlformats.org/officeDocument/2006/math">
                    <m:r>
                      <a:rPr lang="en-US" sz="1800" i="1">
                        <a:latin typeface="Cambria Math" panose="02040503050406030204" pitchFamily="18" charset="0"/>
                        <a:ea typeface="Cambria Math" panose="02040503050406030204" pitchFamily="18" charset="0"/>
                      </a:rPr>
                      <m:t>𝑙</m:t>
                    </m:r>
                    <m:r>
                      <a:rPr lang="en-US" sz="1800" i="1">
                        <a:latin typeface="Cambria Math" panose="02040503050406030204" pitchFamily="18" charset="0"/>
                        <a:ea typeface="Cambria Math" panose="02040503050406030204" pitchFamily="18" charset="0"/>
                      </a:rPr>
                      <m:t>=10−</m:t>
                    </m:r>
                    <m:d>
                      <m:dPr>
                        <m:ctrlPr>
                          <a:rPr lang="en-US" sz="1800" i="1">
                            <a:latin typeface="Cambria Math" panose="02040503050406030204" pitchFamily="18" charset="0"/>
                            <a:ea typeface="Cambria Math" panose="02040503050406030204" pitchFamily="18" charset="0"/>
                          </a:rPr>
                        </m:ctrlPr>
                      </m:dPr>
                      <m:e>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2+</m:t>
                            </m:r>
                            <m:r>
                              <a:rPr lang="en-US" sz="1800" i="1">
                                <a:latin typeface="Cambria Math" panose="02040503050406030204" pitchFamily="18" charset="0"/>
                                <a:ea typeface="Cambria Math" panose="02040503050406030204" pitchFamily="18" charset="0"/>
                              </a:rPr>
                              <m:t>𝜋</m:t>
                            </m:r>
                          </m:num>
                          <m:den>
                            <m:r>
                              <a:rPr lang="en-US" sz="1800" i="1">
                                <a:latin typeface="Cambria Math" panose="02040503050406030204" pitchFamily="18" charset="0"/>
                                <a:ea typeface="Cambria Math" panose="02040503050406030204" pitchFamily="18" charset="0"/>
                              </a:rPr>
                              <m:t>2</m:t>
                            </m:r>
                          </m:den>
                        </m:f>
                      </m:e>
                    </m:d>
                    <m:r>
                      <a:rPr lang="en-US" sz="1800" i="1">
                        <a:latin typeface="Cambria Math" panose="02040503050406030204" pitchFamily="18" charset="0"/>
                        <a:ea typeface="Cambria Math" panose="02040503050406030204" pitchFamily="18" charset="0"/>
                      </a:rPr>
                      <m:t>𝑟</m:t>
                    </m:r>
                  </m:oMath>
                </a14:m>
                <a:r>
                  <a:rPr lang="en-US" sz="1800" dirty="0"/>
                  <a:t>  </a:t>
                </a:r>
              </a:p>
              <a:p>
                <a:pPr marL="0" indent="0">
                  <a:buNone/>
                </a:pPr>
                <a14:m>
                  <m:oMath xmlns:m="http://schemas.openxmlformats.org/officeDocument/2006/math">
                    <m:r>
                      <a:rPr lang="en-US" sz="1800" b="0" i="1" smtClean="0">
                        <a:latin typeface="Cambria Math" panose="02040503050406030204" pitchFamily="18" charset="0"/>
                      </a:rPr>
                      <m:t>𝑙</m:t>
                    </m:r>
                    <m:r>
                      <a:rPr lang="en-US" sz="1800" b="0" i="1" smtClean="0">
                        <a:latin typeface="Cambria Math" panose="02040503050406030204" pitchFamily="18" charset="0"/>
                        <a:ea typeface="Cambria Math" panose="02040503050406030204" pitchFamily="18" charset="0"/>
                      </a:rPr>
                      <m:t>≅10−</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2.571</m:t>
                        </m:r>
                      </m:e>
                    </m:d>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2.296</m:t>
                        </m:r>
                      </m:e>
                    </m:d>
                    <m:r>
                      <a:rPr lang="en-US" sz="1800" b="0" i="1" smtClean="0">
                        <a:latin typeface="Cambria Math" panose="02040503050406030204" pitchFamily="18" charset="0"/>
                        <a:ea typeface="Cambria Math" panose="02040503050406030204" pitchFamily="18" charset="0"/>
                      </a:rPr>
                      <m:t>≅4.097</m:t>
                    </m:r>
                  </m:oMath>
                </a14:m>
                <a:r>
                  <a:rPr lang="en-US" sz="1800" dirty="0"/>
                  <a:t>  </a:t>
                </a:r>
              </a:p>
              <a:p>
                <a:pPr marL="0" indent="0">
                  <a:buNone/>
                </a:pPr>
                <a:r>
                  <a:rPr lang="en-US" sz="1800" dirty="0"/>
                  <a:t>Therefore, the most sunlight is let in when the width is approximately</a:t>
                </a:r>
              </a:p>
              <a:p>
                <a:pPr marL="0" lvl="0" indent="0">
                  <a:buNone/>
                </a:pPr>
                <a:r>
                  <a:rPr lang="en-US" sz="1900" dirty="0"/>
                  <a:t>4.59 m and the length is approximately 4.10 m.</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6293464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solidFill>
                      <a:srgbClr val="FF0000"/>
                    </a:solidFill>
                  </a:rPr>
                  <a:t>Method 2: Without rounding</a:t>
                </a:r>
              </a:p>
              <a:p>
                <a:pPr marL="0" indent="0">
                  <a:buNone/>
                </a:pPr>
                <a:r>
                  <a:rPr lang="en-US" sz="2000" dirty="0"/>
                  <a:t>Recall that </a:t>
                </a:r>
                <a14:m>
                  <m:oMath xmlns:m="http://schemas.openxmlformats.org/officeDocument/2006/math">
                    <m:r>
                      <a:rPr lang="en-US" sz="2000" i="1">
                        <a:latin typeface="Cambria Math" panose="02040503050406030204" pitchFamily="18" charset="0"/>
                      </a:rPr>
                      <m:t>𝑆𝑢𝑛𝑙𝑖𝑔h𝑡</m:t>
                    </m:r>
                    <m:r>
                      <a:rPr lang="en-US" sz="2000" i="1">
                        <a:latin typeface="Cambria Math" panose="02040503050406030204" pitchFamily="18" charset="0"/>
                      </a:rPr>
                      <m:t>=2</m:t>
                    </m:r>
                    <m:r>
                      <a:rPr lang="en-US" sz="2000" i="1">
                        <a:latin typeface="Cambria Math" panose="02040503050406030204" pitchFamily="18" charset="0"/>
                      </a:rPr>
                      <m:t>𝑙𝑤</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𝜋</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𝑟</m:t>
                        </m:r>
                      </m:e>
                      <m:sup>
                        <m:r>
                          <a:rPr lang="en-US" sz="2000" i="1">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10−</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𝑟</m:t>
                        </m:r>
                      </m:e>
                    </m:d>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𝑟</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4</m:t>
                    </m:r>
                    <m:r>
                      <a:rPr lang="en-US" sz="2000" b="0" i="1" smtClean="0">
                        <a:latin typeface="Cambria Math" panose="02040503050406030204" pitchFamily="18" charset="0"/>
                      </a:rPr>
                      <m:t>𝑟</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10−</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2</m:t>
                                </m:r>
                              </m:den>
                            </m:f>
                          </m:e>
                        </m:d>
                        <m:r>
                          <a:rPr lang="en-US" sz="2000" i="1">
                            <a:latin typeface="Cambria Math" panose="02040503050406030204" pitchFamily="18" charset="0"/>
                          </a:rPr>
                          <m:t>𝑟</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𝜋</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𝑟</m:t>
                        </m:r>
                      </m:e>
                      <m:sup>
                        <m:r>
                          <a:rPr lang="en-US" sz="2000" i="1">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m:t>
                    </m:r>
                    <m:r>
                      <a:rPr lang="en-US" sz="2000" b="0" i="1" smtClean="0">
                        <a:latin typeface="Cambria Math" panose="02040503050406030204" pitchFamily="18" charset="0"/>
                      </a:rPr>
                      <m:t>𝑟</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m:t>
                        </m:r>
                        <m:r>
                          <a:rPr lang="en-US" sz="2000" b="0" i="1" smtClean="0">
                            <a:latin typeface="Cambria Math" panose="02040503050406030204" pitchFamily="18" charset="0"/>
                          </a:rPr>
                          <m:t>𝑟</m:t>
                        </m:r>
                      </m:e>
                    </m:d>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m:t>
                    </m:r>
                    <m:r>
                      <a:rPr lang="en-US" sz="2000" b="0" i="1" smtClean="0">
                        <a:latin typeface="Cambria Math" panose="02040503050406030204" pitchFamily="18" charset="0"/>
                      </a:rPr>
                      <m:t>𝑟</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𝑟</m:t>
                        </m:r>
                      </m:e>
                    </m:d>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d>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6721051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=40</m:t>
                    </m:r>
                    <m:r>
                      <a:rPr lang="en-US" sz="2000" b="0" i="1" smtClean="0">
                        <a:latin typeface="Cambria Math" panose="02040503050406030204" pitchFamily="18" charset="0"/>
                      </a:rPr>
                      <m:t>𝑟</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4+2</m:t>
                        </m:r>
                        <m:r>
                          <a:rPr lang="en-US" sz="2000" b="0" i="1" smtClean="0">
                            <a:latin typeface="Cambria Math" panose="02040503050406030204" pitchFamily="18" charset="0"/>
                            <a:ea typeface="Cambria Math" panose="02040503050406030204" pitchFamily="18" charset="0"/>
                          </a:rPr>
                          <m:t>𝜋</m:t>
                        </m:r>
                      </m:e>
                    </m:d>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oMath>
                </a14:m>
                <a:r>
                  <a:rPr lang="en-US" sz="2000" dirty="0"/>
                  <a:t> </a:t>
                </a:r>
              </a:p>
              <a:p>
                <a:pPr marL="0" indent="0">
                  <a:buNone/>
                </a:pPr>
                <a:endParaRPr lang="en-US" sz="2000" dirty="0"/>
              </a:p>
              <a:p>
                <a:pPr marL="0" indent="0">
                  <a:buNone/>
                </a:pPr>
                <a:endParaRPr lang="en-US" sz="2000" dirty="0"/>
              </a:p>
              <a:p>
                <a:pPr marL="0" indent="0">
                  <a:buNone/>
                </a:pPr>
                <a14:m>
                  <m:oMath xmlns:m="http://schemas.openxmlformats.org/officeDocument/2006/math">
                    <m:r>
                      <a:rPr lang="en-US" sz="2000" b="0" i="1" smtClean="0">
                        <a:latin typeface="Cambria Math" panose="02040503050406030204" pitchFamily="18" charset="0"/>
                      </a:rPr>
                      <m:t>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=40</m:t>
                    </m:r>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4+2</m:t>
                        </m:r>
                        <m:r>
                          <a:rPr lang="en-US" sz="2000" b="0" i="1" smtClean="0">
                            <a:latin typeface="Cambria Math" panose="02040503050406030204" pitchFamily="18" charset="0"/>
                            <a:ea typeface="Cambria Math" panose="02040503050406030204" pitchFamily="18" charset="0"/>
                          </a:rPr>
                          <m:t>𝜋</m:t>
                        </m:r>
                      </m:e>
                    </m:d>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i="1">
                        <a:latin typeface="Cambria Math" panose="02040503050406030204" pitchFamily="18" charset="0"/>
                      </a:rPr>
                      <m:t>−</m:t>
                    </m:r>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8 + 4</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r>
                  <a:rPr lang="en-US" sz="2000" dirty="0"/>
                  <a:t>  </a:t>
                </a:r>
              </a:p>
              <a:p>
                <a:pPr marL="0" indent="0">
                  <a:buNone/>
                </a:pPr>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894F15-BF70-48B5-9846-081A0C1BA931}"/>
                  </a:ext>
                </a:extLst>
              </p:cNvPr>
              <p:cNvSpPr txBox="1"/>
              <p:nvPr/>
            </p:nvSpPr>
            <p:spPr>
              <a:xfrm>
                <a:off x="1847656" y="3586471"/>
                <a:ext cx="7238864" cy="785536"/>
              </a:xfrm>
              <a:prstGeom prst="rect">
                <a:avLst/>
              </a:prstGeom>
              <a:noFill/>
            </p:spPr>
            <p:txBody>
              <a:bodyPr wrap="square" rtlCol="0">
                <a:spAutoFit/>
              </a:bodyPr>
              <a:lstStyle/>
              <a:p>
                <a:r>
                  <a:rPr lang="en-US" dirty="0"/>
                  <a:t>We need a common denominator to add our r² terms. First, we will rearrange the terms and show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smtClean="0">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a14:m>
                <a:r>
                  <a:rPr lang="en-US" dirty="0"/>
                  <a:t> as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  </a:t>
                </a:r>
              </a:p>
            </p:txBody>
          </p:sp>
        </mc:Choice>
        <mc:Fallback xmlns="">
          <p:sp>
            <p:nvSpPr>
              <p:cNvPr id="5" name="TextBox 4">
                <a:extLst>
                  <a:ext uri="{FF2B5EF4-FFF2-40B4-BE49-F238E27FC236}">
                    <a16:creationId xmlns:a16="http://schemas.microsoft.com/office/drawing/2014/main" id="{C8894F15-BF70-48B5-9846-081A0C1BA931}"/>
                  </a:ext>
                </a:extLst>
              </p:cNvPr>
              <p:cNvSpPr txBox="1">
                <a:spLocks noRot="1" noChangeAspect="1" noMove="1" noResize="1" noEditPoints="1" noAdjustHandles="1" noChangeArrowheads="1" noChangeShapeType="1" noTextEdit="1"/>
              </p:cNvSpPr>
              <p:nvPr/>
            </p:nvSpPr>
            <p:spPr>
              <a:xfrm>
                <a:off x="1847656" y="3586471"/>
                <a:ext cx="7238864" cy="785536"/>
              </a:xfrm>
              <a:prstGeom prst="rect">
                <a:avLst/>
              </a:prstGeom>
              <a:blipFill>
                <a:blip r:embed="rId13"/>
                <a:stretch>
                  <a:fillRect l="-673" t="-3876" b="-155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4F94049-1F53-4FF6-A55A-49ED6CDA941A}"/>
              </a:ext>
            </a:extLst>
          </p:cNvPr>
          <p:cNvSpPr txBox="1"/>
          <p:nvPr/>
        </p:nvSpPr>
        <p:spPr>
          <a:xfrm>
            <a:off x="1847656" y="5473206"/>
            <a:ext cx="5392794" cy="646331"/>
          </a:xfrm>
          <a:prstGeom prst="rect">
            <a:avLst/>
          </a:prstGeom>
          <a:noFill/>
        </p:spPr>
        <p:txBody>
          <a:bodyPr wrap="square" rtlCol="0">
            <a:spAutoFit/>
          </a:bodyPr>
          <a:lstStyle/>
          <a:p>
            <a:r>
              <a:rPr lang="en-US" dirty="0"/>
              <a:t>Next, we will collect r² terms, and remember to distribute the minus sign into the second r² term.</a:t>
            </a:r>
          </a:p>
        </p:txBody>
      </p:sp>
    </p:spTree>
    <p:extLst>
      <p:ext uri="{BB962C8B-B14F-4D97-AF65-F5344CB8AC3E}">
        <p14:creationId xmlns:p14="http://schemas.microsoft.com/office/powerpoint/2010/main" val="295428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endParaRPr lang="en-US" dirty="0"/>
          </a:p>
        </p:txBody>
      </p:sp>
    </p:spTree>
    <p:extLst>
      <p:ext uri="{BB962C8B-B14F-4D97-AF65-F5344CB8AC3E}">
        <p14:creationId xmlns:p14="http://schemas.microsoft.com/office/powerpoint/2010/main" val="34020258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i="1">
                        <a:latin typeface="Cambria Math" panose="02040503050406030204" pitchFamily="18" charset="0"/>
                      </a:rPr>
                      <m:t>+</m:t>
                    </m:r>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rPr>
                              <m:t>8 − 4</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b="0" i="1" smtClean="0">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r>
                  <a:rPr lang="en-US" sz="2000" dirty="0"/>
                  <a:t>   </a:t>
                </a:r>
              </a:p>
              <a:p>
                <a:pPr marL="0" indent="0">
                  <a:buNone/>
                </a:pPr>
                <a:endParaRPr lang="en-US" sz="2000" dirty="0"/>
              </a:p>
              <a:p>
                <a:pPr marL="0" indent="0">
                  <a:buNone/>
                </a:pPr>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9703838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t>Now, let’s consider the domain. The minimum r would occur if the circle</a:t>
            </a:r>
          </a:p>
          <a:p>
            <a:pPr marL="0" indent="0">
              <a:buNone/>
            </a:pPr>
            <a:r>
              <a:rPr lang="en-US" sz="2000" dirty="0"/>
              <a:t>is minimized. It is conceivable to have a semi-circle on top with an area of</a:t>
            </a:r>
          </a:p>
          <a:p>
            <a:pPr marL="0" indent="0">
              <a:buNone/>
            </a:pPr>
            <a:r>
              <a:rPr lang="en-US" sz="2000" dirty="0"/>
              <a:t>virtually 0 (making the width of the rectangle incredibly small) but </a:t>
            </a:r>
          </a:p>
          <a:p>
            <a:pPr marL="0" indent="0">
              <a:buNone/>
            </a:pPr>
            <a:r>
              <a:rPr lang="en-US" sz="2000" dirty="0"/>
              <a:t>with an extremely long length. In other words, the lower limit of the </a:t>
            </a:r>
          </a:p>
          <a:p>
            <a:pPr marL="0" indent="0">
              <a:buNone/>
            </a:pPr>
            <a:r>
              <a:rPr lang="en-US" sz="2000" dirty="0"/>
              <a:t>radius of the circle is 0.</a:t>
            </a:r>
          </a:p>
          <a:p>
            <a:pPr marL="0" indent="0">
              <a:buNone/>
            </a:pPr>
            <a:r>
              <a:rPr lang="en-US" sz="2000" dirty="0"/>
              <a:t>  </a:t>
            </a:r>
          </a:p>
          <a:p>
            <a:pPr marL="0" indent="0">
              <a:buNone/>
            </a:pPr>
            <a:endParaRPr lang="en-US" sz="2000" dirty="0"/>
          </a:p>
          <a:p>
            <a:pPr marL="0" indent="0">
              <a:buNone/>
            </a:pPr>
            <a:endParaRPr lang="en-US" sz="2000" dirty="0"/>
          </a:p>
        </p:txBody>
      </p:sp>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3"/>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5"/>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7"/>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9"/>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1"/>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4385774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t>It is possible, on the other hand, to maximize the semi-circle. This would </a:t>
                </a:r>
              </a:p>
              <a:p>
                <a:pPr marL="0" indent="0">
                  <a:buNone/>
                </a:pPr>
                <a:r>
                  <a:rPr lang="en-US" sz="2000" dirty="0"/>
                  <a:t>mean that the semi-circle has a perimeter of 20.</a:t>
                </a:r>
              </a:p>
              <a:p>
                <a:pPr marL="0" indent="0">
                  <a:buNone/>
                </a:pPr>
                <a:r>
                  <a:rPr lang="en-US" sz="2000" dirty="0"/>
                  <a:t>In other words, the lengths would be 0, and we could say that</a:t>
                </a:r>
              </a:p>
              <a:p>
                <a:pPr marL="0" indent="0">
                  <a:buNone/>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𝑐𝑖𝑟𝑐𝑢𝑚𝑓𝑒𝑟𝑒𝑛𝑐𝑒</m:t>
                        </m:r>
                      </m:e>
                    </m:d>
                    <m:r>
                      <a:rPr lang="en-US" sz="2000" b="0" i="1" smtClean="0">
                        <a:latin typeface="Cambria Math" panose="02040503050406030204" pitchFamily="18" charset="0"/>
                      </a:rPr>
                      <m:t>=20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m:t>
                        </m:r>
                      </m:e>
                    </m:d>
                    <m:r>
                      <a:rPr lang="en-US" sz="2000" b="0" i="1" smtClean="0">
                        <a:latin typeface="Cambria Math" panose="02040503050406030204" pitchFamily="18" charset="0"/>
                      </a:rPr>
                      <m:t>=20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=20</m:t>
                    </m:r>
                  </m:oMath>
                </a14:m>
                <a:r>
                  <a:rPr lang="en-US" sz="2000" dirty="0"/>
                  <a:t>  </a:t>
                </a:r>
              </a:p>
              <a:p>
                <a:pPr marL="0" indent="0">
                  <a:buNone/>
                </a:pPr>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d>
                    <m:r>
                      <a:rPr lang="en-US" sz="2000" b="0" i="1" smtClean="0">
                        <a:latin typeface="Cambria Math" panose="02040503050406030204" pitchFamily="18" charset="0"/>
                      </a:rPr>
                      <m:t>𝑟</m:t>
                    </m:r>
                    <m:r>
                      <a:rPr lang="en-US" sz="2000" b="0" i="1" smtClean="0">
                        <a:latin typeface="Cambria Math" panose="02040503050406030204" pitchFamily="18" charset="0"/>
                      </a:rPr>
                      <m:t>=20</m:t>
                    </m:r>
                  </m:oMath>
                </a14:m>
                <a:r>
                  <a:rPr lang="en-US" sz="20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477FC1-F2AA-4D1B-8007-7399DE65183C}"/>
                  </a:ext>
                </a:extLst>
              </p:cNvPr>
              <p:cNvSpPr txBox="1"/>
              <p:nvPr/>
            </p:nvSpPr>
            <p:spPr>
              <a:xfrm>
                <a:off x="5760147" y="4680774"/>
                <a:ext cx="3646429" cy="12738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r>
                      <a:rPr lang="en-US" sz="2000" b="0" i="1" smtClean="0">
                        <a:latin typeface="Cambria Math" panose="02040503050406030204" pitchFamily="18" charset="0"/>
                      </a:rPr>
                      <m:t> </m:t>
                    </m:r>
                  </m:oMath>
                </a14:m>
                <a:r>
                  <a:rPr lang="en-US" sz="2000" dirty="0"/>
                  <a:t>  </a:t>
                </a:r>
              </a:p>
              <a:p>
                <a:r>
                  <a:rPr lang="en-US" sz="2000" dirty="0"/>
                  <a:t>Therefore, the lower limit of the domain is   </a:t>
                </a:r>
                <a14:m>
                  <m:oMath xmlns:m="http://schemas.openxmlformats.org/officeDocument/2006/math">
                    <m:r>
                      <a:rPr lang="en-US" sz="2000" i="1">
                        <a:latin typeface="Cambria Math" panose="02040503050406030204" pitchFamily="18" charset="0"/>
                      </a:rPr>
                      <m:t>𝑟</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20</m:t>
                        </m:r>
                      </m:num>
                      <m:den>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den>
                    </m:f>
                    <m:r>
                      <a:rPr lang="en-US" sz="2000" i="1">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3.89</m:t>
                    </m:r>
                  </m:oMath>
                </a14:m>
                <a:r>
                  <a:rPr lang="en-US" sz="2000" dirty="0"/>
                  <a:t> </a:t>
                </a:r>
              </a:p>
            </p:txBody>
          </p:sp>
        </mc:Choice>
        <mc:Fallback xmlns="">
          <p:sp>
            <p:nvSpPr>
              <p:cNvPr id="5" name="TextBox 4">
                <a:extLst>
                  <a:ext uri="{FF2B5EF4-FFF2-40B4-BE49-F238E27FC236}">
                    <a16:creationId xmlns:a16="http://schemas.microsoft.com/office/drawing/2014/main" id="{0A477FC1-F2AA-4D1B-8007-7399DE65183C}"/>
                  </a:ext>
                </a:extLst>
              </p:cNvPr>
              <p:cNvSpPr txBox="1">
                <a:spLocks noRot="1" noChangeAspect="1" noMove="1" noResize="1" noEditPoints="1" noAdjustHandles="1" noChangeArrowheads="1" noChangeShapeType="1" noTextEdit="1"/>
              </p:cNvSpPr>
              <p:nvPr/>
            </p:nvSpPr>
            <p:spPr>
              <a:xfrm>
                <a:off x="5760147" y="4680774"/>
                <a:ext cx="3646429" cy="1273810"/>
              </a:xfrm>
              <a:prstGeom prst="rect">
                <a:avLst/>
              </a:prstGeom>
              <a:blipFill>
                <a:blip r:embed="rId13"/>
                <a:stretch>
                  <a:fillRect l="-1839" b="-287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1E7921AB-3989-4A46-8769-0A0140F9C7BD}"/>
                  </a:ext>
                </a:extLst>
              </p14:cNvPr>
              <p14:cNvContentPartPr/>
              <p14:nvPr/>
            </p14:nvContentPartPr>
            <p14:xfrm>
              <a:off x="2771273" y="4788932"/>
              <a:ext cx="2988720" cy="1041840"/>
            </p14:xfrm>
          </p:contentPart>
        </mc:Choice>
        <mc:Fallback xmlns="">
          <p:pic>
            <p:nvPicPr>
              <p:cNvPr id="12" name="Ink 11">
                <a:extLst>
                  <a:ext uri="{FF2B5EF4-FFF2-40B4-BE49-F238E27FC236}">
                    <a16:creationId xmlns:a16="http://schemas.microsoft.com/office/drawing/2014/main" id="{1E7921AB-3989-4A46-8769-0A0140F9C7BD}"/>
                  </a:ext>
                </a:extLst>
              </p:cNvPr>
              <p:cNvPicPr/>
              <p:nvPr/>
            </p:nvPicPr>
            <p:blipFill>
              <a:blip r:embed="rId15"/>
              <a:stretch>
                <a:fillRect/>
              </a:stretch>
            </p:blipFill>
            <p:spPr>
              <a:xfrm>
                <a:off x="2753631" y="4770932"/>
                <a:ext cx="3024364" cy="1077480"/>
              </a:xfrm>
              <a:prstGeom prst="rect">
                <a:avLst/>
              </a:prstGeom>
            </p:spPr>
          </p:pic>
        </mc:Fallback>
      </mc:AlternateContent>
    </p:spTree>
    <p:extLst>
      <p:ext uri="{BB962C8B-B14F-4D97-AF65-F5344CB8AC3E}">
        <p14:creationId xmlns:p14="http://schemas.microsoft.com/office/powerpoint/2010/main" val="38467458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20</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den>
                    </m:f>
                    <m:r>
                      <a:rPr lang="en-US" sz="2000" b="0" i="1" smtClean="0">
                        <a:latin typeface="Cambria Math" panose="02040503050406030204" pitchFamily="18" charset="0"/>
                        <a:ea typeface="Cambria Math" panose="02040503050406030204" pitchFamily="18" charset="0"/>
                      </a:rPr>
                      <m:t> </m:t>
                    </m:r>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e>
                    </m:d>
                    <m:r>
                      <a:rPr lang="en-US" sz="2000" b="0" i="1" smtClean="0">
                        <a:latin typeface="Cambria Math" panose="02040503050406030204" pitchFamily="18" charset="0"/>
                      </a:rPr>
                      <m:t>=0</m:t>
                    </m:r>
                  </m:oMath>
                </a14:m>
                <a:r>
                  <a:rPr lang="en-US" sz="2000" dirty="0"/>
                  <a:t> implies </a:t>
                </a:r>
                <a14:m>
                  <m:oMath xmlns:m="http://schemas.openxmlformats.org/officeDocument/2006/math">
                    <m:r>
                      <a:rPr lang="en-US" sz="2000" b="0" i="1" smtClean="0">
                        <a:latin typeface="Cambria Math" panose="02040503050406030204" pitchFamily="18" charset="0"/>
                      </a:rPr>
                      <m:t>40−2</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𝑟</m:t>
                    </m:r>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e>
                    </m:d>
                    <m:r>
                      <a:rPr lang="en-US" sz="2000" b="0" i="1" smtClean="0">
                        <a:latin typeface="Cambria Math" panose="02040503050406030204" pitchFamily="18" charset="0"/>
                      </a:rPr>
                      <m:t>𝑟</m:t>
                    </m:r>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e>
                    </m:d>
                    <m:r>
                      <a:rPr lang="en-US" sz="2000" b="0" i="1" smtClean="0">
                        <a:latin typeface="Cambria Math" panose="02040503050406030204" pitchFamily="18" charset="0"/>
                      </a:rPr>
                      <m:t>𝑟</m:t>
                    </m:r>
                  </m:oMath>
                </a14:m>
                <a:r>
                  <a:rPr lang="en-US" sz="2000" dirty="0"/>
                  <a:t>   </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den>
                    </m:f>
                    <m:r>
                      <a:rPr lang="en-US" sz="2000" b="0" i="1" smtClean="0">
                        <a:latin typeface="Cambria Math" panose="02040503050406030204" pitchFamily="18" charset="0"/>
                      </a:rPr>
                      <m:t>=</m:t>
                    </m:r>
                    <m:r>
                      <a:rPr lang="en-US" sz="2000" b="0" i="1" smtClean="0">
                        <a:latin typeface="Cambria Math" panose="02040503050406030204" pitchFamily="18" charset="0"/>
                      </a:rPr>
                      <m:t>𝑟</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≅2.30</m:t>
                    </m:r>
                  </m:oMath>
                </a14:m>
                <a:r>
                  <a:rPr lang="en-US" sz="2000" dirty="0"/>
                  <a:t>      This is inside the domain</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7266255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=40</m:t>
                    </m:r>
                    <m:r>
                      <a:rPr lang="en-US" sz="2000" i="1">
                        <a:latin typeface="Cambria Math" panose="02040503050406030204" pitchFamily="18" charset="0"/>
                      </a:rPr>
                      <m:t>𝑟</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r>
                          <a:rPr lang="en-US" sz="2000" b="0" i="1" smtClean="0">
                            <a:latin typeface="Cambria Math" panose="02040503050406030204" pitchFamily="18" charset="0"/>
                          </a:rPr>
                          <m:t>0</m:t>
                        </m:r>
                      </m:e>
                    </m:d>
                    <m:r>
                      <a:rPr lang="en-US" sz="2000" i="1">
                        <a:latin typeface="Cambria Math" panose="02040503050406030204" pitchFamily="18" charset="0"/>
                      </a:rPr>
                      <m:t>=40</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=0−0</m:t>
                    </m:r>
                  </m:oMath>
                </a14:m>
                <a:r>
                  <a:rPr lang="en-US" sz="2000" b="0" i="1" dirty="0">
                    <a:latin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rPr>
                      <m:t>=0</m:t>
                    </m:r>
                  </m:oMath>
                </a14:m>
                <a:r>
                  <a:rPr lang="en-US" sz="20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7349801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endParaRPr lang="en-US" sz="2000" dirty="0"/>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e>
                    </m:d>
                    <m:r>
                      <a:rPr lang="en-US" sz="2000" i="1">
                        <a:latin typeface="Cambria Math" panose="02040503050406030204" pitchFamily="18" charset="0"/>
                      </a:rPr>
                      <m:t>=40</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+8</m:t>
                            </m:r>
                          </m:den>
                        </m:f>
                      </m:e>
                    </m:d>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e>
                        </m:d>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1600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1600 (3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e>
                          <m:sup>
                            <m:r>
                              <a:rPr lang="en-US" sz="2000" b="0" i="1" smtClean="0">
                                <a:latin typeface="Cambria Math" panose="02040503050406030204" pitchFamily="18" charset="0"/>
                              </a:rPr>
                              <m:t>2</m:t>
                            </m:r>
                          </m:sup>
                        </m:sSup>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1600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800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oMath>
                </a14:m>
                <a:r>
                  <a:rPr lang="en-US" sz="2000" dirty="0"/>
                  <a:t>      </a:t>
                </a:r>
              </a:p>
              <a:p>
                <a:pPr marL="0" indent="0">
                  <a:buNone/>
                </a:pP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800</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r>
                      <a:rPr lang="en-US" sz="2000" dirty="0">
                        <a:latin typeface="Cambria Math" panose="02040503050406030204" pitchFamily="18" charset="0"/>
                      </a:rPr>
                      <m:t>≅</m:t>
                    </m:r>
                    <m:r>
                      <a:rPr lang="en-US" sz="2000" b="0" i="0" dirty="0" smtClean="0">
                        <a:latin typeface="Cambria Math" panose="02040503050406030204" pitchFamily="18" charset="0"/>
                      </a:rPr>
                      <m:t>45.91</m:t>
                    </m:r>
                  </m:oMath>
                </a14:m>
                <a:r>
                  <a:rPr lang="en-US" sz="20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7729248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endParaRPr lang="en-US" sz="2000" dirty="0"/>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den>
                        </m:f>
                      </m:e>
                    </m:d>
                    <m:r>
                      <a:rPr lang="en-US" sz="2000" i="1">
                        <a:latin typeface="Cambria Math" panose="02040503050406030204" pitchFamily="18" charset="0"/>
                      </a:rPr>
                      <m:t>=40</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m:t>
                            </m:r>
                          </m:den>
                        </m:f>
                      </m:e>
                    </m:d>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r>
                              <a:rPr lang="en-US" sz="2000" i="1">
                                <a:latin typeface="Cambria Math" panose="02040503050406030204" pitchFamily="18" charset="0"/>
                              </a:rPr>
                              <m:t>2</m:t>
                            </m:r>
                          </m:den>
                        </m:f>
                      </m:e>
                    </m:d>
                    <m:sSup>
                      <m:sSupPr>
                        <m:ctrlPr>
                          <a:rPr lang="en-US" sz="2000" i="1">
                            <a:latin typeface="Cambria Math" panose="02040503050406030204" pitchFamily="18" charset="0"/>
                          </a:rPr>
                        </m:ctrlPr>
                      </m:sSupPr>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den>
                            </m:f>
                          </m:e>
                        </m:d>
                      </m:e>
                      <m:sup>
                        <m:r>
                          <a:rPr lang="en-US" sz="2000" i="1">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800</m:t>
                        </m:r>
                      </m:num>
                      <m:den>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400 (3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rPr>
                              <m:t>2</m:t>
                            </m:r>
                          </m:sup>
                        </m:sSup>
                      </m:den>
                    </m:f>
                  </m:oMath>
                </a14:m>
                <a:r>
                  <a:rPr lang="en-US" sz="2000" dirty="0"/>
                  <a:t> </a:t>
                </a:r>
              </a:p>
              <a:p>
                <a:pPr marL="0" indent="0">
                  <a:buNone/>
                </a:pP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800</m:t>
                        </m:r>
                      </m:num>
                      <m:den>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2</m:t>
                        </m:r>
                        <m:r>
                          <a:rPr lang="en-US" sz="2000" i="1">
                            <a:latin typeface="Cambria Math" panose="02040503050406030204" pitchFamily="18" charset="0"/>
                          </a:rPr>
                          <m:t>00 (3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sSup>
                          <m:sSupPr>
                            <m:ctrlPr>
                              <a:rPr lang="en-US" sz="2000" i="1">
                                <a:latin typeface="Cambria Math" panose="02040503050406030204" pitchFamily="18" charset="0"/>
                              </a:rPr>
                            </m:ctrlPr>
                          </m:sSupPr>
                          <m:e>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t> </a:t>
                </a:r>
              </a:p>
              <a:p>
                <a:pPr marL="0" indent="0">
                  <a:buNone/>
                </a:pPr>
                <a:r>
                  <a:rPr lang="en-US" sz="2000" dirty="0"/>
                  <a:t>            Now, let’s get a common denominator of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rPr>
                          <m:t>2</m:t>
                        </m:r>
                      </m:sup>
                    </m:sSup>
                  </m:oMath>
                </a14:m>
                <a:r>
                  <a:rPr lang="en-US" sz="2000" dirty="0"/>
                  <a:t>   </a:t>
                </a:r>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4739247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20</m:t>
                            </m:r>
                          </m:num>
                          <m:den>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den>
                        </m:f>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800</m:t>
                        </m:r>
                        <m:r>
                          <a:rPr lang="en-US" sz="2000" b="0" i="1" smtClean="0">
                            <a:latin typeface="Cambria Math" panose="02040503050406030204" pitchFamily="18" charset="0"/>
                          </a:rPr>
                          <m:t>(2 + </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rPr>
                          <m:t>(</m:t>
                        </m:r>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)²</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2</m:t>
                        </m:r>
                        <m:r>
                          <a:rPr lang="en-US" sz="2000" i="1">
                            <a:latin typeface="Cambria Math" panose="02040503050406030204" pitchFamily="18" charset="0"/>
                          </a:rPr>
                          <m:t>00 (3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num>
                      <m:den>
                        <m:sSup>
                          <m:sSupPr>
                            <m:ctrlPr>
                              <a:rPr lang="en-US" sz="2000" i="1">
                                <a:latin typeface="Cambria Math" panose="02040503050406030204" pitchFamily="18" charset="0"/>
                              </a:rPr>
                            </m:ctrlPr>
                          </m:sSupPr>
                          <m:e>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1600 </m:t>
                        </m:r>
                        <m:r>
                          <a:rPr lang="en-US" sz="2000" i="1">
                            <a:latin typeface="Cambria Math" panose="02040503050406030204" pitchFamily="18" charset="0"/>
                          </a:rPr>
                          <m:t>+</m:t>
                        </m:r>
                        <m:r>
                          <a:rPr lang="en-US" sz="2000" b="0" i="1" smtClean="0">
                            <a:latin typeface="Cambria Math" panose="02040503050406030204" pitchFamily="18" charset="0"/>
                          </a:rPr>
                          <m:t>800</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)²</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600</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+1600</m:t>
                        </m:r>
                      </m:num>
                      <m:den>
                        <m:sSup>
                          <m:sSupPr>
                            <m:ctrlPr>
                              <a:rPr lang="en-US" sz="2000" i="1">
                                <a:latin typeface="Cambria Math" panose="02040503050406030204" pitchFamily="18" charset="0"/>
                              </a:rPr>
                            </m:ctrlPr>
                          </m:sSupPr>
                          <m:e>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den>
                    </m:f>
                  </m:oMath>
                </a14:m>
                <a:r>
                  <a:rPr lang="en-US" sz="2000" dirty="0"/>
                  <a:t> </a:t>
                </a:r>
              </a:p>
              <a:p>
                <a:pPr marL="0" indent="0">
                  <a:buNone/>
                </a:pPr>
                <a:r>
                  <a:rPr lang="en-US" sz="2000" dirty="0"/>
                  <a:t>            Distribute the minus sign</a:t>
                </a:r>
              </a:p>
              <a:p>
                <a:pPr marL="0" indent="0">
                  <a:buNone/>
                </a:pP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1600 +800</m:t>
                        </m:r>
                        <m:r>
                          <a:rPr lang="en-US" sz="2000" i="1">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−600</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−1600</m:t>
                        </m:r>
                      </m:num>
                      <m:den>
                        <m:r>
                          <a:rPr lang="en-US" sz="2000" i="1">
                            <a:latin typeface="Cambria Math" panose="02040503050406030204" pitchFamily="18" charset="0"/>
                          </a:rPr>
                          <m:t>(2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)²</m:t>
                        </m:r>
                      </m:den>
                    </m:f>
                  </m:oMath>
                </a14:m>
                <a:r>
                  <a:rPr lang="en-US" sz="2000" i="1" dirty="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200</m:t>
                        </m:r>
                        <m:r>
                          <a:rPr lang="en-US" sz="2000" b="0" i="1" smtClean="0">
                            <a:latin typeface="Cambria Math" panose="02040503050406030204" pitchFamily="18" charset="0"/>
                            <a:ea typeface="Cambria Math" panose="02040503050406030204" pitchFamily="18" charset="0"/>
                          </a:rPr>
                          <m:t>𝜋</m:t>
                        </m:r>
                      </m:num>
                      <m:den>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≅23.77</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388414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r>
                  <a:rPr lang="en-US" sz="1900" dirty="0"/>
                  <a:t>Therefore, we get the maximum sunlight when </a:t>
                </a:r>
                <a14:m>
                  <m:oMath xmlns:m="http://schemas.openxmlformats.org/officeDocument/2006/math">
                    <m:r>
                      <a:rPr lang="en-US" sz="1900" b="0" i="1" smtClean="0">
                        <a:latin typeface="Cambria Math" panose="02040503050406030204" pitchFamily="18" charset="0"/>
                      </a:rPr>
                      <m:t>𝑟</m:t>
                    </m:r>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40</m:t>
                        </m:r>
                      </m:num>
                      <m:den>
                        <m:r>
                          <a:rPr lang="en-US" sz="1900" b="0" i="1" smtClean="0">
                            <a:latin typeface="Cambria Math" panose="02040503050406030204" pitchFamily="18" charset="0"/>
                          </a:rPr>
                          <m:t>3</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 + 8</m:t>
                        </m:r>
                      </m:den>
                    </m:f>
                  </m:oMath>
                </a14:m>
                <a:endParaRPr lang="en-US" sz="2000" dirty="0"/>
              </a:p>
              <a:p>
                <a:pPr marL="0" lvl="0" indent="0">
                  <a:buNone/>
                </a:pPr>
                <a:r>
                  <a:rPr lang="en-US" sz="2000" dirty="0"/>
                  <a:t>This means that the width of the rectangle is double that.</a:t>
                </a:r>
              </a:p>
              <a:p>
                <a:pPr marL="0" lvl="0" indent="0">
                  <a:buNone/>
                </a:pPr>
                <a:r>
                  <a:rPr lang="en-US" sz="2000" dirty="0"/>
                  <a:t>Therefore the width of the rectangle is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8</m:t>
                        </m:r>
                        <m:r>
                          <a:rPr lang="en-US" sz="2000" i="1">
                            <a:latin typeface="Cambria Math" panose="02040503050406030204" pitchFamily="18" charset="0"/>
                          </a:rPr>
                          <m:t>0</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a:t>
                </a:r>
              </a:p>
              <a:p>
                <a:pPr marL="0" indent="0">
                  <a:buNone/>
                </a:pPr>
                <a:r>
                  <a:rPr lang="en-US" sz="2000" dirty="0"/>
                  <a:t>We know that </a:t>
                </a:r>
                <a14:m>
                  <m:oMath xmlns:m="http://schemas.openxmlformats.org/officeDocument/2006/math">
                    <m:r>
                      <a:rPr lang="en-US" sz="2000" i="1">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=10−</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2</m:t>
                            </m:r>
                          </m:den>
                        </m:f>
                      </m:e>
                    </m:d>
                    <m:r>
                      <a:rPr lang="en-US" sz="2000" b="0" i="1" smtClean="0">
                        <a:latin typeface="Cambria Math" panose="02040503050406030204" pitchFamily="18" charset="0"/>
                        <a:ea typeface="Cambria Math" panose="02040503050406030204" pitchFamily="18" charset="0"/>
                      </a:rPr>
                      <m:t>𝑟</m:t>
                    </m:r>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67222700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r>
                  <a:rPr lang="en-US" sz="2000" dirty="0"/>
                  <a:t>In other words, </a:t>
                </a:r>
              </a:p>
              <a:p>
                <a:pPr marL="0" indent="0">
                  <a:buNone/>
                </a:pPr>
                <a14:m>
                  <m:oMath xmlns:m="http://schemas.openxmlformats.org/officeDocument/2006/math">
                    <m:r>
                      <a:rPr lang="en-US" sz="2000" i="1">
                        <a:latin typeface="Cambria Math" panose="02040503050406030204" pitchFamily="18" charset="0"/>
                        <a:ea typeface="Cambria Math" panose="02040503050406030204" pitchFamily="18" charset="0"/>
                      </a:rPr>
                      <m:t>𝑙</m:t>
                    </m:r>
                    <m:r>
                      <a:rPr lang="en-US" sz="2000" i="1">
                        <a:latin typeface="Cambria Math" panose="02040503050406030204" pitchFamily="18" charset="0"/>
                        <a:ea typeface="Cambria Math" panose="02040503050406030204" pitchFamily="18" charset="0"/>
                      </a:rPr>
                      <m:t>=10−</m:t>
                    </m:r>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ea typeface="Cambria Math" panose="02040503050406030204" pitchFamily="18" charset="0"/>
                              </a:rPr>
                              <m:t>2</m:t>
                            </m:r>
                          </m:den>
                        </m:f>
                      </m:e>
                    </m:d>
                    <m:d>
                      <m:dPr>
                        <m:ctrlPr>
                          <a:rPr lang="en-US" sz="2000" i="1" smtClean="0">
                            <a:latin typeface="Cambria Math" panose="02040503050406030204" pitchFamily="18" charset="0"/>
                            <a:ea typeface="Cambria Math" panose="02040503050406030204" pitchFamily="18" charset="0"/>
                          </a:rPr>
                        </m:ctrlPr>
                      </m:dPr>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40</m:t>
                            </m:r>
                          </m:num>
                          <m:den>
                            <m:r>
                              <a:rPr lang="en-US" sz="2000" b="0" i="1" smtClean="0">
                                <a:latin typeface="Cambria Math" panose="02040503050406030204" pitchFamily="18" charset="0"/>
                                <a:ea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e>
                    </m: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(40)(2 + </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rPr>
                          <m:t>(2)(3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oMath>
                </a14:m>
                <a:r>
                  <a:rPr lang="en-US" sz="2000" dirty="0"/>
                  <a:t>  </a:t>
                </a:r>
              </a:p>
              <a:p>
                <a:pPr marL="0" indent="0">
                  <a:buNone/>
                </a:pPr>
                <a14:m>
                  <m:oMath xmlns:m="http://schemas.openxmlformats.org/officeDocument/2006/math">
                    <m:r>
                      <a:rPr lang="en-US" sz="2000" i="1">
                        <a:latin typeface="Cambria Math" panose="02040503050406030204" pitchFamily="18" charset="0"/>
                      </a:rPr>
                      <m:t>=10−</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0)(2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a:t>
                </a:r>
              </a:p>
              <a:p>
                <a:pPr marL="0" lv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
        <p:nvSpPr>
          <p:cNvPr id="5" name="TextBox 4">
            <a:extLst>
              <a:ext uri="{FF2B5EF4-FFF2-40B4-BE49-F238E27FC236}">
                <a16:creationId xmlns:a16="http://schemas.microsoft.com/office/drawing/2014/main" id="{17B69497-678B-49CD-B059-835702B9F8D5}"/>
              </a:ext>
            </a:extLst>
          </p:cNvPr>
          <p:cNvSpPr txBox="1"/>
          <p:nvPr/>
        </p:nvSpPr>
        <p:spPr>
          <a:xfrm>
            <a:off x="1012852" y="5230190"/>
            <a:ext cx="4007167" cy="369332"/>
          </a:xfrm>
          <a:prstGeom prst="rect">
            <a:avLst/>
          </a:prstGeom>
          <a:noFill/>
        </p:spPr>
        <p:txBody>
          <a:bodyPr wrap="square" rtlCol="0">
            <a:spAutoFit/>
          </a:bodyPr>
          <a:lstStyle/>
          <a:p>
            <a:r>
              <a:rPr lang="en-US" dirty="0"/>
              <a:t>We need to get a common denominator</a:t>
            </a:r>
          </a:p>
        </p:txBody>
      </p:sp>
    </p:spTree>
    <p:extLst>
      <p:ext uri="{BB962C8B-B14F-4D97-AF65-F5344CB8AC3E}">
        <p14:creationId xmlns:p14="http://schemas.microsoft.com/office/powerpoint/2010/main" val="3007967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dirty="0"/>
                  <a:t>Let the two numbers be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a:t>
                </a:r>
              </a:p>
              <a:p>
                <a:pPr marL="0" indent="0">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=24 </m:t>
                    </m:r>
                  </m:oMath>
                </a14:m>
                <a:r>
                  <a:rPr lang="en-US" dirty="0"/>
                  <a:t>  </a:t>
                </a:r>
              </a:p>
              <a:p>
                <a:pPr marL="0" indent="0">
                  <a:buNone/>
                </a:pPr>
                <a:r>
                  <a:rPr lang="en-US" dirty="0"/>
                  <a:t>Therefore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=24−</m:t>
                    </m:r>
                    <m:r>
                      <a:rPr lang="en-US" b="0" i="1" smtClean="0">
                        <a:latin typeface="Cambria Math" panose="02040503050406030204" pitchFamily="18" charset="0"/>
                      </a:rPr>
                      <m:t>𝑥</m:t>
                    </m:r>
                  </m:oMath>
                </a14:m>
                <a:r>
                  <a:rPr lang="en-US" dirty="0"/>
                  <a:t>  </a:t>
                </a:r>
              </a:p>
              <a:p>
                <a:pPr marL="0" indent="0">
                  <a:buNone/>
                </a:pPr>
                <a:r>
                  <a:rPr lang="en-US" dirty="0"/>
                  <a:t>We know that the two numbers are positive, so therefore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&gt;0</m:t>
                    </m:r>
                  </m:oMath>
                </a14:m>
                <a:r>
                  <a:rPr lang="en-US" dirty="0"/>
                  <a:t> and also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&gt;0</m:t>
                    </m:r>
                  </m:oMath>
                </a14:m>
                <a:r>
                  <a:rPr lang="en-US" dirty="0"/>
                  <a:t> which means that </a:t>
                </a:r>
                <a14:m>
                  <m:oMath xmlns:m="http://schemas.openxmlformats.org/officeDocument/2006/math">
                    <m:r>
                      <a:rPr lang="en-US" b="0" i="1" smtClean="0">
                        <a:latin typeface="Cambria Math" panose="02040503050406030204" pitchFamily="18" charset="0"/>
                      </a:rPr>
                      <m:t>24−</m:t>
                    </m:r>
                    <m:r>
                      <a:rPr lang="en-US" b="0" i="1" smtClean="0">
                        <a:latin typeface="Cambria Math" panose="02040503050406030204" pitchFamily="18" charset="0"/>
                      </a:rPr>
                      <m:t>𝑥</m:t>
                    </m:r>
                    <m:r>
                      <a:rPr lang="en-US" b="0" i="1" smtClean="0">
                        <a:latin typeface="Cambria Math" panose="02040503050406030204" pitchFamily="18" charset="0"/>
                      </a:rPr>
                      <m:t>&gt;0</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b="-140"/>
                </a:stretch>
              </a:blipFill>
            </p:spPr>
            <p:txBody>
              <a:bodyPr/>
              <a:lstStyle/>
              <a:p>
                <a:r>
                  <a:rPr lang="en-US">
                    <a:noFill/>
                  </a:rPr>
                  <a:t> </a:t>
                </a:r>
              </a:p>
            </p:txBody>
          </p:sp>
        </mc:Fallback>
      </mc:AlternateContent>
    </p:spTree>
    <p:extLst>
      <p:ext uri="{BB962C8B-B14F-4D97-AF65-F5344CB8AC3E}">
        <p14:creationId xmlns:p14="http://schemas.microsoft.com/office/powerpoint/2010/main" val="20612392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indent="0">
                  <a:buNone/>
                </a:pPr>
                <a14:m>
                  <m:oMath xmlns:m="http://schemas.openxmlformats.org/officeDocument/2006/math">
                    <m:r>
                      <a:rPr lang="en-US" sz="2000" b="0" i="1" smtClean="0">
                        <a:latin typeface="Cambria Math" panose="02040503050406030204" pitchFamily="18" charset="0"/>
                      </a:rPr>
                      <m:t>𝑙</m:t>
                    </m:r>
                    <m:r>
                      <a:rPr lang="en-US" sz="2000" i="1">
                        <a:latin typeface="Cambria Math" panose="02040503050406030204" pitchFamily="18" charset="0"/>
                      </a:rPr>
                      <m:t>=10−</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0)(2 + </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 +20</m:t>
                        </m:r>
                        <m:r>
                          <a:rPr lang="en-US" sz="2000" b="0" i="1" smtClean="0">
                            <a:latin typeface="Cambria Math" panose="02040503050406030204" pitchFamily="18" charset="0"/>
                            <a:ea typeface="Cambria Math" panose="02040503050406030204" pitchFamily="18" charset="0"/>
                          </a:rPr>
                          <m:t>𝜋</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 + 8</m:t>
                        </m:r>
                      </m:den>
                    </m:f>
                  </m:oMath>
                </a14:m>
                <a:r>
                  <a:rPr lang="en-US" sz="2000" dirty="0"/>
                  <a:t>   </a:t>
                </a:r>
              </a:p>
              <a:p>
                <a:pPr marL="0" indent="0">
                  <a:buNone/>
                </a:pP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b="0" i="1" smtClean="0">
                            <a:latin typeface="Cambria Math" panose="02040503050406030204" pitchFamily="18" charset="0"/>
                          </a:rPr>
                          <m:t>0</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+ 80</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4</m:t>
                        </m:r>
                        <m:r>
                          <a:rPr lang="en-US" sz="2000" i="1">
                            <a:latin typeface="Cambria Math" panose="02040503050406030204" pitchFamily="18" charset="0"/>
                          </a:rPr>
                          <m:t>0 +</m:t>
                        </m:r>
                        <m:r>
                          <a:rPr lang="en-US" sz="2000" b="0" i="1" smtClean="0">
                            <a:latin typeface="Cambria Math" panose="02040503050406030204" pitchFamily="18" charset="0"/>
                          </a:rPr>
                          <m:t>2</m:t>
                        </m:r>
                        <m:r>
                          <a:rPr lang="en-US" sz="2000" i="1">
                            <a:latin typeface="Cambria Math" panose="02040503050406030204" pitchFamily="18" charset="0"/>
                          </a:rPr>
                          <m:t>0</m:t>
                        </m:r>
                        <m:r>
                          <a:rPr lang="en-US" sz="2000" i="1">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a:t>
                </a:r>
              </a:p>
              <a:p>
                <a:pPr marL="0" indent="0">
                  <a:buNone/>
                </a:pPr>
                <a:r>
                  <a:rPr lang="en-US" sz="2000" dirty="0"/>
                  <a:t>            Distribute the minus sign</a:t>
                </a:r>
              </a:p>
              <a:p>
                <a:pPr marL="0" indent="0">
                  <a:buNone/>
                </a:pPr>
                <a14:m>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30</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+ 80−40−20</m:t>
                        </m:r>
                        <m:r>
                          <a:rPr lang="en-US" sz="2000" b="0" i="1" smtClean="0">
                            <a:latin typeface="Cambria Math" panose="02040503050406030204" pitchFamily="18" charset="0"/>
                            <a:ea typeface="Cambria Math" panose="02040503050406030204" pitchFamily="18" charset="0"/>
                          </a:rPr>
                          <m:t>𝜋</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den>
                    </m:f>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580"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9224705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6935-F038-48B7-AE5C-29226930DC7A}"/>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EA210-244E-48D6-A070-709A5EA714AF}"/>
                  </a:ext>
                </a:extLst>
              </p:cNvPr>
              <p:cNvSpPr>
                <a:spLocks noGrp="1"/>
              </p:cNvSpPr>
              <p:nvPr>
                <p:ph idx="1"/>
              </p:nvPr>
            </p:nvSpPr>
            <p:spPr/>
            <p:txBody>
              <a:bodyPr>
                <a:normAutofit/>
              </a:bodyPr>
              <a:lstStyle/>
              <a:p>
                <a:pPr marL="0" lvl="0" indent="0">
                  <a:buNone/>
                </a:pPr>
                <a:r>
                  <a:rPr lang="en-US" sz="1900" dirty="0"/>
                  <a:t>A window has a perimeter of 20 m, and it consists of a rectangular window surmounted on one end by a semicircle.  The rectangular portion allows twice as much sunlight in as the semicircular (tinted) portion.  Determine the length and width of the rectangle that will allow the maximum sunlight in.</a:t>
                </a:r>
              </a:p>
              <a:p>
                <a:pPr marL="0" lvl="0" indent="0">
                  <a:buNone/>
                </a:pPr>
                <a:r>
                  <a:rPr lang="en-US" sz="1900" dirty="0"/>
                  <a:t>Solution:</a:t>
                </a:r>
              </a:p>
              <a:p>
                <a:pPr marL="0" lvl="0" indent="0">
                  <a:buNone/>
                </a:pPr>
                <a:endParaRPr lang="en-US" sz="1900" dirty="0"/>
              </a:p>
              <a:p>
                <a:pPr marL="0" indent="0">
                  <a:buNone/>
                </a:pPr>
                <a:r>
                  <a:rPr lang="en-US" sz="2000" b="0" dirty="0"/>
                  <a:t>Therefore, the maximum sunlight is allowed in when the </a:t>
                </a:r>
                <a:r>
                  <a:rPr lang="en-US" sz="2000" dirty="0"/>
                  <a:t>leng</a:t>
                </a:r>
                <a:r>
                  <a:rPr lang="en-US" sz="2000" b="0" dirty="0"/>
                  <a:t>th of</a:t>
                </a:r>
              </a:p>
              <a:p>
                <a:pPr marL="0" indent="0">
                  <a:buNone/>
                </a:pPr>
                <a:r>
                  <a:rPr lang="en-US" sz="2000" dirty="0"/>
                  <a:t>the rectangle is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+40</m:t>
                        </m:r>
                      </m:num>
                      <m:den>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+8</m:t>
                        </m:r>
                      </m:den>
                    </m:f>
                  </m:oMath>
                </a14:m>
                <a:r>
                  <a:rPr lang="en-US" sz="2000" dirty="0"/>
                  <a:t>  </a:t>
                </a:r>
                <a:r>
                  <a:rPr lang="en-US" sz="2000" dirty="0" err="1"/>
                  <a:t>metres</a:t>
                </a:r>
                <a:r>
                  <a:rPr lang="en-US" sz="2000" dirty="0"/>
                  <a:t>, and the width is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80</m:t>
                        </m:r>
                      </m:num>
                      <m:den>
                        <m:r>
                          <a:rPr lang="en-US" sz="2000" i="1">
                            <a:latin typeface="Cambria Math" panose="02040503050406030204" pitchFamily="18" charset="0"/>
                          </a:rPr>
                          <m:t>3</m:t>
                        </m:r>
                        <m:r>
                          <a:rPr lang="en-US" sz="2000" i="1">
                            <a:latin typeface="Cambria Math" panose="02040503050406030204" pitchFamily="18" charset="0"/>
                            <a:ea typeface="Cambria Math" panose="02040503050406030204" pitchFamily="18" charset="0"/>
                          </a:rPr>
                          <m:t>𝜋</m:t>
                        </m:r>
                        <m:r>
                          <a:rPr lang="en-US" sz="2000" i="1">
                            <a:latin typeface="Cambria Math" panose="02040503050406030204" pitchFamily="18" charset="0"/>
                            <a:ea typeface="Cambria Math" panose="02040503050406030204" pitchFamily="18" charset="0"/>
                          </a:rPr>
                          <m:t> + 8</m:t>
                        </m:r>
                      </m:den>
                    </m:f>
                  </m:oMath>
                </a14:m>
                <a:r>
                  <a:rPr lang="en-US" sz="2000" dirty="0"/>
                  <a:t>  metres.</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0CEA210-244E-48D6-A070-709A5EA714AF}"/>
                  </a:ext>
                </a:extLst>
              </p:cNvPr>
              <p:cNvSpPr>
                <a:spLocks noGrp="1" noRot="1" noChangeAspect="1" noMove="1" noResize="1" noEditPoints="1" noAdjustHandles="1" noChangeArrowheads="1" noChangeShapeType="1" noTextEdit="1"/>
              </p:cNvSpPr>
              <p:nvPr>
                <p:ph idx="1"/>
              </p:nvPr>
            </p:nvSpPr>
            <p:spPr>
              <a:blipFill>
                <a:blip r:embed="rId2"/>
                <a:stretch>
                  <a:fillRect l="-638" t="-1401" r="-5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7E50759-BCED-4CB1-A018-22D272A0A30C}"/>
              </a:ext>
            </a:extLst>
          </p:cNvPr>
          <p:cNvCxnSpPr/>
          <p:nvPr/>
        </p:nvCxnSpPr>
        <p:spPr>
          <a:xfrm>
            <a:off x="9209988" y="3968685"/>
            <a:ext cx="0" cy="163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79B468-F6D5-4E9F-82C0-DE7C3E8188BB}"/>
              </a:ext>
            </a:extLst>
          </p:cNvPr>
          <p:cNvCxnSpPr/>
          <p:nvPr/>
        </p:nvCxnSpPr>
        <p:spPr>
          <a:xfrm>
            <a:off x="9209988" y="5599522"/>
            <a:ext cx="1376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905301-9765-426A-AB24-D65506889156}"/>
              </a:ext>
            </a:extLst>
          </p:cNvPr>
          <p:cNvCxnSpPr/>
          <p:nvPr/>
        </p:nvCxnSpPr>
        <p:spPr>
          <a:xfrm flipV="1">
            <a:off x="10595728" y="3968685"/>
            <a:ext cx="0" cy="163083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EDB59821-8878-46FC-9591-E20C11D95ACD}"/>
                  </a:ext>
                </a:extLst>
              </p14:cNvPr>
              <p14:cNvContentPartPr/>
              <p14:nvPr/>
            </p14:nvContentPartPr>
            <p14:xfrm>
              <a:off x="9205913" y="3983972"/>
              <a:ext cx="38520" cy="1601280"/>
            </p14:xfrm>
          </p:contentPart>
        </mc:Choice>
        <mc:Fallback xmlns="">
          <p:pic>
            <p:nvPicPr>
              <p:cNvPr id="14" name="Ink 13">
                <a:extLst>
                  <a:ext uri="{FF2B5EF4-FFF2-40B4-BE49-F238E27FC236}">
                    <a16:creationId xmlns:a16="http://schemas.microsoft.com/office/drawing/2014/main" id="{EDB59821-8878-46FC-9591-E20C11D95ACD}"/>
                  </a:ext>
                </a:extLst>
              </p:cNvPr>
              <p:cNvPicPr/>
              <p:nvPr/>
            </p:nvPicPr>
            <p:blipFill>
              <a:blip r:embed="rId4"/>
              <a:stretch>
                <a:fillRect/>
              </a:stretch>
            </p:blipFill>
            <p:spPr>
              <a:xfrm>
                <a:off x="9187913" y="3966332"/>
                <a:ext cx="7416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2C6EE79-CFE6-4F6E-8A5E-BABA60B352B2}"/>
                  </a:ext>
                </a:extLst>
              </p14:cNvPr>
              <p14:cNvContentPartPr/>
              <p14:nvPr/>
            </p14:nvContentPartPr>
            <p14:xfrm>
              <a:off x="10578593" y="3981452"/>
              <a:ext cx="18720" cy="1622160"/>
            </p14:xfrm>
          </p:contentPart>
        </mc:Choice>
        <mc:Fallback xmlns="">
          <p:pic>
            <p:nvPicPr>
              <p:cNvPr id="15" name="Ink 14">
                <a:extLst>
                  <a:ext uri="{FF2B5EF4-FFF2-40B4-BE49-F238E27FC236}">
                    <a16:creationId xmlns:a16="http://schemas.microsoft.com/office/drawing/2014/main" id="{52C6EE79-CFE6-4F6E-8A5E-BABA60B352B2}"/>
                  </a:ext>
                </a:extLst>
              </p:cNvPr>
              <p:cNvPicPr/>
              <p:nvPr/>
            </p:nvPicPr>
            <p:blipFill>
              <a:blip r:embed="rId6"/>
              <a:stretch>
                <a:fillRect/>
              </a:stretch>
            </p:blipFill>
            <p:spPr>
              <a:xfrm>
                <a:off x="10560953" y="3963812"/>
                <a:ext cx="5436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DD010B4-57D3-47F7-A77F-753180F227B9}"/>
                  </a:ext>
                </a:extLst>
              </p14:cNvPr>
              <p14:cNvContentPartPr/>
              <p14:nvPr/>
            </p14:nvContentPartPr>
            <p14:xfrm>
              <a:off x="9239033" y="5563292"/>
              <a:ext cx="1336320" cy="27000"/>
            </p14:xfrm>
          </p:contentPart>
        </mc:Choice>
        <mc:Fallback xmlns="">
          <p:pic>
            <p:nvPicPr>
              <p:cNvPr id="17" name="Ink 16">
                <a:extLst>
                  <a:ext uri="{FF2B5EF4-FFF2-40B4-BE49-F238E27FC236}">
                    <a16:creationId xmlns:a16="http://schemas.microsoft.com/office/drawing/2014/main" id="{CDD010B4-57D3-47F7-A77F-753180F227B9}"/>
                  </a:ext>
                </a:extLst>
              </p:cNvPr>
              <p:cNvPicPr/>
              <p:nvPr/>
            </p:nvPicPr>
            <p:blipFill>
              <a:blip r:embed="rId8"/>
              <a:stretch>
                <a:fillRect/>
              </a:stretch>
            </p:blipFill>
            <p:spPr>
              <a:xfrm>
                <a:off x="9221393" y="5545652"/>
                <a:ext cx="1371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AFC03056-46CE-4929-94C7-1B7C5D068321}"/>
                  </a:ext>
                </a:extLst>
              </p14:cNvPr>
              <p14:cNvContentPartPr/>
              <p14:nvPr/>
            </p14:nvContentPartPr>
            <p14:xfrm>
              <a:off x="9222473" y="3289892"/>
              <a:ext cx="1360080" cy="692640"/>
            </p14:xfrm>
          </p:contentPart>
        </mc:Choice>
        <mc:Fallback xmlns="">
          <p:pic>
            <p:nvPicPr>
              <p:cNvPr id="21" name="Ink 20">
                <a:extLst>
                  <a:ext uri="{FF2B5EF4-FFF2-40B4-BE49-F238E27FC236}">
                    <a16:creationId xmlns:a16="http://schemas.microsoft.com/office/drawing/2014/main" id="{AFC03056-46CE-4929-94C7-1B7C5D068321}"/>
                  </a:ext>
                </a:extLst>
              </p:cNvPr>
              <p:cNvPicPr/>
              <p:nvPr/>
            </p:nvPicPr>
            <p:blipFill>
              <a:blip r:embed="rId10"/>
              <a:stretch>
                <a:fillRect/>
              </a:stretch>
            </p:blipFill>
            <p:spPr>
              <a:xfrm>
                <a:off x="9204833" y="3271892"/>
                <a:ext cx="139572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13958153-D6AA-4323-9AE2-18AF939AC68F}"/>
                  </a:ext>
                </a:extLst>
              </p14:cNvPr>
              <p14:cNvContentPartPr/>
              <p14:nvPr/>
            </p14:nvContentPartPr>
            <p14:xfrm>
              <a:off x="9223553" y="3330932"/>
              <a:ext cx="1319400" cy="665280"/>
            </p14:xfrm>
          </p:contentPart>
        </mc:Choice>
        <mc:Fallback xmlns="">
          <p:pic>
            <p:nvPicPr>
              <p:cNvPr id="35" name="Ink 34">
                <a:extLst>
                  <a:ext uri="{FF2B5EF4-FFF2-40B4-BE49-F238E27FC236}">
                    <a16:creationId xmlns:a16="http://schemas.microsoft.com/office/drawing/2014/main" id="{13958153-D6AA-4323-9AE2-18AF939AC68F}"/>
                  </a:ext>
                </a:extLst>
              </p:cNvPr>
              <p:cNvPicPr/>
              <p:nvPr/>
            </p:nvPicPr>
            <p:blipFill>
              <a:blip r:embed="rId12"/>
              <a:stretch>
                <a:fillRect/>
              </a:stretch>
            </p:blipFill>
            <p:spPr>
              <a:xfrm>
                <a:off x="9205913" y="3313292"/>
                <a:ext cx="1355040" cy="700920"/>
              </a:xfrm>
              <a:prstGeom prst="rect">
                <a:avLst/>
              </a:prstGeom>
            </p:spPr>
          </p:pic>
        </mc:Fallback>
      </mc:AlternateContent>
      <p:sp>
        <p:nvSpPr>
          <p:cNvPr id="4" name="TextBox 3">
            <a:extLst>
              <a:ext uri="{FF2B5EF4-FFF2-40B4-BE49-F238E27FC236}">
                <a16:creationId xmlns:a16="http://schemas.microsoft.com/office/drawing/2014/main" id="{2229AE2C-1FAF-436D-B7DD-E09B9DC1567A}"/>
              </a:ext>
            </a:extLst>
          </p:cNvPr>
          <p:cNvSpPr txBox="1"/>
          <p:nvPr/>
        </p:nvSpPr>
        <p:spPr>
          <a:xfrm>
            <a:off x="9603165" y="5585252"/>
            <a:ext cx="914400" cy="369332"/>
          </a:xfrm>
          <a:prstGeom prst="rect">
            <a:avLst/>
          </a:prstGeom>
          <a:noFill/>
        </p:spPr>
        <p:txBody>
          <a:bodyPr wrap="square" rtlCol="0">
            <a:spAutoFit/>
          </a:bodyPr>
          <a:lstStyle/>
          <a:p>
            <a:r>
              <a:rPr lang="en-US" dirty="0"/>
              <a:t>width</a:t>
            </a:r>
          </a:p>
        </p:txBody>
      </p:sp>
      <p:sp>
        <p:nvSpPr>
          <p:cNvPr id="6" name="TextBox 5">
            <a:extLst>
              <a:ext uri="{FF2B5EF4-FFF2-40B4-BE49-F238E27FC236}">
                <a16:creationId xmlns:a16="http://schemas.microsoft.com/office/drawing/2014/main" id="{BA0B61C2-C9C6-4A71-9BA3-624CD3974B45}"/>
              </a:ext>
            </a:extLst>
          </p:cNvPr>
          <p:cNvSpPr txBox="1"/>
          <p:nvPr/>
        </p:nvSpPr>
        <p:spPr>
          <a:xfrm>
            <a:off x="8399282" y="4569591"/>
            <a:ext cx="914400" cy="369332"/>
          </a:xfrm>
          <a:prstGeom prst="rect">
            <a:avLst/>
          </a:prstGeom>
          <a:noFill/>
        </p:spPr>
        <p:txBody>
          <a:bodyPr wrap="square" rtlCol="0">
            <a:spAutoFit/>
          </a:bodyPr>
          <a:lstStyle/>
          <a:p>
            <a:r>
              <a:rPr lang="en-US" dirty="0"/>
              <a:t>length</a:t>
            </a:r>
          </a:p>
        </p:txBody>
      </p:sp>
      <p:sp>
        <p:nvSpPr>
          <p:cNvPr id="7" name="TextBox 6">
            <a:extLst>
              <a:ext uri="{FF2B5EF4-FFF2-40B4-BE49-F238E27FC236}">
                <a16:creationId xmlns:a16="http://schemas.microsoft.com/office/drawing/2014/main" id="{551FAEB7-E132-484B-83B3-B2ADC7EA881C}"/>
              </a:ext>
            </a:extLst>
          </p:cNvPr>
          <p:cNvSpPr txBox="1"/>
          <p:nvPr/>
        </p:nvSpPr>
        <p:spPr>
          <a:xfrm>
            <a:off x="10575353" y="4569591"/>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91797662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endParaRPr lang="en-US" sz="24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71464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r>
                  <a:rPr lang="en-US" sz="2000" dirty="0"/>
                  <a:t>We’re trying to maximize surface area</a:t>
                </a:r>
              </a:p>
              <a:p>
                <a:pPr marL="0" indent="0">
                  <a:buNone/>
                </a:pPr>
                <a:r>
                  <a:rPr lang="en-US" sz="2000" dirty="0"/>
                  <a:t>Surface area = (2 x area of circle) + (area of sides)  </a:t>
                </a:r>
              </a:p>
              <a:p>
                <a:pPr marL="0" indent="0">
                  <a:buNone/>
                </a:pPr>
                <a:r>
                  <a:rPr lang="en-US" sz="2000" dirty="0"/>
                  <a:t>The side of the can is a rectangle rolled in a circle.</a:t>
                </a:r>
              </a:p>
              <a:p>
                <a:pPr marL="0" indent="0">
                  <a:buNone/>
                </a:pPr>
                <a:r>
                  <a:rPr lang="en-US" sz="2000" dirty="0"/>
                  <a:t>The length of the can around the top is equal to one circumference</a:t>
                </a:r>
              </a:p>
              <a:p>
                <a:pPr marL="0" indent="0">
                  <a:buNone/>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m:t>
                    </m:r>
                  </m:oMath>
                </a14:m>
                <a:r>
                  <a:rPr lang="en-US" sz="2000" dirty="0"/>
                  <a:t>   </a:t>
                </a:r>
              </a:p>
              <a:p>
                <a:pPr marL="0" indent="0">
                  <a:buNone/>
                </a:pPr>
                <a:r>
                  <a:rPr lang="en-US" sz="2000" dirty="0"/>
                  <a:t>Therefore, the area of the sides is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𝑟h</m:t>
                    </m:r>
                  </m:oMath>
                </a14:m>
                <a:r>
                  <a:rPr lang="en-US" sz="2000" dirty="0"/>
                  <a:t>   </a:t>
                </a:r>
              </a:p>
              <a:p>
                <a:pPr marL="0" indent="0">
                  <a:buNone/>
                </a:pPr>
                <a:r>
                  <a:rPr lang="en-US" sz="2000" dirty="0"/>
                  <a:t>Therefore, total area = </a:t>
                </a:r>
                <a14:m>
                  <m:oMath xmlns:m="http://schemas.openxmlformats.org/officeDocument/2006/math">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𝑟</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𝑟h</m:t>
                    </m:r>
                  </m:oMath>
                </a14:m>
                <a:r>
                  <a:rPr lang="en-US" sz="2000"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39979775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lvl="0" indent="0">
              <a:buNone/>
            </a:pPr>
            <a:endParaRPr lang="en-US" sz="2400" dirty="0"/>
          </a:p>
          <a:p>
            <a:pPr marL="0" lvl="0" indent="0">
              <a:buNone/>
            </a:pPr>
            <a:r>
              <a:rPr lang="en-US" sz="2400" dirty="0">
                <a:solidFill>
                  <a:srgbClr val="FF0000"/>
                </a:solidFill>
              </a:rPr>
              <a:t>A pattern that arises in these cases is that when </a:t>
            </a:r>
          </a:p>
          <a:p>
            <a:pPr marL="0" lvl="0" indent="0">
              <a:buNone/>
            </a:pPr>
            <a:r>
              <a:rPr lang="en-US" sz="2400" dirty="0">
                <a:solidFill>
                  <a:srgbClr val="FF0000"/>
                </a:solidFill>
              </a:rPr>
              <a:t>one of the variables in the formula for the quantity</a:t>
            </a:r>
          </a:p>
          <a:p>
            <a:pPr marL="0" lvl="0" indent="0">
              <a:buNone/>
            </a:pPr>
            <a:r>
              <a:rPr lang="en-US" sz="2400" dirty="0">
                <a:solidFill>
                  <a:srgbClr val="FF0000"/>
                </a:solidFill>
              </a:rPr>
              <a:t>being optimized is radius, we usually get the other </a:t>
            </a:r>
          </a:p>
          <a:p>
            <a:pPr marL="0" lvl="0" indent="0">
              <a:buNone/>
            </a:pPr>
            <a:r>
              <a:rPr lang="en-US" sz="2400" dirty="0">
                <a:solidFill>
                  <a:srgbClr val="FF0000"/>
                </a:solidFill>
              </a:rPr>
              <a:t>variables in terms of radius and use radius as the </a:t>
            </a:r>
          </a:p>
          <a:p>
            <a:pPr marL="0" lvl="0" indent="0">
              <a:buNone/>
            </a:pPr>
            <a:r>
              <a:rPr lang="en-US" sz="2400" dirty="0">
                <a:solidFill>
                  <a:srgbClr val="FF0000"/>
                </a:solidFill>
              </a:rPr>
              <a:t>independent variable.</a:t>
            </a:r>
          </a:p>
        </p:txBody>
      </p:sp>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3"/>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3"/>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6"/>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8"/>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0"/>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2"/>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4"/>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6"/>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8"/>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0"/>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2"/>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4"/>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29406683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lvl="0" indent="0">
                  <a:buNone/>
                </a:pP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h</m:t>
                    </m:r>
                  </m:oMath>
                </a14:m>
                <a:r>
                  <a:rPr lang="en-US" sz="2400" dirty="0"/>
                  <a:t>   </a:t>
                </a:r>
              </a:p>
              <a:p>
                <a:pPr marL="0" lvl="0" indent="0">
                  <a:buNone/>
                </a:pPr>
                <a:r>
                  <a:rPr lang="en-US" sz="2400" b="0" dirty="0"/>
                  <a:t>Since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=500</m:t>
                    </m:r>
                  </m:oMath>
                </a14:m>
                <a:r>
                  <a:rPr lang="en-US" sz="2400" dirty="0"/>
                  <a:t>  </a:t>
                </a:r>
              </a:p>
              <a:p>
                <a:pPr marL="0" lvl="0" indent="0">
                  <a:buNone/>
                </a:pPr>
                <a:r>
                  <a:rPr lang="en-US" sz="2400" dirty="0"/>
                  <a:t>Therefore,   </a:t>
                </a:r>
                <a14:m>
                  <m:oMath xmlns:m="http://schemas.openxmlformats.org/officeDocument/2006/math">
                    <m:r>
                      <a:rPr lang="en-US" sz="2400" b="0" i="0" smtClean="0">
                        <a:latin typeface="Cambria Math" panose="02040503050406030204" pitchFamily="18" charset="0"/>
                      </a:rPr>
                      <m:t>500</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h</m:t>
                    </m:r>
                  </m:oMath>
                </a14:m>
                <a:endParaRPr lang="en-US" dirty="0"/>
              </a:p>
              <a:p>
                <a:pPr marL="0" lv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500</m:t>
                        </m:r>
                      </m:num>
                      <m:den>
                        <m:r>
                          <a:rPr lang="en-US" i="1" smtClean="0">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h</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2637677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b="0" i="1" smtClean="0">
                        <a:latin typeface="Cambria Math" panose="02040503050406030204" pitchFamily="18" charset="0"/>
                      </a:rPr>
                      <m:t>𝑆𝐴</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500</m:t>
                            </m:r>
                          </m:num>
                          <m:den>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den>
                        </m:f>
                      </m:e>
                    </m:d>
                  </m:oMath>
                </a14:m>
                <a:r>
                  <a:rPr lang="en-US" dirty="0"/>
                  <a:t>   </a:t>
                </a:r>
              </a:p>
              <a:p>
                <a:pPr marL="0" indent="0">
                  <a:buNone/>
                </a:pPr>
                <a14:m>
                  <m:oMath xmlns:m="http://schemas.openxmlformats.org/officeDocument/2006/math">
                    <m:r>
                      <a:rPr lang="en-US" b="0" i="1" smtClean="0">
                        <a:latin typeface="Cambria Math" panose="02040503050406030204" pitchFamily="18" charset="0"/>
                      </a:rPr>
                      <m:t>𝑆𝐴</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1000</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𝑆𝐴</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1000</m:t>
                        </m:r>
                      </m:num>
                      <m:den>
                        <m:r>
                          <a:rPr lang="en-US" b="0" i="1" smtClean="0">
                            <a:latin typeface="Cambria Math" panose="02040503050406030204" pitchFamily="18" charset="0"/>
                            <a:ea typeface="Cambria Math" panose="02040503050406030204" pitchFamily="18" charset="0"/>
                          </a:rPr>
                          <m:t>𝑟</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𝑆𝐴</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+1000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8275487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lvl="0" indent="0">
              <a:buNone/>
            </a:pPr>
            <a:r>
              <a:rPr lang="en-US" sz="2400" dirty="0"/>
              <a:t>Now, let’s talk about the domain. It’s possible for a</a:t>
            </a:r>
          </a:p>
          <a:p>
            <a:pPr marL="0" lvl="0" indent="0">
              <a:buNone/>
            </a:pPr>
            <a:r>
              <a:rPr lang="en-US" sz="2400" dirty="0"/>
              <a:t>cylinder to have a radius of practically 0 and an </a:t>
            </a:r>
          </a:p>
          <a:p>
            <a:pPr marL="0" lvl="0" indent="0">
              <a:buNone/>
            </a:pPr>
            <a:r>
              <a:rPr lang="en-US" sz="2400" dirty="0"/>
              <a:t>extremely tall height and have a given non-zero volume.</a:t>
            </a:r>
          </a:p>
          <a:p>
            <a:pPr marL="0" lvl="0" indent="0">
              <a:buNone/>
            </a:pPr>
            <a:r>
              <a:rPr lang="en-US" sz="2400" dirty="0"/>
              <a:t>It’s also possible for a cylinder to have an extremely </a:t>
            </a:r>
          </a:p>
          <a:p>
            <a:pPr marL="0" lvl="0" indent="0">
              <a:buNone/>
            </a:pPr>
            <a:r>
              <a:rPr lang="en-US" sz="2400" dirty="0"/>
              <a:t>huge radius and a height of virtually 0 and have a given</a:t>
            </a:r>
          </a:p>
          <a:p>
            <a:pPr marL="0" lvl="0" indent="0">
              <a:buNone/>
            </a:pPr>
            <a:r>
              <a:rPr lang="en-US" sz="2400" dirty="0"/>
              <a:t>non-zero volume.</a:t>
            </a:r>
          </a:p>
        </p:txBody>
      </p:sp>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3"/>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3"/>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6"/>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8"/>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0"/>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2"/>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4"/>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6"/>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8"/>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0"/>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2"/>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4"/>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1426442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lvl="0" indent="0">
                  <a:buNone/>
                </a:pPr>
                <a:endParaRPr lang="en-US" sz="2400" dirty="0"/>
              </a:p>
              <a:p>
                <a:pPr marL="0" lvl="0" indent="0">
                  <a:buNone/>
                </a:pPr>
                <a:r>
                  <a:rPr lang="en-US" sz="2400" dirty="0"/>
                  <a:t>Therefore the domain is </a:t>
                </a:r>
                <a14:m>
                  <m:oMath xmlns:m="http://schemas.openxmlformats.org/officeDocument/2006/math">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&lt;∞</m:t>
                    </m:r>
                  </m:oMath>
                </a14:m>
                <a:r>
                  <a:rPr lang="en-US" sz="2400" dirty="0"/>
                  <a:t>  </a:t>
                </a:r>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7185273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b="0" i="1" smtClean="0">
                        <a:latin typeface="Cambria Math" panose="02040503050406030204" pitchFamily="18" charset="0"/>
                      </a:rPr>
                      <m:t>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−1000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0&lt;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&lt;∞  </m:t>
                    </m:r>
                  </m:oMath>
                </a14:m>
                <a:r>
                  <a:rPr lang="en-US" dirty="0"/>
                  <a:t>   </a:t>
                </a:r>
              </a:p>
              <a:p>
                <a:pPr marL="0" indent="0">
                  <a:buNone/>
                </a:pPr>
                <a:r>
                  <a:rPr lang="en-US" dirty="0"/>
                  <a:t>Let  </a:t>
                </a:r>
                <a14:m>
                  <m:oMath xmlns:m="http://schemas.openxmlformats.org/officeDocument/2006/math">
                    <m:r>
                      <a:rPr lang="en-US" b="0" i="1" smtClean="0">
                        <a:latin typeface="Cambria Math" panose="02040503050406030204" pitchFamily="18" charset="0"/>
                      </a:rPr>
                      <m:t>𝑆</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=0</m:t>
                    </m:r>
                  </m:oMath>
                </a14:m>
                <a:r>
                  <a:rPr lang="en-US" dirty="0"/>
                  <a:t>   </a:t>
                </a:r>
              </a:p>
              <a:p>
                <a:pPr marL="0" indent="0">
                  <a:buNone/>
                </a:pPr>
                <a14:m>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en-US" b="0" i="0" smtClean="0">
                        <a:latin typeface="Cambria Math" panose="02040503050406030204" pitchFamily="18" charset="0"/>
                        <a:ea typeface="Cambria Math" panose="02040503050406030204" pitchFamily="18" charset="0"/>
                      </a:rPr>
                      <m:t>−1000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oMath>
                </a14:m>
                <a:r>
                  <a:rPr lang="en-US" dirty="0"/>
                  <a:t>    </a:t>
                </a:r>
              </a:p>
              <a:p>
                <a:pPr marL="0" indent="0">
                  <a:buNone/>
                </a:pPr>
                <a:r>
                  <a:rPr lang="en-US" dirty="0"/>
                  <a:t>Multiply each term by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r>
                      <a:rPr lang="en-US" i="1">
                        <a:latin typeface="Cambria Math" panose="02040503050406030204" pitchFamily="18" charset="0"/>
                      </a:rPr>
                      <m:t>0</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d>
                      <m:dPr>
                        <m:ctrlPr>
                          <a:rPr lang="en-US" i="1" smtClean="0">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e>
                    </m:d>
                    <m:r>
                      <a:rPr lang="en-US">
                        <a:latin typeface="Cambria Math" panose="02040503050406030204" pitchFamily="18" charset="0"/>
                        <a:ea typeface="Cambria Math" panose="02040503050406030204" pitchFamily="18" charset="0"/>
                      </a:rPr>
                      <m:t>−1000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d>
                      <m:dPr>
                        <m:ctrlPr>
                          <a:rPr lang="en-US" i="1" smtClean="0">
                            <a:latin typeface="Cambria Math" panose="02040503050406030204" pitchFamily="18" charset="0"/>
                            <a:ea typeface="Cambria Math" panose="02040503050406030204" pitchFamily="18" charset="0"/>
                          </a:rPr>
                        </m:ctrlPr>
                      </m:dPr>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e>
                    </m:d>
                  </m:oMath>
                </a14:m>
                <a:r>
                  <a:rPr lang="en-US" dirty="0"/>
                  <a:t>    </a:t>
                </a:r>
              </a:p>
              <a:p>
                <a:pPr marL="0" indent="0">
                  <a:buNone/>
                </a:pPr>
                <a14:m>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−1000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0</m:t>
                        </m:r>
                      </m:sup>
                    </m:sSup>
                  </m:oMath>
                </a14:m>
                <a:r>
                  <a:rPr lang="en-US"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417212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lstStyle/>
              <a:p>
                <a:pPr marL="0" indent="0">
                  <a:buNone/>
                </a:pPr>
                <a:r>
                  <a:rPr lang="en-US" dirty="0"/>
                  <a:t>Consider the graph of the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a:p>
                <a:pPr marL="0" indent="0">
                  <a:buNone/>
                </a:pPr>
                <a:endParaRPr lang="en-US" dirty="0"/>
              </a:p>
              <a:p>
                <a:pPr marL="0" indent="0">
                  <a:buNone/>
                </a:pPr>
                <a:r>
                  <a:rPr lang="en-US" dirty="0"/>
                  <a:t>The point 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 is a local maximum and the point where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is a local minimum.</a:t>
                </a:r>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2471" t="-2241" r="-3412"/>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p:spTree>
    <p:extLst>
      <p:ext uri="{BB962C8B-B14F-4D97-AF65-F5344CB8AC3E}">
        <p14:creationId xmlns:p14="http://schemas.microsoft.com/office/powerpoint/2010/main" val="3957729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b="0" dirty="0"/>
                  <a:t>Since </a:t>
                </a:r>
                <a14:m>
                  <m:oMath xmlns:m="http://schemas.openxmlformats.org/officeDocument/2006/math">
                    <m:r>
                      <a:rPr lang="en-US" b="0" i="1" smtClean="0">
                        <a:latin typeface="Cambria Math" panose="02040503050406030204" pitchFamily="18" charset="0"/>
                      </a:rPr>
                      <m:t>24−</m:t>
                    </m:r>
                    <m:r>
                      <a:rPr lang="en-US" b="0" i="1" smtClean="0">
                        <a:latin typeface="Cambria Math" panose="02040503050406030204" pitchFamily="18" charset="0"/>
                      </a:rPr>
                      <m:t>𝑥</m:t>
                    </m:r>
                    <m:r>
                      <a:rPr lang="en-US" b="0" i="1" smtClean="0">
                        <a:latin typeface="Cambria Math" panose="02040503050406030204" pitchFamily="18" charset="0"/>
                      </a:rPr>
                      <m:t>&gt;0</m:t>
                    </m:r>
                  </m:oMath>
                </a14:m>
                <a:r>
                  <a:rPr lang="en-US" dirty="0"/>
                  <a:t>, therefore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&gt;−24</m:t>
                    </m:r>
                  </m:oMath>
                </a14:m>
                <a:r>
                  <a:rPr lang="en-US" dirty="0"/>
                  <a:t> which means that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&lt;24</m:t>
                    </m:r>
                  </m:oMath>
                </a14:m>
                <a:r>
                  <a:rPr lang="en-US" dirty="0"/>
                  <a:t> </a:t>
                </a:r>
              </a:p>
              <a:p>
                <a:pPr marL="0" indent="0">
                  <a:buNone/>
                </a:pPr>
                <a:r>
                  <a:rPr lang="en-US" dirty="0"/>
                  <a:t>This means that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&gt;0</m:t>
                    </m:r>
                  </m:oMath>
                </a14:m>
                <a:r>
                  <a:rPr lang="en-US" dirty="0"/>
                  <a:t> and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&lt;24</m:t>
                    </m:r>
                  </m:oMath>
                </a14:m>
                <a:endParaRPr lang="en-US" dirty="0"/>
              </a:p>
              <a:p>
                <a:pPr marL="0" indent="0">
                  <a:buNone/>
                </a:pPr>
                <a:r>
                  <a:rPr lang="en-US" dirty="0"/>
                  <a:t>In other words, the domain is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𝑥</m:t>
                    </m:r>
                    <m:r>
                      <a:rPr lang="en-US" b="0" i="1" smtClean="0">
                        <a:latin typeface="Cambria Math" panose="02040503050406030204" pitchFamily="18" charset="0"/>
                      </a:rPr>
                      <m:t>&lt;24</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573045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−1000(1)</m:t>
                    </m:r>
                  </m:oMath>
                </a14:m>
                <a:r>
                  <a:rPr lang="en-US" dirty="0"/>
                  <a:t>    </a:t>
                </a:r>
              </a:p>
              <a:p>
                <a:pPr marL="0" indent="0">
                  <a:buNone/>
                </a:pPr>
                <a14:m>
                  <m:oMath xmlns:m="http://schemas.openxmlformats.org/officeDocument/2006/math">
                    <m:r>
                      <a:rPr lang="en-US" b="0" i="1" smtClean="0">
                        <a:latin typeface="Cambria Math" panose="02040503050406030204" pitchFamily="18" charset="0"/>
                      </a:rPr>
                      <m:t>0=4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−1000</m:t>
                    </m:r>
                  </m:oMath>
                </a14:m>
                <a:r>
                  <a:rPr lang="en-US" dirty="0"/>
                  <a:t>   </a:t>
                </a:r>
              </a:p>
              <a:p>
                <a:pPr marL="0" indent="0">
                  <a:buNone/>
                </a:pPr>
                <a14:m>
                  <m:oMath xmlns:m="http://schemas.openxmlformats.org/officeDocument/2006/math">
                    <m:r>
                      <a:rPr lang="en-US" b="0" i="1" smtClean="0">
                        <a:latin typeface="Cambria Math" panose="02040503050406030204" pitchFamily="18" charset="0"/>
                      </a:rPr>
                      <m:t>1000=4</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oMath>
                </a14:m>
                <a:r>
                  <a:rPr lang="en-US" dirty="0"/>
                  <a:t>   </a:t>
                </a: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250</m:t>
                        </m:r>
                      </m:num>
                      <m:den>
                        <m:r>
                          <a:rPr lang="en-US" b="0" i="1" smtClean="0">
                            <a:latin typeface="Cambria Math" panose="02040503050406030204" pitchFamily="18" charset="0"/>
                            <a:ea typeface="Cambria Math" panose="02040503050406030204" pitchFamily="18" charset="0"/>
                          </a:rPr>
                          <m:t>𝜋</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ad>
                      <m:radPr>
                        <m:ctrlPr>
                          <a:rPr lang="en-US" i="1" smtClean="0">
                            <a:latin typeface="Cambria Math" panose="02040503050406030204" pitchFamily="18" charset="0"/>
                          </a:rPr>
                        </m:ctrlPr>
                      </m:radPr>
                      <m:deg>
                        <m:r>
                          <a:rPr lang="en-US" i="1" smtClean="0">
                            <a:latin typeface="Cambria Math" panose="02040503050406030204" pitchFamily="18" charset="0"/>
                          </a:rPr>
                          <m:t>3</m:t>
                        </m:r>
                      </m:deg>
                      <m:e>
                        <m:f>
                          <m:fPr>
                            <m:ctrlPr>
                              <a:rPr lang="en-US" i="1" smtClean="0">
                                <a:latin typeface="Cambria Math" panose="02040503050406030204" pitchFamily="18" charset="0"/>
                              </a:rPr>
                            </m:ctrlPr>
                          </m:fPr>
                          <m:num>
                            <m:r>
                              <a:rPr lang="en-US" b="0" i="1" smtClean="0">
                                <a:latin typeface="Cambria Math" panose="02040503050406030204" pitchFamily="18" charset="0"/>
                              </a:rPr>
                              <m:t>250</m:t>
                            </m:r>
                          </m:num>
                          <m:den>
                            <m:r>
                              <a:rPr lang="en-US" i="1" smtClean="0">
                                <a:latin typeface="Cambria Math" panose="02040503050406030204" pitchFamily="18" charset="0"/>
                                <a:ea typeface="Cambria Math" panose="02040503050406030204" pitchFamily="18" charset="0"/>
                              </a:rPr>
                              <m:t>𝜋</m:t>
                            </m:r>
                          </m:den>
                        </m:f>
                      </m:e>
                    </m:rad>
                  </m:oMath>
                </a14:m>
                <a:r>
                  <a:rPr lang="en-US"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7176696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endParaRPr lang="en-US" sz="2400" dirty="0"/>
          </a:p>
          <a:p>
            <a:pPr marL="0" indent="0">
              <a:buNone/>
            </a:pPr>
            <a:r>
              <a:rPr lang="en-US" sz="2400" dirty="0"/>
              <a:t>Sometimes a question will indicate that you can use</a:t>
            </a:r>
          </a:p>
          <a:p>
            <a:pPr marL="0" indent="0">
              <a:buNone/>
            </a:pPr>
            <a:r>
              <a:rPr lang="en-US" sz="2400" dirty="0"/>
              <a:t>decimal approximations and we can round this result.</a:t>
            </a:r>
          </a:p>
          <a:p>
            <a:pPr marL="0" indent="0">
              <a:buNone/>
            </a:pPr>
            <a:r>
              <a:rPr lang="en-US" sz="2400" dirty="0"/>
              <a:t>However, we will avoid doing that here because it’s</a:t>
            </a:r>
          </a:p>
          <a:p>
            <a:pPr marL="0" indent="0">
              <a:buNone/>
            </a:pPr>
            <a:r>
              <a:rPr lang="en-US" sz="2400" dirty="0"/>
              <a:t>more fun not to use approximations, and also because</a:t>
            </a:r>
          </a:p>
          <a:p>
            <a:pPr marL="0" indent="0">
              <a:buNone/>
            </a:pPr>
            <a:r>
              <a:rPr lang="en-US" sz="2400" dirty="0"/>
              <a:t>there is a pretty cool result at the end of this solution.</a:t>
            </a:r>
          </a:p>
          <a:p>
            <a:pPr marL="0" lvl="0" indent="0">
              <a:buNone/>
            </a:pPr>
            <a:endParaRPr lang="en-US" sz="2400" dirty="0"/>
          </a:p>
          <a:p>
            <a:pPr marL="0" lvl="0" indent="0">
              <a:buNone/>
            </a:pPr>
            <a:endParaRPr lang="en-US" sz="2400" dirty="0"/>
          </a:p>
        </p:txBody>
      </p:sp>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3"/>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3"/>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6"/>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8"/>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0"/>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2"/>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4"/>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6"/>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8"/>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0"/>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2"/>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4"/>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8396112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r>
                  <a:rPr lang="en-US" sz="2400" dirty="0"/>
                  <a:t>Two endpoints of the domain are 0 and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a:t>
                </a:r>
              </a:p>
              <a:p>
                <a:pPr marL="0" indent="0">
                  <a:buNone/>
                </a:pPr>
                <a:r>
                  <a:rPr lang="en-US" sz="2400" dirty="0"/>
                  <a:t>We can’t sub in 0 directly because there is an r in </a:t>
                </a:r>
              </a:p>
              <a:p>
                <a:pPr marL="0" indent="0">
                  <a:buNone/>
                </a:pPr>
                <a:r>
                  <a:rPr lang="en-US" sz="2400" dirty="0"/>
                  <a:t>the denominator so we need to use limits.</a:t>
                </a:r>
              </a:p>
              <a:p>
                <a:pPr marL="0" indent="0">
                  <a:buNone/>
                </a:pPr>
                <a:r>
                  <a:rPr lang="en-US" sz="2400" dirty="0"/>
                  <a:t>Also, we can’t sub in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directly (mathematically </a:t>
                </a:r>
              </a:p>
              <a:p>
                <a:pPr marL="0" indent="0">
                  <a:buNone/>
                </a:pPr>
                <a:r>
                  <a:rPr lang="en-US" sz="2400" dirty="0"/>
                  <a:t>impossible) so we need to use limits.</a:t>
                </a:r>
              </a:p>
              <a:p>
                <a:pPr marL="0" indent="0">
                  <a:buNone/>
                </a:pPr>
                <a:endParaRPr lang="en-US" sz="2400" dirty="0"/>
              </a:p>
              <a:p>
                <a:pPr marL="0" lvl="0" indent="0">
                  <a:buNone/>
                </a:pPr>
                <a:endParaRPr lang="en-US" sz="2400" dirty="0"/>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30925361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lvl="0" indent="0">
                  <a:buNone/>
                </a:pPr>
                <a:endParaRPr lang="en-US" sz="2400" dirty="0"/>
              </a:p>
              <a:p>
                <a:pPr marL="0" lvl="0" indent="0">
                  <a:buNone/>
                </a:pPr>
                <a:r>
                  <a:rPr lang="en-US" sz="2400" dirty="0"/>
                  <a:t>We’ll deal with the end values of the domain first,</a:t>
                </a:r>
              </a:p>
              <a:p>
                <a:pPr marL="0" lvl="0" indent="0">
                  <a:buNone/>
                </a:pPr>
                <a:r>
                  <a:rPr lang="en-US" sz="2400" dirty="0"/>
                  <a:t>and then we’ll deal with the value of r that we obtained</a:t>
                </a:r>
              </a:p>
              <a:p>
                <a:pPr marL="0" lvl="0" indent="0">
                  <a:buNone/>
                </a:pPr>
                <a:r>
                  <a:rPr lang="en-US" sz="2400" dirty="0"/>
                  <a:t>when we set the derivative equal to 0 and solved.</a:t>
                </a:r>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580508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14:m>
                  <m:oMath xmlns:m="http://schemas.openxmlformats.org/officeDocument/2006/math">
                    <m:m>
                      <m:mPr>
                        <m:mcs>
                          <m:mc>
                            <m:mcPr>
                              <m:count m:val="1"/>
                              <m:mcJc m:val="center"/>
                            </m:mcPr>
                          </m:mc>
                        </m:mcs>
                        <m:ctrlPr>
                          <a:rPr lang="en-US" sz="240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→0</m:t>
                          </m:r>
                        </m:e>
                      </m:mr>
                    </m:m>
                    <m:d>
                      <m:dPr>
                        <m:ctrlPr>
                          <a:rPr lang="en-US" sz="2400" i="1" smtClean="0">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1000</m:t>
                            </m:r>
                          </m:num>
                          <m:den>
                            <m:r>
                              <a:rPr lang="en-US" sz="2400" i="1">
                                <a:latin typeface="Cambria Math" panose="02040503050406030204" pitchFamily="18" charset="0"/>
                                <a:ea typeface="Cambria Math" panose="02040503050406030204" pitchFamily="18" charset="0"/>
                              </a:rPr>
                              <m:t>𝑟</m:t>
                            </m:r>
                          </m:den>
                        </m:f>
                      </m:e>
                    </m:d>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→0</m:t>
                          </m:r>
                        </m:e>
                      </m:mr>
                    </m:m>
                    <m:r>
                      <a:rPr lang="en-US" sz="2400" b="0" i="1" smtClean="0">
                        <a:latin typeface="Cambria Math" panose="02040503050406030204" pitchFamily="18" charset="0"/>
                      </a:rPr>
                      <m:t>  2</m:t>
                    </m:r>
                    <m:r>
                      <a:rPr lang="en-US" sz="2400" b="0" i="1" smtClean="0">
                        <a:latin typeface="Cambria Math" panose="02040503050406030204" pitchFamily="18" charset="0"/>
                        <a:ea typeface="Cambria Math" panose="02040503050406030204" pitchFamily="18" charset="0"/>
                      </a:rPr>
                      <m:t>𝜋</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 </m:t>
                    </m:r>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r>
                            <m:rPr>
                              <m:sty m:val="p"/>
                              <m:brk m:alnAt="7"/>
                            </m:rPr>
                            <a:rPr lang="en-US" sz="2400" b="0" i="0" smtClean="0">
                              <a:latin typeface="Cambria Math" panose="02040503050406030204" pitchFamily="18" charset="0"/>
                              <a:ea typeface="Cambria Math" panose="02040503050406030204" pitchFamily="18" charset="0"/>
                            </a:rPr>
                            <m:t>l</m:t>
                          </m:r>
                          <m:r>
                            <m:rPr>
                              <m:sty m:val="p"/>
                            </m:rPr>
                            <a:rPr lang="en-US" sz="2400" b="0" i="0" smtClean="0">
                              <a:latin typeface="Cambria Math" panose="02040503050406030204" pitchFamily="18" charset="0"/>
                              <a:ea typeface="Cambria Math" panose="02040503050406030204" pitchFamily="18" charset="0"/>
                            </a:rPr>
                            <m:t>im</m:t>
                          </m:r>
                          <m:r>
                            <m:rPr>
                              <m:brk m:alnAt="7"/>
                            </m:rP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→0</m:t>
                          </m:r>
                        </m:e>
                      </m:mr>
                    </m:m>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14:m>
                  <m:oMath xmlns:m="http://schemas.openxmlformats.org/officeDocument/2006/math">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ea typeface="Cambria Math" panose="02040503050406030204" pitchFamily="18" charset="0"/>
                      </a:rPr>
                      <m:t> + </m:t>
                    </m:r>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sty m:val="p"/>
                              <m:brk m:alnAt="7"/>
                            </m:rPr>
                            <a:rPr lang="en-US" sz="2400">
                              <a:latin typeface="Cambria Math" panose="02040503050406030204" pitchFamily="18" charset="0"/>
                              <a:ea typeface="Cambria Math" panose="02040503050406030204" pitchFamily="18" charset="0"/>
                            </a:rPr>
                            <m:t>l</m:t>
                          </m:r>
                          <m:r>
                            <m:rPr>
                              <m:sty m:val="p"/>
                            </m:rPr>
                            <a:rPr lang="en-US" sz="2400">
                              <a:latin typeface="Cambria Math" panose="02040503050406030204" pitchFamily="18" charset="0"/>
                              <a:ea typeface="Cambria Math" panose="02040503050406030204" pitchFamily="18" charset="0"/>
                            </a:rPr>
                            <m:t>im</m:t>
                          </m:r>
                          <m:r>
                            <m:rPr>
                              <m:brk m:alnAt="7"/>
                            </m:rPr>
                            <a:rPr lang="en-US" sz="2400" i="1">
                              <a:latin typeface="Cambria Math" panose="02040503050406030204" pitchFamily="18" charset="0"/>
                              <a:ea typeface="Cambria Math" panose="02040503050406030204" pitchFamily="18" charset="0"/>
                            </a:rPr>
                            <m:t>⁡</m:t>
                          </m:r>
                        </m:e>
                      </m:mr>
                      <m:mr>
                        <m:e>
                          <m:r>
                            <a:rPr lang="en-US" sz="2400" i="1">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→0</m:t>
                          </m:r>
                        </m:e>
                      </m:mr>
                    </m:m>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1000</m:t>
                        </m:r>
                      </m:num>
                      <m:den>
                        <m:r>
                          <a:rPr lang="en-US" sz="2400" i="1">
                            <a:latin typeface="Cambria Math" panose="02040503050406030204" pitchFamily="18" charset="0"/>
                            <a:ea typeface="Cambria Math" panose="02040503050406030204" pitchFamily="18" charset="0"/>
                          </a:rPr>
                          <m:t>𝑟</m:t>
                        </m:r>
                      </m:den>
                    </m:f>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a14:m>
                <a:r>
                  <a:rPr lang="en-US" sz="2400" dirty="0"/>
                  <a:t>   </a:t>
                </a:r>
              </a:p>
              <a:p>
                <a:pPr marL="0" indent="0">
                  <a:buNone/>
                </a:pPr>
                <a:endParaRPr lang="en-US" sz="2400" dirty="0"/>
              </a:p>
              <a:p>
                <a:pPr marL="0" lvl="0" indent="0">
                  <a:buNone/>
                </a:pPr>
                <a:endParaRPr lang="en-US" sz="2400" dirty="0"/>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980374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14:m>
                  <m:oMath xmlns:m="http://schemas.openxmlformats.org/officeDocument/2006/math">
                    <m:m>
                      <m:mPr>
                        <m:mcs>
                          <m:mc>
                            <m:mcPr>
                              <m:count m:val="1"/>
                              <m:mcJc m:val="center"/>
                            </m:mcPr>
                          </m:mc>
                        </m:mcs>
                        <m:ctrlPr>
                          <a:rPr lang="en-US" sz="240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e>
                      </m:mr>
                    </m:m>
                    <m:d>
                      <m:dPr>
                        <m:ctrlPr>
                          <a:rPr lang="en-US" sz="2400" i="1" smtClean="0">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1000</m:t>
                            </m:r>
                          </m:num>
                          <m:den>
                            <m:r>
                              <a:rPr lang="en-US" sz="2400" i="1">
                                <a:latin typeface="Cambria Math" panose="02040503050406030204" pitchFamily="18" charset="0"/>
                                <a:ea typeface="Cambria Math" panose="02040503050406030204" pitchFamily="18" charset="0"/>
                              </a:rPr>
                              <m:t>𝑟</m:t>
                            </m:r>
                          </m:den>
                        </m:f>
                      </m:e>
                    </m:d>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e>
                      </m:mr>
                    </m:m>
                    <m:r>
                      <a:rPr lang="en-US" sz="2400" b="0" i="1" smtClean="0">
                        <a:latin typeface="Cambria Math" panose="02040503050406030204" pitchFamily="18" charset="0"/>
                      </a:rPr>
                      <m:t>  2</m:t>
                    </m:r>
                    <m:r>
                      <a:rPr lang="en-US" sz="2400" b="0" i="1" smtClean="0">
                        <a:latin typeface="Cambria Math" panose="02040503050406030204" pitchFamily="18" charset="0"/>
                        <a:ea typeface="Cambria Math" panose="02040503050406030204" pitchFamily="18" charset="0"/>
                      </a:rPr>
                      <m:t>𝜋</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 </m:t>
                    </m:r>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r>
                            <m:rPr>
                              <m:sty m:val="p"/>
                              <m:brk m:alnAt="7"/>
                            </m:rPr>
                            <a:rPr lang="en-US" sz="2400" b="0" i="0" smtClean="0">
                              <a:latin typeface="Cambria Math" panose="02040503050406030204" pitchFamily="18" charset="0"/>
                              <a:ea typeface="Cambria Math" panose="02040503050406030204" pitchFamily="18" charset="0"/>
                            </a:rPr>
                            <m:t>l</m:t>
                          </m:r>
                          <m:r>
                            <m:rPr>
                              <m:sty m:val="p"/>
                            </m:rPr>
                            <a:rPr lang="en-US" sz="2400" b="0" i="0" smtClean="0">
                              <a:latin typeface="Cambria Math" panose="02040503050406030204" pitchFamily="18" charset="0"/>
                              <a:ea typeface="Cambria Math" panose="02040503050406030204" pitchFamily="18" charset="0"/>
                            </a:rPr>
                            <m:t>im</m:t>
                          </m:r>
                          <m:r>
                            <m:rPr>
                              <m:brk m:alnAt="7"/>
                            </m:rPr>
                            <a:rPr lang="en-US" sz="2400" b="0" i="1" smtClean="0">
                              <a:latin typeface="Cambria Math" panose="02040503050406030204" pitchFamily="18" charset="0"/>
                              <a:ea typeface="Cambria Math" panose="02040503050406030204" pitchFamily="18" charset="0"/>
                            </a:rPr>
                            <m:t>⁡</m:t>
                          </m:r>
                        </m:e>
                      </m:mr>
                      <m:mr>
                        <m:e>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e>
                      </m:mr>
                    </m:m>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14:m>
                  <m:oMath xmlns:m="http://schemas.openxmlformats.org/officeDocument/2006/math">
                    <m:r>
                      <a:rPr lang="en-US" sz="2400" i="1">
                        <a:latin typeface="Cambria Math" panose="02040503050406030204" pitchFamily="18" charset="0"/>
                      </a:rPr>
                      <m:t>=</m:t>
                    </m:r>
                    <m:m>
                      <m:mPr>
                        <m:mcs>
                          <m:mc>
                            <m:mcPr>
                              <m:count m:val="1"/>
                              <m:mcJc m:val="center"/>
                            </m:mcPr>
                          </m:mc>
                        </m:mcs>
                        <m:ctrlPr>
                          <a:rPr lang="en-US" sz="2400" i="1">
                            <a:latin typeface="Cambria Math" panose="02040503050406030204" pitchFamily="18" charset="0"/>
                          </a:rPr>
                        </m:ctrlPr>
                      </m:mPr>
                      <m:mr>
                        <m:e>
                          <m:r>
                            <m:rPr>
                              <m:sty m:val="p"/>
                              <m:brk m:alnAt="7"/>
                            </m:rPr>
                            <a:rPr lang="en-US" sz="2400">
                              <a:latin typeface="Cambria Math" panose="02040503050406030204" pitchFamily="18" charset="0"/>
                            </a:rPr>
                            <m:t>l</m:t>
                          </m:r>
                          <m:r>
                            <m:rPr>
                              <m:sty m:val="p"/>
                            </m:rPr>
                            <a:rPr lang="en-US" sz="2400">
                              <a:latin typeface="Cambria Math" panose="02040503050406030204" pitchFamily="18" charset="0"/>
                            </a:rPr>
                            <m:t>im</m:t>
                          </m:r>
                          <m:r>
                            <m:rPr>
                              <m:brk m:alnAt="7"/>
                            </m:rPr>
                            <a:rPr lang="en-US" sz="2400" i="1">
                              <a:latin typeface="Cambria Math" panose="02040503050406030204" pitchFamily="18" charset="0"/>
                            </a:rPr>
                            <m:t>⁡</m:t>
                          </m:r>
                        </m:e>
                      </m:mr>
                      <m:mr>
                        <m:e>
                          <m:r>
                            <a:rPr lang="en-US" sz="2400" i="1">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e>
                      </m:mr>
                    </m:m>
                    <m:r>
                      <a:rPr lang="en-US" sz="2400" i="1">
                        <a:latin typeface="Cambria Math" panose="02040503050406030204" pitchFamily="18" charset="0"/>
                      </a:rPr>
                      <m:t>  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0</m:t>
                    </m:r>
                  </m:oMath>
                </a14:m>
                <a:r>
                  <a:rPr lang="en-US" sz="2400" b="0" i="1" dirty="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m:t>
                    </m:r>
                  </m:oMath>
                </a14:m>
                <a:r>
                  <a:rPr lang="en-US" sz="2400" dirty="0"/>
                  <a:t>   </a:t>
                </a:r>
              </a:p>
              <a:p>
                <a:pPr marL="0" indent="0">
                  <a:buNone/>
                </a:pPr>
                <a:endParaRPr lang="en-US" sz="2400" dirty="0"/>
              </a:p>
              <a:p>
                <a:pPr marL="0" lvl="0" indent="0">
                  <a:buNone/>
                </a:pPr>
                <a:endParaRPr lang="en-US" sz="2400" dirty="0"/>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32826013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1000</m:t>
                        </m:r>
                      </m:num>
                      <m:den>
                        <m:r>
                          <a:rPr lang="en-US" sz="2400" b="0" i="1" smtClean="0">
                            <a:latin typeface="Cambria Math" panose="02040503050406030204" pitchFamily="18" charset="0"/>
                            <a:ea typeface="Cambria Math" panose="02040503050406030204" pitchFamily="18" charset="0"/>
                          </a:rPr>
                          <m:t>𝑟</m:t>
                        </m:r>
                      </m:den>
                    </m:f>
                  </m:oMath>
                </a14:m>
                <a:r>
                  <a:rPr lang="en-US" sz="2400" dirty="0"/>
                  <a:t>   </a:t>
                </a:r>
              </a:p>
              <a:p>
                <a:pPr marL="0" indent="0">
                  <a:buNone/>
                </a:pPr>
                <a:r>
                  <a:rPr lang="en-US" sz="2400" dirty="0"/>
                  <a:t>However, we don’t need to use limits to sub in a </a:t>
                </a:r>
              </a:p>
              <a:p>
                <a:pPr marL="0" indent="0">
                  <a:buNone/>
                </a:pPr>
                <a:r>
                  <a:rPr lang="en-US" sz="2400" dirty="0"/>
                  <a:t>value of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rad>
                      <m:radPr>
                        <m:ctrlPr>
                          <a:rPr lang="en-US" sz="2400" b="0" i="1" smtClean="0">
                            <a:latin typeface="Cambria Math" panose="02040503050406030204" pitchFamily="18" charset="0"/>
                          </a:rPr>
                        </m:ctrlPr>
                      </m:radPr>
                      <m:deg>
                        <m:r>
                          <a:rPr lang="en-US" sz="2400" b="0" i="1" smtClean="0">
                            <a:latin typeface="Cambria Math" panose="02040503050406030204" pitchFamily="18" charset="0"/>
                          </a:rPr>
                          <m:t>3</m:t>
                        </m: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b="0" i="1" smtClean="0">
                                <a:latin typeface="Cambria Math" panose="02040503050406030204" pitchFamily="18" charset="0"/>
                                <a:ea typeface="Cambria Math" panose="02040503050406030204" pitchFamily="18" charset="0"/>
                              </a:rPr>
                              <m:t>𝜋</m:t>
                            </m:r>
                          </m:den>
                        </m:f>
                      </m:e>
                    </m:rad>
                    <m:r>
                      <a:rPr lang="en-US" sz="2400" b="0" i="1" smtClean="0">
                        <a:latin typeface="Cambria Math" panose="02040503050406030204" pitchFamily="18" charset="0"/>
                      </a:rPr>
                      <m:t> </m:t>
                    </m:r>
                  </m:oMath>
                </a14:m>
                <a:r>
                  <a:rPr lang="en-US" sz="2400" dirty="0"/>
                  <a:t>  </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ad>
                          <m:radPr>
                            <m:ctrlPr>
                              <a:rPr lang="en-US" sz="2400" i="1" smtClean="0">
                                <a:latin typeface="Cambria Math" panose="02040503050406030204" pitchFamily="18" charset="0"/>
                              </a:rPr>
                            </m:ctrlPr>
                          </m:radPr>
                          <m:deg>
                            <m:r>
                              <a:rPr lang="en-US" sz="2400" i="1" smtClean="0">
                                <a:latin typeface="Cambria Math" panose="02040503050406030204" pitchFamily="18" charset="0"/>
                              </a:rPr>
                              <m:t>3</m:t>
                            </m: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rad>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smtClean="0">
                                <a:latin typeface="Cambria Math" panose="02040503050406030204" pitchFamily="18" charset="0"/>
                                <a:ea typeface="Cambria Math" panose="02040503050406030204" pitchFamily="18" charset="0"/>
                              </a:rPr>
                            </m:ctrlPr>
                          </m:dPr>
                          <m:e>
                            <m:sSup>
                              <m:sSupPr>
                                <m:ctrlPr>
                                  <a:rPr lang="en-US" sz="2400" i="1" smtClean="0">
                                    <a:latin typeface="Cambria Math" panose="02040503050406030204" pitchFamily="18" charset="0"/>
                                    <a:ea typeface="Cambria Math" panose="02040503050406030204" pitchFamily="18" charset="0"/>
                                  </a:rPr>
                                </m:ctrlPr>
                              </m:sSupPr>
                              <m:e>
                                <m:d>
                                  <m:dPr>
                                    <m:ctrlPr>
                                      <a:rPr lang="en-US" sz="2400" i="1" smtClean="0">
                                        <a:latin typeface="Cambria Math" panose="02040503050406030204" pitchFamily="18" charset="0"/>
                                        <a:ea typeface="Cambria Math" panose="02040503050406030204" pitchFamily="18" charset="0"/>
                                      </a:rPr>
                                    </m:ctrlPr>
                                  </m:dPr>
                                  <m:e>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d>
                              </m:e>
                              <m: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den>
                                </m:f>
                              </m:sup>
                            </m:sSup>
                          </m:e>
                        </m:d>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1000</m:t>
                        </m:r>
                      </m:num>
                      <m:den>
                        <m:sSup>
                          <m:sSupPr>
                            <m:ctrlPr>
                              <a:rPr lang="en-US" sz="2400" i="1" smtClean="0">
                                <a:latin typeface="Cambria Math" panose="02040503050406030204" pitchFamily="18" charset="0"/>
                                <a:ea typeface="Cambria Math" panose="02040503050406030204" pitchFamily="18" charset="0"/>
                              </a:rPr>
                            </m:ctrlPr>
                          </m:sSupPr>
                          <m:e>
                            <m:d>
                              <m:dPr>
                                <m:ctrlPr>
                                  <a:rPr lang="en-US" sz="2400" i="1" smtClean="0">
                                    <a:latin typeface="Cambria Math" panose="02040503050406030204" pitchFamily="18" charset="0"/>
                                    <a:ea typeface="Cambria Math" panose="02040503050406030204" pitchFamily="18" charset="0"/>
                                  </a:rPr>
                                </m:ctrlPr>
                              </m:dPr>
                              <m:e>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d>
                          </m:e>
                          <m:sup>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3</m:t>
                                </m:r>
                              </m:den>
                            </m:f>
                          </m:sup>
                        </m:sSup>
                      </m:den>
                    </m:f>
                  </m:oMath>
                </a14:m>
                <a:r>
                  <a:rPr lang="en-US" sz="2400" dirty="0"/>
                  <a:t>      </a:t>
                </a:r>
              </a:p>
              <a:p>
                <a:pPr marL="0" indent="0">
                  <a:buNone/>
                </a:pPr>
                <a:endParaRPr lang="en-US" sz="2400" dirty="0"/>
              </a:p>
              <a:p>
                <a:pPr marL="0" lvl="0" indent="0">
                  <a:buNone/>
                </a:pPr>
                <a:endParaRPr lang="en-US" sz="2400" dirty="0"/>
              </a:p>
              <a:p>
                <a:pPr marL="0" lvl="0" indent="0">
                  <a:buNone/>
                </a:pP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41945895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ad>
                          <m:radPr>
                            <m:ctrlPr>
                              <a:rPr lang="en-US" sz="2400" i="1" smtClean="0">
                                <a:latin typeface="Cambria Math" panose="02040503050406030204" pitchFamily="18" charset="0"/>
                              </a:rPr>
                            </m:ctrlPr>
                          </m:radPr>
                          <m:deg>
                            <m:r>
                              <a:rPr lang="en-US" sz="2400" i="1" smtClean="0">
                                <a:latin typeface="Cambria Math" panose="02040503050406030204" pitchFamily="18" charset="0"/>
                              </a:rPr>
                              <m:t>3</m:t>
                            </m: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rad>
                      </m:e>
                    </m:d>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250</m:t>
                                </m:r>
                              </m:num>
                              <m:den>
                                <m:r>
                                  <a:rPr lang="en-US" sz="2400" i="1">
                                    <a:latin typeface="Cambria Math" panose="02040503050406030204" pitchFamily="18" charset="0"/>
                                    <a:ea typeface="Cambria Math" panose="02040503050406030204" pitchFamily="18" charset="0"/>
                                  </a:rPr>
                                  <m:t>𝜋</m:t>
                                </m:r>
                              </m:den>
                            </m:f>
                          </m:e>
                        </m:d>
                      </m:e>
                      <m:sup>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num>
                          <m:den>
                            <m:r>
                              <a:rPr lang="en-US" sz="2400" i="1">
                                <a:latin typeface="Cambria Math" panose="02040503050406030204" pitchFamily="18" charset="0"/>
                                <a:ea typeface="Cambria Math" panose="02040503050406030204" pitchFamily="18" charset="0"/>
                              </a:rPr>
                              <m:t>3</m:t>
                            </m:r>
                          </m:den>
                        </m:f>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1000</m:t>
                    </m:r>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ea typeface="Cambria Math" panose="02040503050406030204" pitchFamily="18" charset="0"/>
                                  </a:rPr>
                                  <m:t>250</m:t>
                                </m:r>
                              </m:den>
                            </m:f>
                          </m:e>
                        </m:d>
                      </m:e>
                      <m:sup>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𝜋</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250</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𝜋</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1000</m:t>
                        </m:r>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𝜋</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250</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oMath>
                </a14:m>
                <a:r>
                  <a:rPr lang="en-US" sz="2400" dirty="0"/>
                  <a:t>   </a:t>
                </a:r>
              </a:p>
              <a:p>
                <a:pPr marL="0" indent="0">
                  <a:buNone/>
                </a:pPr>
                <a:endParaRPr lang="en-US" sz="2400" dirty="0"/>
              </a:p>
              <a:p>
                <a:pPr marL="0" indent="0">
                  <a:buNone/>
                </a:pPr>
                <a14:m>
                  <m:oMath xmlns:m="http://schemas.openxmlformats.org/officeDocument/2006/math">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
                              <a:rPr lang="en-US" sz="2400" i="1">
                                <a:latin typeface="Cambria Math" panose="02040503050406030204" pitchFamily="18" charset="0"/>
                              </a:rPr>
                              <m:t>3</m:t>
                            </m:r>
                          </m:den>
                        </m:f>
                      </m:sup>
                    </m:sSup>
                    <m:r>
                      <a:rPr lang="en-US" sz="2400" i="1">
                        <a:latin typeface="Cambria Math" panose="02040503050406030204" pitchFamily="18" charset="0"/>
                      </a:rPr>
                      <m:t>+</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4</m:t>
                            </m:r>
                          </m:e>
                        </m:d>
                      </m:e>
                      <m:sup>
                        <m:r>
                          <a:rPr lang="en-US" sz="2400" b="0" i="1" smtClean="0">
                            <a:latin typeface="Cambria Math" panose="02040503050406030204" pitchFamily="18" charset="0"/>
                          </a:rPr>
                          <m:t>1</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250</m:t>
                            </m:r>
                          </m:e>
                        </m:d>
                      </m:e>
                      <m:sup>
                        <m:r>
                          <a:rPr lang="en-US" sz="2400" b="0" i="1" smtClean="0">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4</m:t>
                            </m:r>
                          </m:e>
                        </m:d>
                      </m:e>
                      <m:sup>
                        <m:r>
                          <a:rPr lang="en-US" sz="2400" i="1">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oMath>
                </a14:m>
                <a:r>
                  <a:rPr lang="en-US" sz="2400"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18B81D-D6C1-48B6-96E1-C7C286317C12}"/>
                  </a:ext>
                </a:extLst>
              </p:cNvPr>
              <p:cNvSpPr txBox="1"/>
              <p:nvPr/>
            </p:nvSpPr>
            <p:spPr>
              <a:xfrm>
                <a:off x="1886412" y="4574689"/>
                <a:ext cx="4353024" cy="369332"/>
              </a:xfrm>
              <a:prstGeom prst="rect">
                <a:avLst/>
              </a:prstGeom>
              <a:noFill/>
            </p:spPr>
            <p:txBody>
              <a:bodyPr wrap="square" rtlCol="0">
                <a:spAutoFit/>
              </a:bodyPr>
              <a:lstStyle/>
              <a:p>
                <a:r>
                  <a:rPr lang="en-US" dirty="0"/>
                  <a:t>Keep in mind that 1000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(250)</m:t>
                        </m:r>
                      </m:e>
                      <m:sup>
                        <m:r>
                          <a:rPr lang="en-US" b="0" i="1" smtClean="0">
                            <a:latin typeface="Cambria Math" panose="02040503050406030204" pitchFamily="18" charset="0"/>
                          </a:rPr>
                          <m:t>1</m:t>
                        </m:r>
                      </m:sup>
                    </m:sSup>
                  </m:oMath>
                </a14:m>
                <a:endParaRPr lang="en-US" dirty="0"/>
              </a:p>
            </p:txBody>
          </p:sp>
        </mc:Choice>
        <mc:Fallback xmlns="">
          <p:sp>
            <p:nvSpPr>
              <p:cNvPr id="4" name="TextBox 3">
                <a:extLst>
                  <a:ext uri="{FF2B5EF4-FFF2-40B4-BE49-F238E27FC236}">
                    <a16:creationId xmlns:a16="http://schemas.microsoft.com/office/drawing/2014/main" id="{1418B81D-D6C1-48B6-96E1-C7C286317C12}"/>
                  </a:ext>
                </a:extLst>
              </p:cNvPr>
              <p:cNvSpPr txBox="1">
                <a:spLocks noRot="1" noChangeAspect="1" noMove="1" noResize="1" noEditPoints="1" noAdjustHandles="1" noChangeArrowheads="1" noChangeShapeType="1" noTextEdit="1"/>
              </p:cNvSpPr>
              <p:nvPr/>
            </p:nvSpPr>
            <p:spPr>
              <a:xfrm>
                <a:off x="1886412" y="4574689"/>
                <a:ext cx="4353024" cy="369332"/>
              </a:xfrm>
              <a:prstGeom prst="rect">
                <a:avLst/>
              </a:prstGeom>
              <a:blipFill>
                <a:blip r:embed="rId26"/>
                <a:stretch>
                  <a:fillRect l="-1119"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6722079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ad>
                          <m:radPr>
                            <m:ctrlPr>
                              <a:rPr lang="en-US" sz="2400" i="1" smtClean="0">
                                <a:latin typeface="Cambria Math" panose="02040503050406030204" pitchFamily="18" charset="0"/>
                              </a:rPr>
                            </m:ctrlPr>
                          </m:radPr>
                          <m:deg>
                            <m:r>
                              <a:rPr lang="en-US" sz="2400" i="1" smtClean="0">
                                <a:latin typeface="Cambria Math" panose="02040503050406030204" pitchFamily="18" charset="0"/>
                              </a:rPr>
                              <m:t>3</m:t>
                            </m: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rad>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b="0" i="1" smtClean="0">
                            <a:latin typeface="Cambria Math" panose="02040503050406030204" pitchFamily="18" charset="0"/>
                          </a:rPr>
                          <m:t>6</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oMath>
                </a14:m>
                <a:r>
                  <a:rPr lang="en-US" sz="2400"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3350279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𝑆𝐴</m:t>
                    </m:r>
                    <m:d>
                      <m:dPr>
                        <m:ctrlPr>
                          <a:rPr lang="en-US" sz="2400" i="1">
                            <a:latin typeface="Cambria Math" panose="02040503050406030204" pitchFamily="18" charset="0"/>
                          </a:rPr>
                        </m:ctrlPr>
                      </m:dPr>
                      <m:e>
                        <m:rad>
                          <m:radPr>
                            <m:ctrlPr>
                              <a:rPr lang="en-US" sz="2400" i="1" smtClean="0">
                                <a:latin typeface="Cambria Math" panose="02040503050406030204" pitchFamily="18" charset="0"/>
                              </a:rPr>
                            </m:ctrlPr>
                          </m:radPr>
                          <m:deg>
                            <m:r>
                              <a:rPr lang="en-US" sz="2400" i="1" smtClean="0">
                                <a:latin typeface="Cambria Math" panose="02040503050406030204" pitchFamily="18" charset="0"/>
                              </a:rPr>
                              <m:t>3</m:t>
                            </m:r>
                          </m:deg>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rad>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b="0" i="1" smtClean="0">
                            <a:latin typeface="Cambria Math" panose="02040503050406030204" pitchFamily="18" charset="0"/>
                          </a:rPr>
                          <m:t>6</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250</m:t>
                            </m:r>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oMath>
                </a14:m>
                <a:r>
                  <a:rPr lang="en-US" sz="2400" dirty="0"/>
                  <a:t>  </a:t>
                </a:r>
              </a:p>
              <a:p>
                <a:pPr marL="0" indent="0">
                  <a:buNone/>
                </a:pPr>
                <a:r>
                  <a:rPr lang="en-US" sz="2400" dirty="0"/>
                  <a:t>Therefore, the minimum surface area occurs when </a:t>
                </a:r>
              </a:p>
              <a:p>
                <a:pPr marL="0" indent="0">
                  <a:buNone/>
                </a:pP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rad>
                      <m:radPr>
                        <m:ctrlPr>
                          <a:rPr lang="en-US" sz="2400" b="0" i="1" smtClean="0">
                            <a:latin typeface="Cambria Math" panose="02040503050406030204" pitchFamily="18" charset="0"/>
                          </a:rPr>
                        </m:ctrlPr>
                      </m:radPr>
                      <m:deg>
                        <m:r>
                          <a:rPr lang="en-US" sz="2400" b="0" i="1" smtClean="0">
                            <a:latin typeface="Cambria Math" panose="02040503050406030204" pitchFamily="18" charset="0"/>
                          </a:rPr>
                          <m:t>3</m:t>
                        </m: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b="0" i="1" smtClean="0">
                                <a:latin typeface="Cambria Math" panose="02040503050406030204" pitchFamily="18" charset="0"/>
                                <a:ea typeface="Cambria Math" panose="02040503050406030204" pitchFamily="18" charset="0"/>
                              </a:rPr>
                              <m:t>𝜋</m:t>
                            </m:r>
                          </m:den>
                        </m:f>
                      </m:e>
                    </m:ra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b="0" i="1" smtClean="0">
                                    <a:latin typeface="Cambria Math" panose="02040503050406030204" pitchFamily="18" charset="0"/>
                                    <a:ea typeface="Cambria Math" panose="02040503050406030204" pitchFamily="18" charset="0"/>
                                  </a:rPr>
                                  <m:t>𝜋</m:t>
                                </m:r>
                              </m:den>
                            </m:f>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oMath>
                </a14:m>
                <a:r>
                  <a:rPr lang="en-US" sz="2400" dirty="0"/>
                  <a:t>  </a:t>
                </a:r>
              </a:p>
              <a:p>
                <a:pPr marL="0" indent="0">
                  <a:buNone/>
                </a:pPr>
                <a:r>
                  <a:rPr lang="en-US" sz="2400" dirty="0"/>
                  <a:t>Since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500</m:t>
                        </m:r>
                      </m:num>
                      <m:den>
                        <m:r>
                          <a:rPr lang="en-US" sz="2400" b="0" i="1" smtClean="0">
                            <a:latin typeface="Cambria Math" panose="02040503050406030204" pitchFamily="18" charset="0"/>
                            <a:ea typeface="Cambria Math" panose="02040503050406030204" pitchFamily="18" charset="0"/>
                          </a:rPr>
                          <m:t>𝜋</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2</m:t>
                            </m:r>
                          </m:sup>
                        </m:sSup>
                      </m:den>
                    </m:f>
                    <m:r>
                      <a:rPr lang="en-US" sz="2400" b="0" i="0"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500</m:t>
                        </m:r>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𝜋</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e>
                      <m:sup>
                        <m:r>
                          <a:rPr lang="en-US" sz="2400" b="0" i="1" smtClean="0">
                            <a:latin typeface="Cambria Math" panose="02040503050406030204" pitchFamily="18" charset="0"/>
                          </a:rPr>
                          <m:t>−2</m:t>
                        </m:r>
                      </m:sup>
                    </m:sSup>
                  </m:oMath>
                </a14:m>
                <a:r>
                  <a:rPr lang="en-US" sz="2400" dirty="0"/>
                  <a:t>  ,  therefore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82135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dirty="0"/>
                  <a:t>We want to maximize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a14:m>
                <a:r>
                  <a:rPr lang="en-US" dirty="0"/>
                  <a:t> </a:t>
                </a:r>
              </a:p>
              <a:p>
                <a:pPr marL="0" indent="0">
                  <a:buNone/>
                </a:pPr>
                <a:r>
                  <a:rPr lang="en-US" dirty="0"/>
                  <a:t>In other words, we want to maximize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24−</m:t>
                            </m:r>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r>
                      <a:rPr lang="en-US" b="0" i="1" smtClean="0">
                        <a:latin typeface="Cambria Math" panose="02040503050406030204" pitchFamily="18" charset="0"/>
                      </a:rPr>
                      <m:t>,0&lt;</m:t>
                    </m:r>
                    <m:r>
                      <a:rPr lang="en-US" b="0" i="1" smtClean="0">
                        <a:latin typeface="Cambria Math" panose="02040503050406030204" pitchFamily="18" charset="0"/>
                      </a:rPr>
                      <m:t>𝑥</m:t>
                    </m:r>
                    <m:r>
                      <a:rPr lang="en-US" b="0" i="1" smtClean="0">
                        <a:latin typeface="Cambria Math" panose="02040503050406030204" pitchFamily="18" charset="0"/>
                      </a:rPr>
                      <m:t>&lt;24</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6639490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h</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500</m:t>
                        </m:r>
                      </m:num>
                      <m:den>
                        <m:r>
                          <a:rPr lang="en-US" sz="2400" i="1">
                            <a:latin typeface="Cambria Math" panose="02040503050406030204" pitchFamily="18" charset="0"/>
                            <a:ea typeface="Cambria Math" panose="02040503050406030204" pitchFamily="18" charset="0"/>
                          </a:rPr>
                          <m:t>𝜋</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𝑟</m:t>
                            </m:r>
                          </m:e>
                          <m:sup>
                            <m:r>
                              <a:rPr lang="en-US" sz="2400" i="1">
                                <a:latin typeface="Cambria Math" panose="02040503050406030204" pitchFamily="18" charset="0"/>
                                <a:ea typeface="Cambria Math" panose="02040503050406030204" pitchFamily="18" charset="0"/>
                              </a:rPr>
                              <m:t>2</m:t>
                            </m:r>
                          </m:sup>
                        </m:sSup>
                      </m:den>
                    </m:f>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500</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r>
                          <a:rPr lang="en-US" sz="2400" i="1">
                            <a:latin typeface="Cambria Math" panose="02040503050406030204" pitchFamily="18" charset="0"/>
                          </a:rPr>
                          <m:t>−1</m:t>
                        </m:r>
                      </m:sup>
                    </m:sSup>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250</m:t>
                                        </m:r>
                                      </m:num>
                                      <m:den>
                                        <m:r>
                                          <a:rPr lang="en-US" sz="2400" i="1">
                                            <a:latin typeface="Cambria Math" panose="02040503050406030204" pitchFamily="18" charset="0"/>
                                            <a:ea typeface="Cambria Math" panose="02040503050406030204" pitchFamily="18" charset="0"/>
                                          </a:rPr>
                                          <m:t>𝜋</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3</m:t>
                                    </m:r>
                                  </m:den>
                                </m:f>
                              </m:sup>
                            </m:sSup>
                          </m:e>
                        </m:d>
                      </m:e>
                      <m:sup>
                        <m:r>
                          <a:rPr lang="en-US" sz="2400" b="0" i="1" smtClean="0">
                            <a:latin typeface="Cambria Math" panose="02040503050406030204" pitchFamily="18" charset="0"/>
                          </a:rPr>
                          <m:t>−2</m:t>
                        </m:r>
                      </m:sup>
                    </m:sSup>
                  </m:oMath>
                </a14:m>
                <a:r>
                  <a:rPr lang="en-US" sz="2400" dirty="0"/>
                  <a:t>  </a:t>
                </a:r>
              </a:p>
              <a:p>
                <a:pPr marL="0" indent="0">
                  <a:buNone/>
                </a:pPr>
                <a14:m>
                  <m:oMath xmlns:m="http://schemas.openxmlformats.org/officeDocument/2006/math">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500</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r>
                          <a:rPr lang="en-US" sz="2400" i="1">
                            <a:latin typeface="Cambria Math" panose="02040503050406030204" pitchFamily="18" charset="0"/>
                          </a:rPr>
                          <m:t>−1</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i="1" smtClean="0">
                                    <a:latin typeface="Cambria Math" panose="02040503050406030204" pitchFamily="18" charset="0"/>
                                    <a:ea typeface="Cambria Math" panose="02040503050406030204" pitchFamily="18" charset="0"/>
                                  </a:rPr>
                                  <m:t>𝜋</m:t>
                                </m:r>
                              </m:den>
                            </m:f>
                          </m:e>
                        </m:d>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a:latin typeface="Cambria Math" panose="02040503050406030204" pitchFamily="18" charset="0"/>
                      </a:rPr>
                      <m:t>=</m:t>
                    </m:r>
                    <m:r>
                      <a:rPr lang="en-US" sz="2400" b="0" i="1" smtClean="0">
                        <a:latin typeface="Cambria Math" panose="02040503050406030204" pitchFamily="18" charset="0"/>
                      </a:rPr>
                      <m:t>(2)</m:t>
                    </m:r>
                    <m:d>
                      <m:dPr>
                        <m:ctrlPr>
                          <a:rPr lang="en-US" sz="2400" i="1">
                            <a:latin typeface="Cambria Math" panose="02040503050406030204" pitchFamily="18" charset="0"/>
                          </a:rPr>
                        </m:ctrlPr>
                      </m:dPr>
                      <m:e>
                        <m:r>
                          <a:rPr lang="en-US" sz="2400" b="0" i="1" smtClean="0">
                            <a:latin typeface="Cambria Math" panose="02040503050406030204" pitchFamily="18" charset="0"/>
                          </a:rPr>
                          <m:t>2</m:t>
                        </m:r>
                        <m:r>
                          <a:rPr lang="en-US" sz="2400" i="1">
                            <a:latin typeface="Cambria Math" panose="02040503050406030204" pitchFamily="18" charset="0"/>
                          </a:rPr>
                          <m:t>50</m:t>
                        </m:r>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r>
                          <a:rPr lang="en-US" sz="2400" i="1">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𝜋</m:t>
                                </m:r>
                              </m:num>
                              <m:den>
                                <m:r>
                                  <a:rPr lang="en-US" sz="2400" b="0" i="1" smtClean="0">
                                    <a:latin typeface="Cambria Math" panose="02040503050406030204" pitchFamily="18" charset="0"/>
                                  </a:rPr>
                                  <m:t>250</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m:t>
                        </m:r>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(250)</m:t>
                        </m:r>
                      </m:e>
                      <m:sup>
                        <m:r>
                          <a:rPr lang="en-US" sz="2400" b="0" i="1" smtClean="0">
                            <a:latin typeface="Cambria Math" panose="02040503050406030204" pitchFamily="18" charset="0"/>
                          </a:rPr>
                          <m:t>1</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𝜋</m:t>
                            </m:r>
                          </m:e>
                        </m:d>
                      </m:e>
                      <m:sup>
                        <m:r>
                          <a:rPr lang="en-US" sz="2400" i="1">
                            <a:latin typeface="Cambria Math" panose="02040503050406030204" pitchFamily="18" charset="0"/>
                          </a:rPr>
                          <m:t>−1</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𝜋</m:t>
                            </m:r>
                          </m:e>
                        </m:d>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(250)</m:t>
                        </m:r>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sup>
                    </m:sSup>
                  </m:oMath>
                </a14:m>
                <a:r>
                  <a:rPr lang="en-US" sz="2400"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16486541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lnSpcReduction="10000"/>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14:m>
                  <m:oMath xmlns:m="http://schemas.openxmlformats.org/officeDocument/2006/math">
                    <m:r>
                      <a:rPr lang="en-US" sz="2400" i="1">
                        <a:latin typeface="Cambria Math" panose="02040503050406030204" pitchFamily="18" charset="0"/>
                      </a:rPr>
                      <m:t>h</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𝜋</m:t>
                            </m:r>
                          </m:e>
                        </m:d>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(250)</m:t>
                        </m:r>
                      </m:e>
                      <m:sup>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=2</m:t>
                    </m:r>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250</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num>
                          <m:den>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𝜋</m:t>
                                    </m:r>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den>
                        </m:f>
                      </m:e>
                    </m:d>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b="0" i="1" smtClean="0">
                                    <a:latin typeface="Cambria Math" panose="02040503050406030204" pitchFamily="18" charset="0"/>
                                    <a:ea typeface="Cambria Math" panose="02040503050406030204" pitchFamily="18" charset="0"/>
                                  </a:rPr>
                                  <m:t>𝜋</m:t>
                                </m:r>
                              </m:den>
                            </m:f>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sup>
                    </m:sSup>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=2</m:t>
                    </m:r>
                    <m:rad>
                      <m:radPr>
                        <m:ctrlPr>
                          <a:rPr lang="en-US" sz="2400" b="0" i="1" smtClean="0">
                            <a:latin typeface="Cambria Math" panose="02040503050406030204" pitchFamily="18" charset="0"/>
                          </a:rPr>
                        </m:ctrlPr>
                      </m:radPr>
                      <m:deg>
                        <m:r>
                          <a:rPr lang="en-US" sz="2400" b="0" i="1" smtClean="0">
                            <a:latin typeface="Cambria Math" panose="02040503050406030204" pitchFamily="18" charset="0"/>
                          </a:rPr>
                          <m:t>3</m:t>
                        </m: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250</m:t>
                            </m:r>
                          </m:num>
                          <m:den>
                            <m:r>
                              <a:rPr lang="en-US" sz="2400" b="0" i="1" smtClean="0">
                                <a:latin typeface="Cambria Math" panose="02040503050406030204" pitchFamily="18" charset="0"/>
                                <a:ea typeface="Cambria Math" panose="02040503050406030204" pitchFamily="18" charset="0"/>
                              </a:rPr>
                              <m:t>𝜋</m:t>
                            </m:r>
                          </m:den>
                        </m:f>
                      </m:e>
                    </m:rad>
                  </m:oMath>
                </a14:m>
                <a:r>
                  <a:rPr lang="en-US" sz="2400" dirty="0"/>
                  <a:t>    </a:t>
                </a:r>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26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31894171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93C5-F6C2-4AC4-BA68-CAB2F5789E3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4B3D14-B543-4D3C-BD88-019A9D197290}"/>
                  </a:ext>
                </a:extLst>
              </p:cNvPr>
              <p:cNvSpPr>
                <a:spLocks noGrp="1"/>
              </p:cNvSpPr>
              <p:nvPr>
                <p:ph idx="1"/>
              </p:nvPr>
            </p:nvSpPr>
            <p:spPr/>
            <p:txBody>
              <a:bodyPr>
                <a:normAutofit/>
              </a:bodyPr>
              <a:lstStyle/>
              <a:p>
                <a:pPr marL="0" lvl="0" indent="0">
                  <a:buNone/>
                </a:pPr>
                <a:r>
                  <a:rPr lang="en-US" sz="2400" dirty="0"/>
                  <a:t>A cylindrical shaped aluminum can  must have a capacity of 500 cm³.  Determine the dimensions that will create the can but use the least aluminum possible.</a:t>
                </a:r>
              </a:p>
              <a:p>
                <a:pPr marL="0" lvl="0" indent="0">
                  <a:buNone/>
                </a:pPr>
                <a:r>
                  <a:rPr lang="en-US" sz="2400" dirty="0"/>
                  <a:t>Solution:</a:t>
                </a:r>
              </a:p>
              <a:p>
                <a:pPr marL="0" indent="0">
                  <a:buNone/>
                </a:pPr>
                <a:r>
                  <a:rPr lang="en-US" sz="2400" dirty="0"/>
                  <a:t>Therefore the dimensions that create the can but use</a:t>
                </a:r>
              </a:p>
              <a:p>
                <a:pPr marL="0" indent="0">
                  <a:buNone/>
                </a:pPr>
                <a:r>
                  <a:rPr lang="en-US" sz="2400" dirty="0"/>
                  <a:t>the least aluminum possible are a </a:t>
                </a:r>
              </a:p>
              <a:p>
                <a:pPr marL="0" indent="0">
                  <a:buNone/>
                </a:pPr>
                <a:r>
                  <a:rPr lang="en-US" sz="2400" dirty="0"/>
                  <a:t>Radius of </a:t>
                </a:r>
                <a14:m>
                  <m:oMath xmlns:m="http://schemas.openxmlformats.org/officeDocument/2006/math">
                    <m:rad>
                      <m:radPr>
                        <m:ctrlPr>
                          <a:rPr lang="en-US" sz="2400" i="1">
                            <a:latin typeface="Cambria Math" panose="02040503050406030204" pitchFamily="18" charset="0"/>
                          </a:rPr>
                        </m:ctrlPr>
                      </m:radPr>
                      <m:deg>
                        <m:r>
                          <a:rPr lang="en-US" sz="2400" i="1">
                            <a:latin typeface="Cambria Math" panose="02040503050406030204" pitchFamily="18" charset="0"/>
                          </a:rPr>
                          <m:t>3</m:t>
                        </m:r>
                      </m:deg>
                      <m:e>
                        <m:f>
                          <m:fPr>
                            <m:ctrlPr>
                              <a:rPr lang="en-US" sz="2400" i="1">
                                <a:latin typeface="Cambria Math" panose="02040503050406030204" pitchFamily="18" charset="0"/>
                              </a:rPr>
                            </m:ctrlPr>
                          </m:fPr>
                          <m:num>
                            <m:r>
                              <a:rPr lang="en-US" sz="2400" i="1">
                                <a:latin typeface="Cambria Math" panose="02040503050406030204" pitchFamily="18" charset="0"/>
                              </a:rPr>
                              <m:t>250</m:t>
                            </m:r>
                          </m:num>
                          <m:den>
                            <m:r>
                              <a:rPr lang="en-US" sz="2400" i="1">
                                <a:latin typeface="Cambria Math" panose="02040503050406030204" pitchFamily="18" charset="0"/>
                                <a:ea typeface="Cambria Math" panose="02040503050406030204" pitchFamily="18" charset="0"/>
                              </a:rPr>
                              <m:t>𝜋</m:t>
                            </m:r>
                          </m:den>
                        </m:f>
                      </m:e>
                    </m:rad>
                  </m:oMath>
                </a14:m>
                <a:r>
                  <a:rPr lang="en-US" sz="2400" dirty="0"/>
                  <a:t> cm and height of </a:t>
                </a:r>
                <a14:m>
                  <m:oMath xmlns:m="http://schemas.openxmlformats.org/officeDocument/2006/math">
                    <m:r>
                      <a:rPr lang="en-US" sz="2400" i="1">
                        <a:latin typeface="Cambria Math" panose="02040503050406030204" pitchFamily="18" charset="0"/>
                      </a:rPr>
                      <m:t>2</m:t>
                    </m:r>
                    <m:rad>
                      <m:radPr>
                        <m:ctrlPr>
                          <a:rPr lang="en-US" sz="2400" i="1">
                            <a:latin typeface="Cambria Math" panose="02040503050406030204" pitchFamily="18" charset="0"/>
                          </a:rPr>
                        </m:ctrlPr>
                      </m:radPr>
                      <m:deg>
                        <m:r>
                          <a:rPr lang="en-US" sz="2400" i="1">
                            <a:latin typeface="Cambria Math" panose="02040503050406030204" pitchFamily="18" charset="0"/>
                          </a:rPr>
                          <m:t>3</m:t>
                        </m:r>
                      </m:deg>
                      <m:e>
                        <m:f>
                          <m:fPr>
                            <m:ctrlPr>
                              <a:rPr lang="en-US" sz="2400" i="1">
                                <a:latin typeface="Cambria Math" panose="02040503050406030204" pitchFamily="18" charset="0"/>
                              </a:rPr>
                            </m:ctrlPr>
                          </m:fPr>
                          <m:num>
                            <m:r>
                              <a:rPr lang="en-US" sz="2400" i="1">
                                <a:latin typeface="Cambria Math" panose="02040503050406030204" pitchFamily="18" charset="0"/>
                              </a:rPr>
                              <m:t>250</m:t>
                            </m:r>
                          </m:num>
                          <m:den>
                            <m:r>
                              <a:rPr lang="en-US" sz="2400" i="1">
                                <a:latin typeface="Cambria Math" panose="02040503050406030204" pitchFamily="18" charset="0"/>
                                <a:ea typeface="Cambria Math" panose="02040503050406030204" pitchFamily="18" charset="0"/>
                              </a:rPr>
                              <m:t>𝜋</m:t>
                            </m:r>
                          </m:den>
                        </m:f>
                      </m:e>
                    </m:rad>
                  </m:oMath>
                </a14:m>
                <a:r>
                  <a:rPr lang="en-US" sz="2400" dirty="0"/>
                  <a:t>  cm.</a:t>
                </a:r>
              </a:p>
              <a:p>
                <a:pPr marL="0" indent="0">
                  <a:buNone/>
                </a:pPr>
                <a:endParaRPr lang="en-US" sz="2400" dirty="0"/>
              </a:p>
              <a:p>
                <a:pPr marL="0" indent="0">
                  <a:buNone/>
                </a:pPr>
                <a:r>
                  <a:rPr lang="en-US" sz="2400" dirty="0"/>
                  <a:t>Note that the minimum area occurs when the</a:t>
                </a:r>
              </a:p>
              <a:p>
                <a:pPr marL="0" indent="0">
                  <a:buNone/>
                </a:pPr>
                <a:r>
                  <a:rPr lang="en-US" sz="2400" dirty="0"/>
                  <a:t>height is double the radius. Isn’t that cool?  </a:t>
                </a:r>
                <a:r>
                  <a:rPr lang="en-US" sz="2400">
                    <a:sym typeface="Wingdings" panose="05000000000000000000" pitchFamily="2" charset="2"/>
                  </a:rPr>
                  <a:t> </a:t>
                </a:r>
                <a:endParaRPr lang="en-US" sz="2400" dirty="0"/>
              </a:p>
            </p:txBody>
          </p:sp>
        </mc:Choice>
        <mc:Fallback xmlns="">
          <p:sp>
            <p:nvSpPr>
              <p:cNvPr id="3" name="Content Placeholder 2">
                <a:extLst>
                  <a:ext uri="{FF2B5EF4-FFF2-40B4-BE49-F238E27FC236}">
                    <a16:creationId xmlns:a16="http://schemas.microsoft.com/office/drawing/2014/main" id="{DB4B3D14-B543-4D3C-BD88-019A9D197290}"/>
                  </a:ext>
                </a:extLst>
              </p:cNvPr>
              <p:cNvSpPr>
                <a:spLocks noGrp="1" noRot="1" noChangeAspect="1" noMove="1" noResize="1" noEditPoints="1" noAdjustHandles="1" noChangeArrowheads="1" noChangeShapeType="1" noTextEdit="1"/>
              </p:cNvSpPr>
              <p:nvPr>
                <p:ph idx="1"/>
              </p:nvPr>
            </p:nvSpPr>
            <p:spPr>
              <a:blipFill>
                <a:blip r:embed="rId2"/>
                <a:stretch>
                  <a:fillRect l="-928" t="-1961" b="-168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6719397-ACC3-49E7-AFEF-94F6EE8C99FB}"/>
              </a:ext>
            </a:extLst>
          </p:cNvPr>
          <p:cNvCxnSpPr/>
          <p:nvPr/>
        </p:nvCxnSpPr>
        <p:spPr>
          <a:xfrm>
            <a:off x="7896113" y="3270325"/>
            <a:ext cx="0" cy="2086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C1CE373-EDEA-46AC-9AA7-F5F9C2DF7AAB}"/>
              </a:ext>
            </a:extLst>
          </p:cNvPr>
          <p:cNvCxnSpPr/>
          <p:nvPr/>
        </p:nvCxnSpPr>
        <p:spPr>
          <a:xfrm>
            <a:off x="9466729" y="3259567"/>
            <a:ext cx="0" cy="214077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2A5125F6-4C88-4DE4-9A98-43C4C5220949}"/>
                  </a:ext>
                </a:extLst>
              </p14:cNvPr>
              <p14:cNvContentPartPr/>
              <p14:nvPr/>
            </p14:nvContentPartPr>
            <p14:xfrm>
              <a:off x="7867440" y="3275873"/>
              <a:ext cx="3240" cy="1440"/>
            </p14:xfrm>
          </p:contentPart>
        </mc:Choice>
        <mc:Fallback xmlns="">
          <p:pic>
            <p:nvPicPr>
              <p:cNvPr id="8" name="Ink 7">
                <a:extLst>
                  <a:ext uri="{FF2B5EF4-FFF2-40B4-BE49-F238E27FC236}">
                    <a16:creationId xmlns:a16="http://schemas.microsoft.com/office/drawing/2014/main" id="{2A5125F6-4C88-4DE4-9A98-43C4C5220949}"/>
                  </a:ext>
                </a:extLst>
              </p:cNvPr>
              <p:cNvPicPr/>
              <p:nvPr/>
            </p:nvPicPr>
            <p:blipFill>
              <a:blip r:embed="rId4"/>
              <a:stretch>
                <a:fillRect/>
              </a:stretch>
            </p:blipFill>
            <p:spPr>
              <a:xfrm>
                <a:off x="7849800" y="3257873"/>
                <a:ext cx="38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A0CB284F-EEB7-416E-BF4E-281A93E76046}"/>
                  </a:ext>
                </a:extLst>
              </p14:cNvPr>
              <p14:cNvContentPartPr/>
              <p14:nvPr/>
            </p14:nvContentPartPr>
            <p14:xfrm>
              <a:off x="7908120" y="3313673"/>
              <a:ext cx="360" cy="360"/>
            </p14:xfrm>
          </p:contentPart>
        </mc:Choice>
        <mc:Fallback xmlns="">
          <p:pic>
            <p:nvPicPr>
              <p:cNvPr id="20" name="Ink 19">
                <a:extLst>
                  <a:ext uri="{FF2B5EF4-FFF2-40B4-BE49-F238E27FC236}">
                    <a16:creationId xmlns:a16="http://schemas.microsoft.com/office/drawing/2014/main" id="{A0CB284F-EEB7-416E-BF4E-281A93E76046}"/>
                  </a:ext>
                </a:extLst>
              </p:cNvPr>
              <p:cNvPicPr/>
              <p:nvPr/>
            </p:nvPicPr>
            <p:blipFill>
              <a:blip r:embed="rId4"/>
              <a:stretch>
                <a:fillRect/>
              </a:stretch>
            </p:blipFill>
            <p:spPr>
              <a:xfrm>
                <a:off x="7890480" y="3296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808B1DBE-B47F-4759-B200-F8EB2D5DF376}"/>
                  </a:ext>
                </a:extLst>
              </p14:cNvPr>
              <p14:cNvContentPartPr/>
              <p14:nvPr/>
            </p14:nvContentPartPr>
            <p14:xfrm>
              <a:off x="7882560" y="3070313"/>
              <a:ext cx="1545120" cy="247320"/>
            </p14:xfrm>
          </p:contentPart>
        </mc:Choice>
        <mc:Fallback xmlns="">
          <p:pic>
            <p:nvPicPr>
              <p:cNvPr id="24" name="Ink 23">
                <a:extLst>
                  <a:ext uri="{FF2B5EF4-FFF2-40B4-BE49-F238E27FC236}">
                    <a16:creationId xmlns:a16="http://schemas.microsoft.com/office/drawing/2014/main" id="{808B1DBE-B47F-4759-B200-F8EB2D5DF376}"/>
                  </a:ext>
                </a:extLst>
              </p:cNvPr>
              <p:cNvPicPr/>
              <p:nvPr/>
            </p:nvPicPr>
            <p:blipFill>
              <a:blip r:embed="rId7"/>
              <a:stretch>
                <a:fillRect/>
              </a:stretch>
            </p:blipFill>
            <p:spPr>
              <a:xfrm>
                <a:off x="7864560" y="3052673"/>
                <a:ext cx="1580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900EBDCC-ADD0-4197-8140-CB1183569B9C}"/>
                  </a:ext>
                </a:extLst>
              </p14:cNvPr>
              <p14:cNvContentPartPr/>
              <p14:nvPr/>
            </p14:nvContentPartPr>
            <p14:xfrm>
              <a:off x="7882560" y="3307553"/>
              <a:ext cx="1554480" cy="193680"/>
            </p14:xfrm>
          </p:contentPart>
        </mc:Choice>
        <mc:Fallback xmlns="">
          <p:pic>
            <p:nvPicPr>
              <p:cNvPr id="25" name="Ink 24">
                <a:extLst>
                  <a:ext uri="{FF2B5EF4-FFF2-40B4-BE49-F238E27FC236}">
                    <a16:creationId xmlns:a16="http://schemas.microsoft.com/office/drawing/2014/main" id="{900EBDCC-ADD0-4197-8140-CB1183569B9C}"/>
                  </a:ext>
                </a:extLst>
              </p:cNvPr>
              <p:cNvPicPr/>
              <p:nvPr/>
            </p:nvPicPr>
            <p:blipFill>
              <a:blip r:embed="rId9"/>
              <a:stretch>
                <a:fillRect/>
              </a:stretch>
            </p:blipFill>
            <p:spPr>
              <a:xfrm>
                <a:off x="7864560" y="3289913"/>
                <a:ext cx="1590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BBD9D3C-2549-4570-9000-00C743907724}"/>
                  </a:ext>
                </a:extLst>
              </p14:cNvPr>
              <p14:cNvContentPartPr/>
              <p14:nvPr/>
            </p14:nvContentPartPr>
            <p14:xfrm>
              <a:off x="7917840" y="5123393"/>
              <a:ext cx="1526760" cy="240120"/>
            </p14:xfrm>
          </p:contentPart>
        </mc:Choice>
        <mc:Fallback xmlns="">
          <p:pic>
            <p:nvPicPr>
              <p:cNvPr id="26" name="Ink 25">
                <a:extLst>
                  <a:ext uri="{FF2B5EF4-FFF2-40B4-BE49-F238E27FC236}">
                    <a16:creationId xmlns:a16="http://schemas.microsoft.com/office/drawing/2014/main" id="{9BBD9D3C-2549-4570-9000-00C743907724}"/>
                  </a:ext>
                </a:extLst>
              </p:cNvPr>
              <p:cNvPicPr/>
              <p:nvPr/>
            </p:nvPicPr>
            <p:blipFill>
              <a:blip r:embed="rId11"/>
              <a:stretch>
                <a:fillRect/>
              </a:stretch>
            </p:blipFill>
            <p:spPr>
              <a:xfrm>
                <a:off x="7899840" y="5105753"/>
                <a:ext cx="1562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BDB3CD9A-AAA7-4193-A698-96092D217145}"/>
                  </a:ext>
                </a:extLst>
              </p14:cNvPr>
              <p14:cNvContentPartPr/>
              <p14:nvPr/>
            </p14:nvContentPartPr>
            <p14:xfrm>
              <a:off x="7950240" y="5360633"/>
              <a:ext cx="1497960" cy="136440"/>
            </p14:xfrm>
          </p:contentPart>
        </mc:Choice>
        <mc:Fallback xmlns="">
          <p:pic>
            <p:nvPicPr>
              <p:cNvPr id="27" name="Ink 26">
                <a:extLst>
                  <a:ext uri="{FF2B5EF4-FFF2-40B4-BE49-F238E27FC236}">
                    <a16:creationId xmlns:a16="http://schemas.microsoft.com/office/drawing/2014/main" id="{BDB3CD9A-AAA7-4193-A698-96092D217145}"/>
                  </a:ext>
                </a:extLst>
              </p:cNvPr>
              <p:cNvPicPr/>
              <p:nvPr/>
            </p:nvPicPr>
            <p:blipFill>
              <a:blip r:embed="rId13"/>
              <a:stretch>
                <a:fillRect/>
              </a:stretch>
            </p:blipFill>
            <p:spPr>
              <a:xfrm>
                <a:off x="7932240" y="5342993"/>
                <a:ext cx="1533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D8A1FDB4-F5DB-46F9-BEE5-90321BE77B67}"/>
                  </a:ext>
                </a:extLst>
              </p14:cNvPr>
              <p14:cNvContentPartPr/>
              <p14:nvPr/>
            </p14:nvContentPartPr>
            <p14:xfrm>
              <a:off x="7881120" y="3326633"/>
              <a:ext cx="66960" cy="2001240"/>
            </p14:xfrm>
          </p:contentPart>
        </mc:Choice>
        <mc:Fallback xmlns="">
          <p:pic>
            <p:nvPicPr>
              <p:cNvPr id="29" name="Ink 28">
                <a:extLst>
                  <a:ext uri="{FF2B5EF4-FFF2-40B4-BE49-F238E27FC236}">
                    <a16:creationId xmlns:a16="http://schemas.microsoft.com/office/drawing/2014/main" id="{D8A1FDB4-F5DB-46F9-BEE5-90321BE77B67}"/>
                  </a:ext>
                </a:extLst>
              </p:cNvPr>
              <p:cNvPicPr/>
              <p:nvPr/>
            </p:nvPicPr>
            <p:blipFill>
              <a:blip r:embed="rId15"/>
              <a:stretch>
                <a:fillRect/>
              </a:stretch>
            </p:blipFill>
            <p:spPr>
              <a:xfrm>
                <a:off x="7863120" y="3308993"/>
                <a:ext cx="102600" cy="203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A35B551-C362-413D-946A-AA7EEB81C5A7}"/>
                  </a:ext>
                </a:extLst>
              </p14:cNvPr>
              <p14:cNvContentPartPr/>
              <p14:nvPr/>
            </p14:nvContentPartPr>
            <p14:xfrm>
              <a:off x="9439560" y="3285953"/>
              <a:ext cx="47160" cy="2064600"/>
            </p14:xfrm>
          </p:contentPart>
        </mc:Choice>
        <mc:Fallback xmlns="">
          <p:pic>
            <p:nvPicPr>
              <p:cNvPr id="30" name="Ink 29">
                <a:extLst>
                  <a:ext uri="{FF2B5EF4-FFF2-40B4-BE49-F238E27FC236}">
                    <a16:creationId xmlns:a16="http://schemas.microsoft.com/office/drawing/2014/main" id="{0A35B551-C362-413D-946A-AA7EEB81C5A7}"/>
                  </a:ext>
                </a:extLst>
              </p:cNvPr>
              <p:cNvPicPr/>
              <p:nvPr/>
            </p:nvPicPr>
            <p:blipFill>
              <a:blip r:embed="rId17"/>
              <a:stretch>
                <a:fillRect/>
              </a:stretch>
            </p:blipFill>
            <p:spPr>
              <a:xfrm>
                <a:off x="9421920" y="3268313"/>
                <a:ext cx="82800" cy="2100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17458E0-EBEF-4A72-9ECD-CD364F28D007}"/>
                  </a:ext>
                </a:extLst>
              </p14:cNvPr>
              <p14:cNvContentPartPr/>
              <p14:nvPr/>
            </p14:nvContentPartPr>
            <p14:xfrm>
              <a:off x="8654760" y="3284153"/>
              <a:ext cx="743400" cy="32040"/>
            </p14:xfrm>
          </p:contentPart>
        </mc:Choice>
        <mc:Fallback xmlns="">
          <p:pic>
            <p:nvPicPr>
              <p:cNvPr id="31" name="Ink 30">
                <a:extLst>
                  <a:ext uri="{FF2B5EF4-FFF2-40B4-BE49-F238E27FC236}">
                    <a16:creationId xmlns:a16="http://schemas.microsoft.com/office/drawing/2014/main" id="{C17458E0-EBEF-4A72-9ECD-CD364F28D007}"/>
                  </a:ext>
                </a:extLst>
              </p:cNvPr>
              <p:cNvPicPr/>
              <p:nvPr/>
            </p:nvPicPr>
            <p:blipFill>
              <a:blip r:embed="rId19"/>
              <a:stretch>
                <a:fillRect/>
              </a:stretch>
            </p:blipFill>
            <p:spPr>
              <a:xfrm>
                <a:off x="8636760" y="3266513"/>
                <a:ext cx="7790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F22E2D-3AC4-48B3-86BF-637298A6428F}"/>
                  </a:ext>
                </a:extLst>
              </p14:cNvPr>
              <p14:cNvContentPartPr/>
              <p14:nvPr/>
            </p14:nvContentPartPr>
            <p14:xfrm>
              <a:off x="8734320" y="3120353"/>
              <a:ext cx="14040" cy="108000"/>
            </p14:xfrm>
          </p:contentPart>
        </mc:Choice>
        <mc:Fallback xmlns="">
          <p:pic>
            <p:nvPicPr>
              <p:cNvPr id="34" name="Ink 33">
                <a:extLst>
                  <a:ext uri="{FF2B5EF4-FFF2-40B4-BE49-F238E27FC236}">
                    <a16:creationId xmlns:a16="http://schemas.microsoft.com/office/drawing/2014/main" id="{EBF22E2D-3AC4-48B3-86BF-637298A6428F}"/>
                  </a:ext>
                </a:extLst>
              </p:cNvPr>
              <p:cNvPicPr/>
              <p:nvPr/>
            </p:nvPicPr>
            <p:blipFill>
              <a:blip r:embed="rId21"/>
              <a:stretch>
                <a:fillRect/>
              </a:stretch>
            </p:blipFill>
            <p:spPr>
              <a:xfrm>
                <a:off x="8716680" y="3102353"/>
                <a:ext cx="49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F5C7E78D-E742-4555-A904-9C1B247105C3}"/>
                  </a:ext>
                </a:extLst>
              </p14:cNvPr>
              <p14:cNvContentPartPr/>
              <p14:nvPr/>
            </p14:nvContentPartPr>
            <p14:xfrm>
              <a:off x="8735760" y="3118553"/>
              <a:ext cx="120240" cy="40320"/>
            </p14:xfrm>
          </p:contentPart>
        </mc:Choice>
        <mc:Fallback xmlns="">
          <p:pic>
            <p:nvPicPr>
              <p:cNvPr id="36" name="Ink 35">
                <a:extLst>
                  <a:ext uri="{FF2B5EF4-FFF2-40B4-BE49-F238E27FC236}">
                    <a16:creationId xmlns:a16="http://schemas.microsoft.com/office/drawing/2014/main" id="{F5C7E78D-E742-4555-A904-9C1B247105C3}"/>
                  </a:ext>
                </a:extLst>
              </p:cNvPr>
              <p:cNvPicPr/>
              <p:nvPr/>
            </p:nvPicPr>
            <p:blipFill>
              <a:blip r:embed="rId23"/>
              <a:stretch>
                <a:fillRect/>
              </a:stretch>
            </p:blipFill>
            <p:spPr>
              <a:xfrm>
                <a:off x="8718120" y="3100553"/>
                <a:ext cx="1558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89EA723F-1924-4B1B-A71B-F5447E198268}"/>
                  </a:ext>
                </a:extLst>
              </p14:cNvPr>
              <p14:cNvContentPartPr/>
              <p14:nvPr/>
            </p14:nvContentPartPr>
            <p14:xfrm>
              <a:off x="9481680" y="3314393"/>
              <a:ext cx="633600" cy="2021040"/>
            </p14:xfrm>
          </p:contentPart>
        </mc:Choice>
        <mc:Fallback xmlns="">
          <p:pic>
            <p:nvPicPr>
              <p:cNvPr id="39" name="Ink 38">
                <a:extLst>
                  <a:ext uri="{FF2B5EF4-FFF2-40B4-BE49-F238E27FC236}">
                    <a16:creationId xmlns:a16="http://schemas.microsoft.com/office/drawing/2014/main" id="{89EA723F-1924-4B1B-A71B-F5447E198268}"/>
                  </a:ext>
                </a:extLst>
              </p:cNvPr>
              <p:cNvPicPr/>
              <p:nvPr/>
            </p:nvPicPr>
            <p:blipFill>
              <a:blip r:embed="rId25"/>
              <a:stretch>
                <a:fillRect/>
              </a:stretch>
            </p:blipFill>
            <p:spPr>
              <a:xfrm>
                <a:off x="9464040" y="3296753"/>
                <a:ext cx="669240" cy="2056680"/>
              </a:xfrm>
              <a:prstGeom prst="rect">
                <a:avLst/>
              </a:prstGeom>
            </p:spPr>
          </p:pic>
        </mc:Fallback>
      </mc:AlternateContent>
    </p:spTree>
    <p:extLst>
      <p:ext uri="{BB962C8B-B14F-4D97-AF65-F5344CB8AC3E}">
        <p14:creationId xmlns:p14="http://schemas.microsoft.com/office/powerpoint/2010/main" val="34111386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If fitting the tank in the warehouse is possible, determine the proportions that meet the conditions and that minimize the cost of the steel for construction.</a:t>
            </a:r>
          </a:p>
          <a:p>
            <a:pPr marL="0" lvl="0" indent="0">
              <a:buNone/>
            </a:pPr>
            <a:endParaRPr lang="en-US" sz="1600" dirty="0"/>
          </a:p>
        </p:txBody>
      </p:sp>
    </p:spTree>
    <p:extLst>
      <p:ext uri="{BB962C8B-B14F-4D97-AF65-F5344CB8AC3E}">
        <p14:creationId xmlns:p14="http://schemas.microsoft.com/office/powerpoint/2010/main" val="18242537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0" lvl="0" indent="0">
                  <a:buNone/>
                </a:pPr>
                <a:r>
                  <a:rPr lang="en-US" sz="1600" dirty="0"/>
                  <a:t>Therefore,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𝑟</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1000</m:t>
                        </m:r>
                      </m:num>
                      <m:den>
                        <m:r>
                          <a:rPr lang="en-US" sz="1600" b="0" i="1" smtClean="0">
                            <a:latin typeface="Cambria Math" panose="02040503050406030204" pitchFamily="18" charset="0"/>
                          </a:rPr>
                          <m:t>11</m:t>
                        </m:r>
                        <m:r>
                          <a:rPr lang="en-US" sz="1600" b="0" i="1" smtClean="0">
                            <a:latin typeface="Cambria Math" panose="02040503050406030204" pitchFamily="18" charset="0"/>
                            <a:ea typeface="Cambria Math" panose="02040503050406030204" pitchFamily="18" charset="0"/>
                          </a:rPr>
                          <m:t>𝜋</m:t>
                        </m:r>
                      </m:den>
                    </m:f>
                  </m:oMath>
                </a14:m>
                <a:r>
                  <a:rPr lang="en-US" sz="1600" dirty="0"/>
                  <a:t> which implies that </a:t>
                </a:r>
                <a14:m>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1000</m:t>
                            </m:r>
                          </m:num>
                          <m:den>
                            <m:r>
                              <a:rPr lang="en-US" sz="1600" b="0" i="1" smtClean="0">
                                <a:latin typeface="Cambria Math" panose="02040503050406030204" pitchFamily="18" charset="0"/>
                              </a:rPr>
                              <m:t>11</m:t>
                            </m:r>
                            <m:r>
                              <a:rPr lang="en-US" sz="1600" b="0" i="1" smtClean="0">
                                <a:latin typeface="Cambria Math" panose="02040503050406030204" pitchFamily="18" charset="0"/>
                                <a:ea typeface="Cambria Math" panose="02040503050406030204" pitchFamily="18" charset="0"/>
                              </a:rPr>
                              <m:t>𝜋</m:t>
                            </m:r>
                          </m:den>
                        </m:f>
                      </m:e>
                    </m:rad>
                    <m:r>
                      <a:rPr lang="en-US" sz="1600" b="0" i="1" smtClean="0">
                        <a:latin typeface="Cambria Math" panose="02040503050406030204" pitchFamily="18" charset="0"/>
                        <a:ea typeface="Cambria Math" panose="02040503050406030204" pitchFamily="18" charset="0"/>
                      </a:rPr>
                      <m:t>≅5.38</m:t>
                    </m:r>
                  </m:oMath>
                </a14:m>
                <a:r>
                  <a:rPr lang="en-US" sz="1600" dirty="0"/>
                  <a:t>   </a:t>
                </a:r>
              </a:p>
              <a:p>
                <a:pPr marL="0" lvl="0" indent="0">
                  <a:buNone/>
                </a:pPr>
                <a:r>
                  <a:rPr lang="en-US" sz="1600" dirty="0"/>
                  <a:t>Therefore, the minimum possible radius is approximately 5.38 m</a:t>
                </a:r>
              </a:p>
              <a:p>
                <a:pPr marL="0" lvl="0" indent="0">
                  <a:buNone/>
                </a:pPr>
                <a:r>
                  <a:rPr lang="en-US" sz="1600" dirty="0"/>
                  <a:t>Since the maximum possible radius is 6 m,</a:t>
                </a:r>
              </a:p>
              <a:p>
                <a:pPr marL="0" lvl="0" indent="0">
                  <a:buNone/>
                </a:pPr>
                <a:r>
                  <a:rPr lang="en-US" sz="1600" dirty="0"/>
                  <a:t>therefore we can state that the domain is approximately </a:t>
                </a:r>
                <a14:m>
                  <m:oMath xmlns:m="http://schemas.openxmlformats.org/officeDocument/2006/math">
                    <m:r>
                      <a:rPr lang="en-US" sz="1600" b="0" i="1" smtClean="0">
                        <a:latin typeface="Cambria Math" panose="02040503050406030204" pitchFamily="18" charset="0"/>
                      </a:rPr>
                      <m:t>5.38</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𝑟</m:t>
                    </m:r>
                    <m:r>
                      <a:rPr lang="en-US" sz="1600" b="0" i="1" smtClean="0">
                        <a:latin typeface="Cambria Math" panose="02040503050406030204" pitchFamily="18" charset="0"/>
                        <a:ea typeface="Cambria Math" panose="02040503050406030204" pitchFamily="18" charset="0"/>
                      </a:rPr>
                      <m:t>≤6</m:t>
                    </m:r>
                  </m:oMath>
                </a14:m>
                <a:r>
                  <a:rPr lang="en-US" sz="1600" dirty="0"/>
                  <a:t>  </a:t>
                </a:r>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348" t="-980" r="-406"/>
                </a:stretch>
              </a:blipFill>
            </p:spPr>
            <p:txBody>
              <a:bodyPr/>
              <a:lstStyle/>
              <a:p>
                <a:r>
                  <a:rPr lang="en-US">
                    <a:noFill/>
                  </a:rPr>
                  <a:t> </a:t>
                </a:r>
              </a:p>
            </p:txBody>
          </p:sp>
        </mc:Fallback>
      </mc:AlternateContent>
    </p:spTree>
    <p:extLst>
      <p:ext uri="{BB962C8B-B14F-4D97-AF65-F5344CB8AC3E}">
        <p14:creationId xmlns:p14="http://schemas.microsoft.com/office/powerpoint/2010/main" val="37246572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342900" lvl="0" indent="-342900">
                  <a:buAutoNum type="alphaLcParenR" startAt="2"/>
                </a:pPr>
                <a:r>
                  <a:rPr lang="en-US" sz="1600" dirty="0"/>
                  <a:t>Cost = 100(area of base) + 50(area of top) + 80 (area of sides)</a:t>
                </a:r>
              </a:p>
              <a:p>
                <a:pPr marL="0" lvl="0" indent="0">
                  <a:buNone/>
                </a:pPr>
                <a:r>
                  <a:rPr lang="en-US" sz="1600" dirty="0"/>
                  <a:t>The base and the top are both circles with area given by </a:t>
                </a:r>
                <a14:m>
                  <m:oMath xmlns:m="http://schemas.openxmlformats.org/officeDocument/2006/math">
                    <m:r>
                      <a:rPr lang="en-US" sz="1600" i="1" smtClean="0">
                        <a:latin typeface="Cambria Math" panose="02040503050406030204" pitchFamily="18" charset="0"/>
                        <a:ea typeface="Cambria Math" panose="02040503050406030204" pitchFamily="18" charset="0"/>
                      </a:rPr>
                      <m:t>𝜋</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oMath>
                </a14:m>
                <a:r>
                  <a:rPr lang="en-US" sz="1600" dirty="0"/>
                  <a:t> </a:t>
                </a:r>
              </a:p>
              <a:p>
                <a:pPr marL="0" lvl="0" indent="0">
                  <a:buNone/>
                </a:pPr>
                <a:r>
                  <a:rPr lang="en-US" sz="1600" dirty="0"/>
                  <a:t>The side is a rolled up rectangle with a length of one circumference and a height of h</a:t>
                </a:r>
              </a:p>
              <a:p>
                <a:pPr marL="0" lvl="0" indent="0">
                  <a:buNone/>
                </a:pPr>
                <a:r>
                  <a:rPr lang="en-US" sz="1600" dirty="0"/>
                  <a:t>This means that the area of the side is circumference times height which is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𝑟h</m:t>
                    </m:r>
                  </m:oMath>
                </a14:m>
                <a:r>
                  <a:rPr lang="en-US" sz="1600" dirty="0"/>
                  <a:t>.</a:t>
                </a:r>
              </a:p>
              <a:p>
                <a:pPr marL="0" lvl="0" indent="0">
                  <a:buNone/>
                </a:pPr>
                <a:r>
                  <a:rPr lang="en-US" sz="1600" dirty="0"/>
                  <a:t>Therefore the cost of the side is </a:t>
                </a:r>
                <a14:m>
                  <m:oMath xmlns:m="http://schemas.openxmlformats.org/officeDocument/2006/math">
                    <m:r>
                      <a:rPr lang="en-US" sz="1600" b="0" i="1" smtClean="0">
                        <a:latin typeface="Cambria Math" panose="02040503050406030204" pitchFamily="18" charset="0"/>
                      </a:rPr>
                      <m:t>80(2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𝑟</m:t>
                    </m:r>
                    <m:r>
                      <a:rPr lang="en-US" sz="1600" b="0" i="1" smtClean="0">
                        <a:latin typeface="Cambria Math" panose="02040503050406030204" pitchFamily="18" charset="0"/>
                        <a:ea typeface="Cambria Math" panose="02040503050406030204" pitchFamily="18" charset="0"/>
                      </a:rPr>
                      <m:t>)</m:t>
                    </m:r>
                  </m:oMath>
                </a14:m>
                <a:r>
                  <a:rPr lang="en-US" sz="1600" dirty="0"/>
                  <a:t>  </a:t>
                </a:r>
              </a:p>
              <a:p>
                <a:pPr marL="0" lvl="0" indent="0">
                  <a:buNone/>
                </a:pPr>
                <a:r>
                  <a:rPr lang="en-US" sz="1600" dirty="0"/>
                  <a:t>Therefore  </a:t>
                </a:r>
                <a14:m>
                  <m:oMath xmlns:m="http://schemas.openxmlformats.org/officeDocument/2006/math">
                    <m:r>
                      <a:rPr lang="en-US" sz="1600" b="0" i="1" smtClean="0">
                        <a:latin typeface="Cambria Math" panose="02040503050406030204" pitchFamily="18" charset="0"/>
                      </a:rPr>
                      <m:t>𝐶𝑜𝑠𝑡</m:t>
                    </m:r>
                    <m:r>
                      <a:rPr lang="en-US" sz="1600" b="0" i="1" smtClean="0">
                        <a:latin typeface="Cambria Math" panose="02040503050406030204" pitchFamily="18" charset="0"/>
                      </a:rPr>
                      <m:t>=100</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𝜋</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e>
                    </m:d>
                    <m:r>
                      <a:rPr lang="en-US" sz="1600" b="0" i="1" smtClean="0">
                        <a:latin typeface="Cambria Math" panose="02040503050406030204" pitchFamily="18" charset="0"/>
                      </a:rPr>
                      <m:t>+50</m:t>
                    </m:r>
                    <m:d>
                      <m:dPr>
                        <m:ctrlPr>
                          <a:rPr lang="en-US" sz="1600" b="0" i="1" smtClean="0">
                            <a:latin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𝜋</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e>
                    </m:d>
                    <m:r>
                      <a:rPr lang="en-US" sz="1600" b="0" i="1" smtClean="0">
                        <a:latin typeface="Cambria Math" panose="02040503050406030204" pitchFamily="18" charset="0"/>
                      </a:rPr>
                      <m:t>+80(2</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𝑟h</m:t>
                    </m:r>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348" t="-980" r="-406"/>
                </a:stretch>
              </a:blipFill>
            </p:spPr>
            <p:txBody>
              <a:bodyPr/>
              <a:lstStyle/>
              <a:p>
                <a:r>
                  <a:rPr lang="en-US">
                    <a:noFill/>
                  </a:rPr>
                  <a:t> </a:t>
                </a:r>
              </a:p>
            </p:txBody>
          </p:sp>
        </mc:Fallback>
      </mc:AlternateContent>
    </p:spTree>
    <p:extLst>
      <p:ext uri="{BB962C8B-B14F-4D97-AF65-F5344CB8AC3E}">
        <p14:creationId xmlns:p14="http://schemas.microsoft.com/office/powerpoint/2010/main" val="27762125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normAutofit/>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0" lvl="0" indent="0">
                  <a:buNone/>
                </a:pPr>
                <a14:m>
                  <m:oMath xmlns:m="http://schemas.openxmlformats.org/officeDocument/2006/math">
                    <m:r>
                      <a:rPr lang="en-US" sz="1600" b="0" i="1" smtClean="0">
                        <a:latin typeface="Cambria Math" panose="02040503050406030204" pitchFamily="18" charset="0"/>
                      </a:rPr>
                      <m:t>𝐶𝑜𝑠𝑡</m:t>
                    </m:r>
                    <m:r>
                      <a:rPr lang="en-US" sz="1600" b="0" i="1" smtClean="0">
                        <a:latin typeface="Cambria Math" panose="02040503050406030204" pitchFamily="18" charset="0"/>
                      </a:rPr>
                      <m:t>=150</m:t>
                    </m:r>
                    <m:r>
                      <a:rPr lang="en-US" sz="1600" b="0" i="1" smtClean="0">
                        <a:latin typeface="Cambria Math" panose="02040503050406030204" pitchFamily="18" charset="0"/>
                        <a:ea typeface="Cambria Math" panose="02040503050406030204" pitchFamily="18" charset="0"/>
                      </a:rPr>
                      <m:t>𝜋</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+160</m:t>
                    </m:r>
                    <m:r>
                      <a:rPr lang="en-US" sz="1600" b="0" i="1" smtClean="0">
                        <a:latin typeface="Cambria Math" panose="02040503050406030204" pitchFamily="18" charset="0"/>
                        <a:ea typeface="Cambria Math" panose="02040503050406030204" pitchFamily="18" charset="0"/>
                      </a:rPr>
                      <m:t>𝜋</m:t>
                    </m:r>
                    <m:r>
                      <a:rPr lang="en-US" sz="1600" b="0" i="1" smtClean="0">
                        <a:latin typeface="Cambria Math" panose="02040503050406030204" pitchFamily="18" charset="0"/>
                        <a:ea typeface="Cambria Math" panose="02040503050406030204" pitchFamily="18" charset="0"/>
                      </a:rPr>
                      <m:t>𝑟h</m:t>
                    </m:r>
                  </m:oMath>
                </a14:m>
                <a:r>
                  <a:rPr lang="en-US" sz="1600" dirty="0"/>
                  <a:t>    </a:t>
                </a:r>
              </a:p>
              <a:p>
                <a:pPr marL="0" lvl="0" indent="0">
                  <a:buNone/>
                </a:pPr>
                <a:r>
                  <a:rPr lang="en-US" sz="1600" dirty="0"/>
                  <a:t>We need to only have one variable on the right hand side.</a:t>
                </a:r>
              </a:p>
              <a:p>
                <a:pPr marL="0" lvl="0" indent="0">
                  <a:buNone/>
                </a:pPr>
                <a:r>
                  <a:rPr lang="en-US" sz="1600" dirty="0"/>
                  <a:t>We know that the volume is 1000</a:t>
                </a:r>
              </a:p>
              <a:p>
                <a:pPr marL="0" lvl="0" indent="0">
                  <a:buNone/>
                </a:pPr>
                <a:r>
                  <a:rPr lang="en-US" sz="1600" dirty="0"/>
                  <a:t>Therefore, </a:t>
                </a:r>
                <a14:m>
                  <m:oMath xmlns:m="http://schemas.openxmlformats.org/officeDocument/2006/math">
                    <m:r>
                      <a:rPr lang="en-US" sz="1600" b="0" i="1" smtClean="0">
                        <a:latin typeface="Cambria Math" panose="02040503050406030204" pitchFamily="18" charset="0"/>
                      </a:rPr>
                      <m:t>1000=</m:t>
                    </m:r>
                    <m:r>
                      <a:rPr lang="en-US" sz="1600" b="0" i="1" smtClean="0">
                        <a:latin typeface="Cambria Math" panose="02040503050406030204" pitchFamily="18" charset="0"/>
                        <a:ea typeface="Cambria Math" panose="02040503050406030204" pitchFamily="18" charset="0"/>
                      </a:rPr>
                      <m:t>𝜋</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h</m:t>
                    </m:r>
                  </m:oMath>
                </a14:m>
                <a:endParaRPr lang="en-US" sz="1600" dirty="0"/>
              </a:p>
              <a:p>
                <a:pPr marL="0" lvl="0" indent="0">
                  <a:buNone/>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1000</m:t>
                        </m:r>
                      </m:num>
                      <m:den>
                        <m:r>
                          <a:rPr lang="en-US" sz="1600" i="1" smtClean="0">
                            <a:latin typeface="Cambria Math" panose="02040503050406030204" pitchFamily="18" charset="0"/>
                            <a:ea typeface="Cambria Math" panose="02040503050406030204" pitchFamily="18" charset="0"/>
                          </a:rPr>
                          <m:t>𝜋</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rPr>
                      <m:t>=</m:t>
                    </m:r>
                    <m:r>
                      <a:rPr lang="en-US" sz="1600" b="0" i="1" smtClean="0">
                        <a:latin typeface="Cambria Math" panose="02040503050406030204" pitchFamily="18" charset="0"/>
                      </a:rPr>
                      <m:t>h</m:t>
                    </m:r>
                  </m:oMath>
                </a14:m>
                <a:r>
                  <a:rPr lang="en-US" sz="1600" dirty="0"/>
                  <a:t>   </a:t>
                </a:r>
              </a:p>
              <a:p>
                <a:pPr marL="0" indent="0">
                  <a:buNone/>
                </a:pPr>
                <a14:m>
                  <m:oMath xmlns:m="http://schemas.openxmlformats.org/officeDocument/2006/math">
                    <m:r>
                      <a:rPr lang="en-US" sz="1600" i="1">
                        <a:latin typeface="Cambria Math" panose="02040503050406030204" pitchFamily="18" charset="0"/>
                      </a:rPr>
                      <m:t>𝐶𝑜𝑠𝑡</m:t>
                    </m:r>
                    <m:r>
                      <a:rPr lang="en-US" sz="1600" i="1">
                        <a:latin typeface="Cambria Math" panose="02040503050406030204" pitchFamily="18" charset="0"/>
                      </a:rPr>
                      <m:t>=150</m:t>
                    </m:r>
                    <m:r>
                      <a:rPr lang="en-US" sz="1600" i="1">
                        <a:latin typeface="Cambria Math" panose="02040503050406030204" pitchFamily="18" charset="0"/>
                        <a:ea typeface="Cambria Math" panose="02040503050406030204" pitchFamily="18" charset="0"/>
                      </a:rPr>
                      <m:t>𝜋</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𝑟</m:t>
                        </m:r>
                      </m:e>
                      <m:sup>
                        <m:r>
                          <a:rPr lang="en-US" sz="1600" i="1">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+160</m:t>
                    </m:r>
                    <m:r>
                      <a:rPr lang="en-US" sz="1600" i="1">
                        <a:latin typeface="Cambria Math" panose="02040503050406030204" pitchFamily="18" charset="0"/>
                        <a:ea typeface="Cambria Math" panose="02040503050406030204" pitchFamily="18" charset="0"/>
                      </a:rPr>
                      <m:t>𝜋</m:t>
                    </m:r>
                    <m:r>
                      <a:rPr lang="en-US" sz="1600" i="1">
                        <a:latin typeface="Cambria Math" panose="02040503050406030204" pitchFamily="18" charset="0"/>
                        <a:ea typeface="Cambria Math" panose="02040503050406030204" pitchFamily="18" charset="0"/>
                      </a:rPr>
                      <m:t>𝑟</m:t>
                    </m:r>
                    <m:d>
                      <m:dPr>
                        <m:ctrlPr>
                          <a:rPr lang="en-US" sz="1600" i="1" smtClean="0">
                            <a:latin typeface="Cambria Math" panose="02040503050406030204" pitchFamily="18" charset="0"/>
                            <a:ea typeface="Cambria Math" panose="02040503050406030204" pitchFamily="18" charset="0"/>
                          </a:rPr>
                        </m:ctrlPr>
                      </m:dPr>
                      <m:e>
                        <m:f>
                          <m:fPr>
                            <m:ctrlPr>
                              <a:rPr lang="en-US" sz="160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1000</m:t>
                            </m:r>
                          </m:num>
                          <m:den>
                            <m:r>
                              <a:rPr lang="en-US" sz="1600" i="1" smtClean="0">
                                <a:latin typeface="Cambria Math" panose="02040503050406030204" pitchFamily="18" charset="0"/>
                                <a:ea typeface="Cambria Math" panose="02040503050406030204" pitchFamily="18" charset="0"/>
                              </a:rPr>
                              <m:t>𝜋</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𝑟</m:t>
                                </m:r>
                              </m:e>
                              <m:sup>
                                <m:r>
                                  <a:rPr lang="en-US" sz="1600" b="0" i="1" smtClean="0">
                                    <a:latin typeface="Cambria Math" panose="02040503050406030204" pitchFamily="18" charset="0"/>
                                    <a:ea typeface="Cambria Math" panose="02040503050406030204" pitchFamily="18" charset="0"/>
                                  </a:rPr>
                                  <m:t>2</m:t>
                                </m:r>
                              </m:sup>
                            </m:sSup>
                          </m:den>
                        </m:f>
                      </m:e>
                    </m:d>
                  </m:oMath>
                </a14:m>
                <a:r>
                  <a:rPr lang="en-US" sz="1600" dirty="0"/>
                  <a:t>   </a:t>
                </a:r>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348" t="-980" r="-406"/>
                </a:stretch>
              </a:blipFill>
            </p:spPr>
            <p:txBody>
              <a:bodyPr/>
              <a:lstStyle/>
              <a:p>
                <a:r>
                  <a:rPr lang="en-US">
                    <a:noFill/>
                  </a:rPr>
                  <a:t> </a:t>
                </a:r>
              </a:p>
            </p:txBody>
          </p:sp>
        </mc:Fallback>
      </mc:AlternateContent>
    </p:spTree>
    <p:extLst>
      <p:ext uri="{BB962C8B-B14F-4D97-AF65-F5344CB8AC3E}">
        <p14:creationId xmlns:p14="http://schemas.microsoft.com/office/powerpoint/2010/main" val="294803617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normAutofit/>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0" indent="0">
                  <a:buNone/>
                </a:pPr>
                <a14:m>
                  <m:oMath xmlns:m="http://schemas.openxmlformats.org/officeDocument/2006/math">
                    <m:r>
                      <a:rPr lang="en-US" sz="1900" b="0" i="1" smtClean="0">
                        <a:latin typeface="Cambria Math" panose="02040503050406030204" pitchFamily="18" charset="0"/>
                      </a:rPr>
                      <m:t>𝐶</m:t>
                    </m:r>
                    <m:r>
                      <a:rPr lang="en-US" sz="1900" b="0" i="1" smtClean="0">
                        <a:latin typeface="Cambria Math" panose="02040503050406030204" pitchFamily="18" charset="0"/>
                      </a:rPr>
                      <m:t>(</m:t>
                    </m:r>
                    <m:r>
                      <a:rPr lang="en-US" sz="1900" b="0" i="1" smtClean="0">
                        <a:latin typeface="Cambria Math" panose="02040503050406030204" pitchFamily="18" charset="0"/>
                      </a:rPr>
                      <m:t>𝑟</m:t>
                    </m:r>
                    <m:r>
                      <a:rPr lang="en-US" sz="1900" b="0" i="1" smtClean="0">
                        <a:latin typeface="Cambria Math" panose="02040503050406030204" pitchFamily="18" charset="0"/>
                      </a:rPr>
                      <m:t>)=150</m:t>
                    </m:r>
                    <m:r>
                      <a:rPr lang="en-US" sz="1900" i="1">
                        <a:latin typeface="Cambria Math" panose="02040503050406030204" pitchFamily="18" charset="0"/>
                        <a:ea typeface="Cambria Math" panose="02040503050406030204" pitchFamily="18" charset="0"/>
                      </a:rPr>
                      <m:t>𝜋</m:t>
                    </m:r>
                    <m:sSup>
                      <m:sSupPr>
                        <m:ctrlPr>
                          <a:rPr lang="en-US" sz="1900" i="1">
                            <a:latin typeface="Cambria Math" panose="02040503050406030204" pitchFamily="18" charset="0"/>
                            <a:ea typeface="Cambria Math" panose="02040503050406030204" pitchFamily="18" charset="0"/>
                          </a:rPr>
                        </m:ctrlPr>
                      </m:sSupPr>
                      <m:e>
                        <m:r>
                          <a:rPr lang="en-US" sz="1900" i="1">
                            <a:latin typeface="Cambria Math" panose="02040503050406030204" pitchFamily="18" charset="0"/>
                            <a:ea typeface="Cambria Math" panose="02040503050406030204" pitchFamily="18" charset="0"/>
                          </a:rPr>
                          <m:t>𝑟</m:t>
                        </m:r>
                      </m:e>
                      <m:sup>
                        <m:r>
                          <a:rPr lang="en-US" sz="1900" i="1">
                            <a:latin typeface="Cambria Math" panose="02040503050406030204" pitchFamily="18" charset="0"/>
                            <a:ea typeface="Cambria Math" panose="02040503050406030204" pitchFamily="18" charset="0"/>
                          </a:rPr>
                          <m:t>2</m:t>
                        </m:r>
                      </m:sup>
                    </m:sSup>
                    <m:r>
                      <a:rPr lang="en-US" sz="1900" i="1">
                        <a:latin typeface="Cambria Math" panose="02040503050406030204" pitchFamily="18" charset="0"/>
                        <a:ea typeface="Cambria Math" panose="02040503050406030204" pitchFamily="18" charset="0"/>
                      </a:rPr>
                      <m:t>+</m:t>
                    </m:r>
                    <m:f>
                      <m:fPr>
                        <m:ctrlPr>
                          <a:rPr lang="en-US" sz="1900" i="1" smtClean="0">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160000</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num>
                      <m:den>
                        <m:r>
                          <a:rPr lang="en-US" sz="1900" i="1" smtClean="0">
                            <a:latin typeface="Cambria Math" panose="02040503050406030204" pitchFamily="18" charset="0"/>
                            <a:ea typeface="Cambria Math" panose="02040503050406030204" pitchFamily="18" charset="0"/>
                          </a:rPr>
                          <m:t>𝜋</m:t>
                        </m:r>
                        <m:sSup>
                          <m:sSupPr>
                            <m:ctrlPr>
                              <a:rPr lang="en-US" sz="190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den>
                    </m:f>
                  </m:oMath>
                </a14:m>
                <a:r>
                  <a:rPr lang="en-US" sz="1900" dirty="0"/>
                  <a:t>  </a:t>
                </a:r>
              </a:p>
              <a:p>
                <a:pPr marL="0" indent="0">
                  <a:buNone/>
                </a:pPr>
                <a14:m>
                  <m:oMath xmlns:m="http://schemas.openxmlformats.org/officeDocument/2006/math">
                    <m:r>
                      <a:rPr lang="en-US" sz="1900" b="0" i="1" smtClean="0">
                        <a:latin typeface="Cambria Math" panose="02040503050406030204" pitchFamily="18" charset="0"/>
                      </a:rPr>
                      <m:t>𝐶</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𝑟</m:t>
                        </m:r>
                      </m:e>
                    </m:d>
                    <m:r>
                      <a:rPr lang="en-US" sz="1900" b="0" i="1" smtClean="0">
                        <a:latin typeface="Cambria Math" panose="02040503050406030204" pitchFamily="18" charset="0"/>
                      </a:rPr>
                      <m:t>=150</m:t>
                    </m:r>
                    <m:r>
                      <a:rPr lang="en-US" sz="1900" b="0" i="1" smtClean="0">
                        <a:latin typeface="Cambria Math" panose="02040503050406030204" pitchFamily="18" charset="0"/>
                        <a:ea typeface="Cambria Math" panose="02040503050406030204" pitchFamily="18" charset="0"/>
                      </a:rPr>
                      <m:t>𝜋</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r>
                      <a:rPr lang="en-US" sz="1900" b="0" i="1" smtClean="0">
                        <a:latin typeface="Cambria Math" panose="02040503050406030204" pitchFamily="18" charset="0"/>
                        <a:ea typeface="Cambria Math" panose="02040503050406030204" pitchFamily="18" charset="0"/>
                      </a:rPr>
                      <m:t>+160000</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−1</m:t>
                        </m:r>
                      </m:sup>
                    </m:sSup>
                    <m:r>
                      <a:rPr lang="en-US" sz="1900" b="0" i="1" smtClean="0">
                        <a:latin typeface="Cambria Math" panose="02040503050406030204" pitchFamily="18" charset="0"/>
                        <a:ea typeface="Cambria Math" panose="02040503050406030204" pitchFamily="18" charset="0"/>
                      </a:rPr>
                      <m:t> </m:t>
                    </m:r>
                  </m:oMath>
                </a14:m>
                <a:r>
                  <a:rPr lang="en-US" sz="1900" dirty="0"/>
                  <a:t>, </a:t>
                </a:r>
                <a14:m>
                  <m:oMath xmlns:m="http://schemas.openxmlformats.org/officeDocument/2006/math">
                    <m:r>
                      <a:rPr lang="en-US" sz="1900" b="0" i="1" smtClean="0">
                        <a:latin typeface="Cambria Math" panose="02040503050406030204" pitchFamily="18" charset="0"/>
                      </a:rPr>
                      <m:t>5.38</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𝑟</m:t>
                    </m:r>
                    <m:r>
                      <a:rPr lang="en-US" sz="1900" b="0" i="1" smtClean="0">
                        <a:latin typeface="Cambria Math" panose="02040503050406030204" pitchFamily="18" charset="0"/>
                        <a:ea typeface="Cambria Math" panose="02040503050406030204" pitchFamily="18" charset="0"/>
                      </a:rPr>
                      <m:t>≤6</m:t>
                    </m:r>
                  </m:oMath>
                </a14:m>
                <a:r>
                  <a:rPr lang="en-US" sz="1900" dirty="0"/>
                  <a:t>      </a:t>
                </a:r>
              </a:p>
              <a:p>
                <a:pPr marL="0" indent="0">
                  <a:buNone/>
                </a:pPr>
                <a14:m>
                  <m:oMath xmlns:m="http://schemas.openxmlformats.org/officeDocument/2006/math">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𝐶</m:t>
                        </m:r>
                      </m:e>
                      <m:sup>
                        <m:r>
                          <a:rPr lang="en-US" sz="1900" b="0" i="1" smtClean="0">
                            <a:latin typeface="Cambria Math" panose="02040503050406030204" pitchFamily="18" charset="0"/>
                          </a:rPr>
                          <m:t>′</m:t>
                        </m:r>
                      </m:sup>
                    </m:sSup>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𝑟</m:t>
                        </m:r>
                      </m:e>
                    </m:d>
                    <m:r>
                      <a:rPr lang="en-US" sz="1900" b="0" i="1" smtClean="0">
                        <a:latin typeface="Cambria Math" panose="02040503050406030204" pitchFamily="18" charset="0"/>
                      </a:rPr>
                      <m:t>=0</m:t>
                    </m:r>
                  </m:oMath>
                </a14:m>
                <a:r>
                  <a:rPr lang="en-US" sz="1900" dirty="0"/>
                  <a:t> implies </a:t>
                </a:r>
                <a14:m>
                  <m:oMath xmlns:m="http://schemas.openxmlformats.org/officeDocument/2006/math">
                    <m:r>
                      <a:rPr lang="en-US" sz="1900" i="1">
                        <a:latin typeface="Cambria Math" panose="02040503050406030204" pitchFamily="18" charset="0"/>
                      </a:rPr>
                      <m:t>3</m:t>
                    </m:r>
                    <m:r>
                      <a:rPr lang="en-US" sz="1900" b="0" i="1" smtClean="0">
                        <a:latin typeface="Cambria Math" panose="02040503050406030204" pitchFamily="18" charset="0"/>
                      </a:rPr>
                      <m:t>00</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r>
                      <a:rPr lang="en-US" sz="1900" b="0" i="1" smtClean="0">
                        <a:latin typeface="Cambria Math" panose="02040503050406030204" pitchFamily="18" charset="0"/>
                        <a:ea typeface="Cambria Math" panose="02040503050406030204" pitchFamily="18" charset="0"/>
                      </a:rPr>
                      <m:t>−160000</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r>
                      <a:rPr lang="en-US" sz="1900" b="0" i="1" smtClean="0">
                        <a:latin typeface="Cambria Math" panose="02040503050406030204" pitchFamily="18" charset="0"/>
                        <a:ea typeface="Cambria Math" panose="02040503050406030204" pitchFamily="18" charset="0"/>
                      </a:rPr>
                      <m:t>=0</m:t>
                    </m:r>
                  </m:oMath>
                </a14:m>
                <a:endParaRPr lang="en-US" sz="1900" dirty="0"/>
              </a:p>
              <a:p>
                <a:pPr marL="0" indent="0">
                  <a:buNone/>
                </a:pPr>
                <a14:m>
                  <m:oMath xmlns:m="http://schemas.openxmlformats.org/officeDocument/2006/math">
                    <m:r>
                      <a:rPr lang="en-US" sz="1900" i="1">
                        <a:latin typeface="Cambria Math" panose="02040503050406030204" pitchFamily="18" charset="0"/>
                      </a:rPr>
                      <m:t>3</m:t>
                    </m:r>
                    <m:r>
                      <a:rPr lang="en-US" sz="1900" b="0" i="1" smtClean="0">
                        <a:latin typeface="Cambria Math" panose="02040503050406030204" pitchFamily="18" charset="0"/>
                      </a:rPr>
                      <m:t>00</m:t>
                    </m:r>
                    <m:r>
                      <a:rPr lang="en-US" sz="1900" b="0" i="1" smtClean="0">
                        <a:latin typeface="Cambria Math" panose="02040503050406030204" pitchFamily="18" charset="0"/>
                        <a:ea typeface="Cambria Math" panose="02040503050406030204" pitchFamily="18" charset="0"/>
                      </a:rPr>
                      <m:t>𝜋</m:t>
                    </m:r>
                    <m:r>
                      <a:rPr lang="en-US" sz="1900" b="0" i="1" smtClean="0">
                        <a:latin typeface="Cambria Math" panose="02040503050406030204" pitchFamily="18" charset="0"/>
                        <a:ea typeface="Cambria Math" panose="02040503050406030204" pitchFamily="18" charset="0"/>
                      </a:rPr>
                      <m:t>𝑟</m:t>
                    </m:r>
                    <m:r>
                      <a:rPr lang="en-US" sz="1900" b="0" i="1" smtClean="0">
                        <a:latin typeface="Cambria Math" panose="02040503050406030204" pitchFamily="18" charset="0"/>
                        <a:ea typeface="Cambria Math" panose="02040503050406030204" pitchFamily="18" charset="0"/>
                      </a:rPr>
                      <m:t>=</m:t>
                    </m:r>
                    <m:f>
                      <m:fPr>
                        <m:ctrlPr>
                          <a:rPr lang="en-US" sz="1900" b="0" i="1" smtClean="0">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160000</m:t>
                        </m:r>
                      </m:num>
                      <m:den>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𝑟</m:t>
                            </m:r>
                          </m:e>
                          <m:sup>
                            <m:r>
                              <a:rPr lang="en-US" sz="1900" b="0" i="1" smtClean="0">
                                <a:latin typeface="Cambria Math" panose="02040503050406030204" pitchFamily="18" charset="0"/>
                                <a:ea typeface="Cambria Math" panose="02040503050406030204" pitchFamily="18" charset="0"/>
                              </a:rPr>
                              <m:t>2</m:t>
                            </m:r>
                          </m:sup>
                        </m:sSup>
                      </m:den>
                    </m:f>
                  </m:oMath>
                </a14:m>
                <a:r>
                  <a:rPr lang="en-US" sz="1900" dirty="0"/>
                  <a:t>   </a:t>
                </a:r>
              </a:p>
              <a:p>
                <a:pPr marL="0" indent="0">
                  <a:buNone/>
                </a:pPr>
                <a14:m>
                  <m:oMath xmlns:m="http://schemas.openxmlformats.org/officeDocument/2006/math">
                    <m:sSup>
                      <m:sSupPr>
                        <m:ctrlPr>
                          <a:rPr lang="en-US" sz="1900" i="1" dirty="0" smtClean="0">
                            <a:latin typeface="Cambria Math" panose="02040503050406030204" pitchFamily="18" charset="0"/>
                          </a:rPr>
                        </m:ctrlPr>
                      </m:sSupPr>
                      <m:e>
                        <m:r>
                          <a:rPr lang="en-US" sz="1900" b="0" i="1" dirty="0" smtClean="0">
                            <a:latin typeface="Cambria Math" panose="02040503050406030204" pitchFamily="18" charset="0"/>
                          </a:rPr>
                          <m:t>𝑟</m:t>
                        </m:r>
                      </m:e>
                      <m:sup>
                        <m:r>
                          <a:rPr lang="en-US" sz="1900" b="0" i="1" dirty="0" smtClean="0">
                            <a:latin typeface="Cambria Math" panose="02040503050406030204" pitchFamily="18" charset="0"/>
                          </a:rPr>
                          <m:t>3</m:t>
                        </m:r>
                      </m:sup>
                    </m:sSup>
                    <m:r>
                      <a:rPr lang="en-US" sz="1900" b="0" i="1" dirty="0" smtClean="0">
                        <a:latin typeface="Cambria Math" panose="02040503050406030204" pitchFamily="18" charset="0"/>
                      </a:rPr>
                      <m:t>=</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160000</m:t>
                        </m:r>
                      </m:num>
                      <m:den>
                        <m:r>
                          <a:rPr lang="en-US" sz="1900" b="0" i="1" dirty="0" smtClean="0">
                            <a:latin typeface="Cambria Math" panose="02040503050406030204" pitchFamily="18" charset="0"/>
                          </a:rPr>
                          <m:t>300</m:t>
                        </m:r>
                        <m:r>
                          <a:rPr lang="en-US" sz="1900" b="0" i="1" dirty="0" smtClean="0">
                            <a:latin typeface="Cambria Math" panose="02040503050406030204" pitchFamily="18" charset="0"/>
                            <a:ea typeface="Cambria Math" panose="02040503050406030204" pitchFamily="18" charset="0"/>
                          </a:rPr>
                          <m:t>𝜋</m:t>
                        </m:r>
                      </m:den>
                    </m:f>
                  </m:oMath>
                </a14:m>
                <a:r>
                  <a:rPr lang="en-US" sz="1900" dirty="0"/>
                  <a:t>  </a:t>
                </a:r>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348" t="-980" r="-406"/>
                </a:stretch>
              </a:blipFill>
            </p:spPr>
            <p:txBody>
              <a:bodyPr/>
              <a:lstStyle/>
              <a:p>
                <a:r>
                  <a:rPr lang="en-US">
                    <a:noFill/>
                  </a:rPr>
                  <a:t> </a:t>
                </a:r>
              </a:p>
            </p:txBody>
          </p:sp>
        </mc:Fallback>
      </mc:AlternateContent>
    </p:spTree>
    <p:extLst>
      <p:ext uri="{BB962C8B-B14F-4D97-AF65-F5344CB8AC3E}">
        <p14:creationId xmlns:p14="http://schemas.microsoft.com/office/powerpoint/2010/main" val="11893048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normAutofit/>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0" indent="0">
                  <a:buNone/>
                </a:pPr>
                <a14:m>
                  <m:oMath xmlns:m="http://schemas.openxmlformats.org/officeDocument/2006/math">
                    <m:sSup>
                      <m:sSupPr>
                        <m:ctrlPr>
                          <a:rPr lang="en-US" sz="1900" i="1" dirty="0" smtClean="0">
                            <a:latin typeface="Cambria Math" panose="02040503050406030204" pitchFamily="18" charset="0"/>
                          </a:rPr>
                        </m:ctrlPr>
                      </m:sSupPr>
                      <m:e>
                        <m:r>
                          <a:rPr lang="en-US" sz="1900" b="0" i="1" dirty="0" smtClean="0">
                            <a:latin typeface="Cambria Math" panose="02040503050406030204" pitchFamily="18" charset="0"/>
                          </a:rPr>
                          <m:t>𝑟</m:t>
                        </m:r>
                      </m:e>
                      <m:sup>
                        <m:r>
                          <a:rPr lang="en-US" sz="1900" b="0" i="1" dirty="0" smtClean="0">
                            <a:latin typeface="Cambria Math" panose="02040503050406030204" pitchFamily="18" charset="0"/>
                          </a:rPr>
                          <m:t>3</m:t>
                        </m:r>
                      </m:sup>
                    </m:sSup>
                    <m:r>
                      <a:rPr lang="en-US" sz="1900" b="0" i="1" dirty="0" smtClean="0">
                        <a:latin typeface="Cambria Math" panose="02040503050406030204" pitchFamily="18" charset="0"/>
                      </a:rPr>
                      <m:t>=</m:t>
                    </m:r>
                    <m:f>
                      <m:fPr>
                        <m:ctrlPr>
                          <a:rPr lang="en-US" sz="1900" b="0" i="1" dirty="0" smtClean="0">
                            <a:latin typeface="Cambria Math" panose="02040503050406030204" pitchFamily="18" charset="0"/>
                          </a:rPr>
                        </m:ctrlPr>
                      </m:fPr>
                      <m:num>
                        <m:r>
                          <a:rPr lang="en-US" sz="1900" b="0" i="1" dirty="0" smtClean="0">
                            <a:latin typeface="Cambria Math" panose="02040503050406030204" pitchFamily="18" charset="0"/>
                          </a:rPr>
                          <m:t>1600</m:t>
                        </m:r>
                      </m:num>
                      <m:den>
                        <m:r>
                          <a:rPr lang="en-US" sz="1900" b="0" i="1" dirty="0" smtClean="0">
                            <a:latin typeface="Cambria Math" panose="02040503050406030204" pitchFamily="18" charset="0"/>
                          </a:rPr>
                          <m:t>3</m:t>
                        </m:r>
                        <m:r>
                          <a:rPr lang="en-US" sz="1900" b="0" i="1" dirty="0" smtClean="0">
                            <a:latin typeface="Cambria Math" panose="02040503050406030204" pitchFamily="18" charset="0"/>
                            <a:ea typeface="Cambria Math" panose="02040503050406030204" pitchFamily="18" charset="0"/>
                          </a:rPr>
                          <m:t>𝜋</m:t>
                        </m:r>
                      </m:den>
                    </m:f>
                  </m:oMath>
                </a14:m>
                <a:r>
                  <a:rPr lang="en-US" sz="1900" dirty="0"/>
                  <a:t>  </a:t>
                </a:r>
              </a:p>
              <a:p>
                <a:pPr marL="0" indent="0">
                  <a:buNone/>
                </a:pPr>
                <a14:m>
                  <m:oMath xmlns:m="http://schemas.openxmlformats.org/officeDocument/2006/math">
                    <m:r>
                      <a:rPr lang="en-US" sz="1900" b="0" i="1" smtClean="0">
                        <a:latin typeface="Cambria Math" panose="02040503050406030204" pitchFamily="18" charset="0"/>
                      </a:rPr>
                      <m:t>𝑟</m:t>
                    </m:r>
                    <m:r>
                      <a:rPr lang="en-US" sz="1900" b="0" i="1" smtClean="0">
                        <a:latin typeface="Cambria Math" panose="02040503050406030204" pitchFamily="18" charset="0"/>
                      </a:rPr>
                      <m:t>=</m:t>
                    </m:r>
                    <m:rad>
                      <m:radPr>
                        <m:ctrlPr>
                          <a:rPr lang="en-US" sz="1900" b="0" i="1" smtClean="0">
                            <a:latin typeface="Cambria Math" panose="02040503050406030204" pitchFamily="18" charset="0"/>
                          </a:rPr>
                        </m:ctrlPr>
                      </m:radPr>
                      <m:deg>
                        <m:r>
                          <a:rPr lang="en-US" sz="1900" b="0" i="1" smtClean="0">
                            <a:latin typeface="Cambria Math" panose="02040503050406030204" pitchFamily="18" charset="0"/>
                          </a:rPr>
                          <m:t>3</m:t>
                        </m:r>
                      </m:deg>
                      <m:e>
                        <m:f>
                          <m:fPr>
                            <m:ctrlPr>
                              <a:rPr lang="en-US" sz="1900" b="0" i="1" smtClean="0">
                                <a:latin typeface="Cambria Math" panose="02040503050406030204" pitchFamily="18" charset="0"/>
                              </a:rPr>
                            </m:ctrlPr>
                          </m:fPr>
                          <m:num>
                            <m:r>
                              <a:rPr lang="en-US" sz="1900" b="0" i="1" smtClean="0">
                                <a:latin typeface="Cambria Math" panose="02040503050406030204" pitchFamily="18" charset="0"/>
                              </a:rPr>
                              <m:t>1600</m:t>
                            </m:r>
                          </m:num>
                          <m:den>
                            <m:r>
                              <a:rPr lang="en-US" sz="1900" b="0" i="1" smtClean="0">
                                <a:latin typeface="Cambria Math" panose="02040503050406030204" pitchFamily="18" charset="0"/>
                              </a:rPr>
                              <m:t>3</m:t>
                            </m:r>
                            <m:r>
                              <a:rPr lang="en-US" sz="1900" b="0" i="1" smtClean="0">
                                <a:latin typeface="Cambria Math" panose="02040503050406030204" pitchFamily="18" charset="0"/>
                                <a:ea typeface="Cambria Math" panose="02040503050406030204" pitchFamily="18" charset="0"/>
                              </a:rPr>
                              <m:t>𝜋</m:t>
                            </m:r>
                          </m:den>
                        </m:f>
                      </m:e>
                    </m:rad>
                    <m:r>
                      <a:rPr lang="en-US" sz="1900" b="0" i="1" smtClean="0">
                        <a:latin typeface="Cambria Math" panose="02040503050406030204" pitchFamily="18" charset="0"/>
                        <a:ea typeface="Cambria Math" panose="02040503050406030204" pitchFamily="18" charset="0"/>
                      </a:rPr>
                      <m:t>≅5.54</m:t>
                    </m:r>
                  </m:oMath>
                </a14:m>
                <a:r>
                  <a:rPr lang="en-US" sz="1900" dirty="0"/>
                  <a:t>   </a:t>
                </a:r>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348" t="-980" r="-406"/>
                </a:stretch>
              </a:blipFill>
            </p:spPr>
            <p:txBody>
              <a:bodyPr/>
              <a:lstStyle/>
              <a:p>
                <a:r>
                  <a:rPr lang="en-US">
                    <a:noFill/>
                  </a:rPr>
                  <a:t> </a:t>
                </a:r>
              </a:p>
            </p:txBody>
          </p:sp>
        </mc:Fallback>
      </mc:AlternateContent>
    </p:spTree>
    <p:extLst>
      <p:ext uri="{BB962C8B-B14F-4D97-AF65-F5344CB8AC3E}">
        <p14:creationId xmlns:p14="http://schemas.microsoft.com/office/powerpoint/2010/main" val="19704283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CC84-83A9-42AA-A98F-A8114664E8E5}"/>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EC239B-BAF8-4F08-8C14-A1499B94341A}"/>
                  </a:ext>
                </a:extLst>
              </p:cNvPr>
              <p:cNvSpPr>
                <a:spLocks noGrp="1"/>
              </p:cNvSpPr>
              <p:nvPr>
                <p:ph idx="1"/>
              </p:nvPr>
            </p:nvSpPr>
            <p:spPr/>
            <p:txBody>
              <a:bodyPr>
                <a:normAutofit/>
              </a:bodyPr>
              <a:lstStyle/>
              <a:p>
                <a:pPr marL="0" lvl="0" indent="0">
                  <a:buNone/>
                </a:pPr>
                <a:r>
                  <a:rPr lang="en-US" sz="1600" dirty="0"/>
                  <a:t>A cylindrical chemical storage tank with a capacity of 1000 m³ is going to be constructed in a warehouse that is 12 m by 15 m, with a height of 11 m.  the specifications call for the base to be made of sheet steel that costs $100/m², the top to be made of sheet steel that costs $50/m², and the wall to be made of sheet steel that costs $80/m². You can round to two decimal </a:t>
                </a:r>
              </a:p>
              <a:p>
                <a:pPr marL="514350" lvl="0" indent="-514350">
                  <a:buAutoNum type="alphaLcParenR"/>
                </a:pPr>
                <a:r>
                  <a:rPr lang="en-US" sz="1600" dirty="0"/>
                  <a:t>Determine whether it is possible for a tank of this capacity to fit in the warehouse.  If it </a:t>
                </a:r>
                <a:r>
                  <a:rPr lang="en-US" sz="1600" i="1" dirty="0"/>
                  <a:t>is </a:t>
                </a:r>
                <a:r>
                  <a:rPr lang="en-US" sz="1600" dirty="0"/>
                  <a:t>possible, state the restrictions on the radius.</a:t>
                </a:r>
              </a:p>
              <a:p>
                <a:pPr marL="514350" lvl="0" indent="-514350">
                  <a:buAutoNum type="alphaLcParenR"/>
                </a:pPr>
                <a:r>
                  <a:rPr lang="en-US" sz="1600" dirty="0"/>
                  <a:t>Determine the minimum cost.</a:t>
                </a:r>
              </a:p>
              <a:p>
                <a:pPr marL="0" lvl="0" indent="0">
                  <a:buNone/>
                </a:pPr>
                <a:r>
                  <a:rPr lang="en-US" sz="1600" dirty="0"/>
                  <a:t>Solution:</a:t>
                </a:r>
              </a:p>
              <a:p>
                <a:pPr marL="0" indent="0">
                  <a:buNone/>
                </a:pPr>
                <a14:m>
                  <m:oMath xmlns:m="http://schemas.openxmlformats.org/officeDocument/2006/math">
                    <m:r>
                      <a:rPr lang="en-US" sz="1900" i="1">
                        <a:latin typeface="Cambria Math" panose="02040503050406030204" pitchFamily="18" charset="0"/>
                      </a:rPr>
                      <m:t>𝐶</m:t>
                    </m:r>
                    <m:d>
                      <m:dPr>
                        <m:ctrlPr>
                          <a:rPr lang="en-US" sz="1900" i="1">
                            <a:latin typeface="Cambria Math" panose="02040503050406030204" pitchFamily="18" charset="0"/>
                          </a:rPr>
                        </m:ctrlPr>
                      </m:dPr>
                      <m:e>
                        <m:r>
                          <a:rPr lang="en-US" sz="1900" b="0" i="1" smtClean="0">
                            <a:latin typeface="Cambria Math" panose="02040503050406030204" pitchFamily="18" charset="0"/>
                          </a:rPr>
                          <m:t>5.38</m:t>
                        </m:r>
                      </m:e>
                    </m:d>
                    <m:r>
                      <a:rPr lang="en-US" sz="1900" i="1">
                        <a:latin typeface="Cambria Math" panose="02040503050406030204" pitchFamily="18" charset="0"/>
                      </a:rPr>
                      <m:t>=150</m:t>
                    </m:r>
                    <m:r>
                      <a:rPr lang="en-US" sz="1900" i="1">
                        <a:latin typeface="Cambria Math" panose="02040503050406030204" pitchFamily="18" charset="0"/>
                        <a:ea typeface="Cambria Math" panose="02040503050406030204" pitchFamily="18" charset="0"/>
                      </a:rPr>
                      <m:t>𝜋</m:t>
                    </m:r>
                    <m:sSup>
                      <m:sSupPr>
                        <m:ctrlPr>
                          <a:rPr lang="en-US" sz="1900" i="1">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(5.38)</m:t>
                        </m:r>
                      </m:e>
                      <m:sup>
                        <m:r>
                          <a:rPr lang="en-US" sz="1900" i="1">
                            <a:latin typeface="Cambria Math" panose="02040503050406030204" pitchFamily="18" charset="0"/>
                            <a:ea typeface="Cambria Math" panose="02040503050406030204" pitchFamily="18" charset="0"/>
                          </a:rPr>
                          <m:t>2</m:t>
                        </m:r>
                      </m:sup>
                    </m:sSup>
                    <m:r>
                      <a:rPr lang="en-US" sz="1900" i="1">
                        <a:latin typeface="Cambria Math" panose="02040503050406030204" pitchFamily="18" charset="0"/>
                        <a:ea typeface="Cambria Math" panose="02040503050406030204" pitchFamily="18" charset="0"/>
                      </a:rPr>
                      <m:t>+160000</m:t>
                    </m:r>
                    <m:sSup>
                      <m:sSupPr>
                        <m:ctrlPr>
                          <a:rPr lang="en-US" sz="1900" i="1">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(5.38)</m:t>
                        </m:r>
                      </m:e>
                      <m:sup>
                        <m:r>
                          <a:rPr lang="en-US" sz="1900" i="1">
                            <a:latin typeface="Cambria Math" panose="02040503050406030204" pitchFamily="18" charset="0"/>
                            <a:ea typeface="Cambria Math" panose="02040503050406030204" pitchFamily="18" charset="0"/>
                          </a:rPr>
                          <m:t>−1</m:t>
                        </m:r>
                      </m:sup>
                    </m:sSup>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43379.50</m:t>
                    </m:r>
                  </m:oMath>
                </a14:m>
                <a:r>
                  <a:rPr lang="en-US" sz="1900" dirty="0"/>
                  <a:t> </a:t>
                </a:r>
              </a:p>
              <a:p>
                <a:pPr marL="0" indent="0">
                  <a:buNone/>
                </a:pPr>
                <a14:m>
                  <m:oMath xmlns:m="http://schemas.openxmlformats.org/officeDocument/2006/math">
                    <m:r>
                      <a:rPr lang="en-US" sz="1900" i="1">
                        <a:latin typeface="Cambria Math" panose="02040503050406030204" pitchFamily="18" charset="0"/>
                      </a:rPr>
                      <m:t>𝐶</m:t>
                    </m:r>
                    <m:d>
                      <m:dPr>
                        <m:ctrlPr>
                          <a:rPr lang="en-US" sz="1900" i="1">
                            <a:latin typeface="Cambria Math" panose="02040503050406030204" pitchFamily="18" charset="0"/>
                          </a:rPr>
                        </m:ctrlPr>
                      </m:dPr>
                      <m:e>
                        <m:r>
                          <a:rPr lang="en-US" sz="1900" i="1">
                            <a:latin typeface="Cambria Math" panose="02040503050406030204" pitchFamily="18" charset="0"/>
                          </a:rPr>
                          <m:t>5.</m:t>
                        </m:r>
                        <m:r>
                          <a:rPr lang="en-US" sz="1900" b="0" i="1" smtClean="0">
                            <a:latin typeface="Cambria Math" panose="02040503050406030204" pitchFamily="18" charset="0"/>
                          </a:rPr>
                          <m:t>54</m:t>
                        </m:r>
                      </m:e>
                    </m:d>
                    <m:r>
                      <a:rPr lang="en-US" sz="1900" i="1">
                        <a:latin typeface="Cambria Math" panose="02040503050406030204" pitchFamily="18" charset="0"/>
                      </a:rPr>
                      <m:t>=150</m:t>
                    </m:r>
                    <m:r>
                      <a:rPr lang="en-US" sz="1900" i="1">
                        <a:latin typeface="Cambria Math" panose="02040503050406030204" pitchFamily="18" charset="0"/>
                        <a:ea typeface="Cambria Math" panose="02040503050406030204" pitchFamily="18" charset="0"/>
                      </a:rPr>
                      <m:t>𝜋</m:t>
                    </m:r>
                    <m:sSup>
                      <m:sSupPr>
                        <m:ctrlPr>
                          <a:rPr lang="en-US" sz="1900" i="1">
                            <a:latin typeface="Cambria Math" panose="02040503050406030204" pitchFamily="18" charset="0"/>
                            <a:ea typeface="Cambria Math" panose="02040503050406030204" pitchFamily="18" charset="0"/>
                          </a:rPr>
                        </m:ctrlPr>
                      </m:sSupPr>
                      <m:e>
                        <m:r>
                          <a:rPr lang="en-US" sz="1900" i="1">
                            <a:latin typeface="Cambria Math" panose="02040503050406030204" pitchFamily="18" charset="0"/>
                            <a:ea typeface="Cambria Math" panose="02040503050406030204" pitchFamily="18" charset="0"/>
                          </a:rPr>
                          <m:t>(5.</m:t>
                        </m:r>
                        <m:r>
                          <a:rPr lang="en-US" sz="1900" b="0" i="1" smtClean="0">
                            <a:latin typeface="Cambria Math" panose="02040503050406030204" pitchFamily="18" charset="0"/>
                            <a:ea typeface="Cambria Math" panose="02040503050406030204" pitchFamily="18" charset="0"/>
                          </a:rPr>
                          <m:t>54</m:t>
                        </m:r>
                        <m:r>
                          <a:rPr lang="en-US" sz="1900" i="1">
                            <a:latin typeface="Cambria Math" panose="02040503050406030204" pitchFamily="18" charset="0"/>
                            <a:ea typeface="Cambria Math" panose="02040503050406030204" pitchFamily="18" charset="0"/>
                          </a:rPr>
                          <m:t>)</m:t>
                        </m:r>
                      </m:e>
                      <m:sup>
                        <m:r>
                          <a:rPr lang="en-US" sz="1900" i="1">
                            <a:latin typeface="Cambria Math" panose="02040503050406030204" pitchFamily="18" charset="0"/>
                            <a:ea typeface="Cambria Math" panose="02040503050406030204" pitchFamily="18" charset="0"/>
                          </a:rPr>
                          <m:t>2</m:t>
                        </m:r>
                      </m:sup>
                    </m:sSup>
                    <m:r>
                      <a:rPr lang="en-US" sz="1900" i="1">
                        <a:latin typeface="Cambria Math" panose="02040503050406030204" pitchFamily="18" charset="0"/>
                        <a:ea typeface="Cambria Math" panose="02040503050406030204" pitchFamily="18" charset="0"/>
                      </a:rPr>
                      <m:t>+160000</m:t>
                    </m:r>
                    <m:sSup>
                      <m:sSupPr>
                        <m:ctrlPr>
                          <a:rPr lang="en-US" sz="1900" i="1">
                            <a:latin typeface="Cambria Math" panose="02040503050406030204" pitchFamily="18" charset="0"/>
                            <a:ea typeface="Cambria Math" panose="02040503050406030204" pitchFamily="18" charset="0"/>
                          </a:rPr>
                        </m:ctrlPr>
                      </m:sSupPr>
                      <m:e>
                        <m:r>
                          <a:rPr lang="en-US" sz="1900" i="1">
                            <a:latin typeface="Cambria Math" panose="02040503050406030204" pitchFamily="18" charset="0"/>
                            <a:ea typeface="Cambria Math" panose="02040503050406030204" pitchFamily="18" charset="0"/>
                          </a:rPr>
                          <m:t>(5.</m:t>
                        </m:r>
                        <m:r>
                          <a:rPr lang="en-US" sz="1900" b="0" i="1" smtClean="0">
                            <a:latin typeface="Cambria Math" panose="02040503050406030204" pitchFamily="18" charset="0"/>
                            <a:ea typeface="Cambria Math" panose="02040503050406030204" pitchFamily="18" charset="0"/>
                          </a:rPr>
                          <m:t>54</m:t>
                        </m:r>
                        <m:r>
                          <a:rPr lang="en-US" sz="1900" i="1">
                            <a:latin typeface="Cambria Math" panose="02040503050406030204" pitchFamily="18" charset="0"/>
                            <a:ea typeface="Cambria Math" panose="02040503050406030204" pitchFamily="18" charset="0"/>
                          </a:rPr>
                          <m:t>)</m:t>
                        </m:r>
                      </m:e>
                      <m:sup>
                        <m:r>
                          <a:rPr lang="en-US" sz="1900" i="1">
                            <a:latin typeface="Cambria Math" panose="02040503050406030204" pitchFamily="18" charset="0"/>
                            <a:ea typeface="Cambria Math" panose="02040503050406030204" pitchFamily="18" charset="0"/>
                          </a:rPr>
                          <m:t>−1</m:t>
                        </m:r>
                      </m:sup>
                    </m:sSup>
                    <m:r>
                      <a:rPr lang="en-US" sz="1900" i="1">
                        <a:latin typeface="Cambria Math" panose="02040503050406030204" pitchFamily="18" charset="0"/>
                        <a:ea typeface="Cambria Math" panose="02040503050406030204" pitchFamily="18" charset="0"/>
                      </a:rPr>
                      <m:t>≅433</m:t>
                    </m:r>
                    <m:r>
                      <a:rPr lang="en-US" sz="1900" b="0" i="1" smtClean="0">
                        <a:latin typeface="Cambria Math" panose="02040503050406030204" pitchFamily="18" charset="0"/>
                        <a:ea typeface="Cambria Math" panose="02040503050406030204" pitchFamily="18" charset="0"/>
                      </a:rPr>
                      <m:t>43</m:t>
                    </m:r>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94</m:t>
                    </m:r>
                  </m:oMath>
                </a14:m>
                <a:r>
                  <a:rPr lang="en-US" sz="1900" dirty="0"/>
                  <a:t>  </a:t>
                </a:r>
              </a:p>
              <a:p>
                <a:pPr marL="0" indent="0">
                  <a:buNone/>
                </a:pPr>
                <a14:m>
                  <m:oMath xmlns:m="http://schemas.openxmlformats.org/officeDocument/2006/math">
                    <m:r>
                      <a:rPr lang="en-US" sz="1900" i="1">
                        <a:latin typeface="Cambria Math" panose="02040503050406030204" pitchFamily="18" charset="0"/>
                      </a:rPr>
                      <m:t>𝐶</m:t>
                    </m:r>
                    <m:d>
                      <m:dPr>
                        <m:ctrlPr>
                          <a:rPr lang="en-US" sz="1900" i="1">
                            <a:latin typeface="Cambria Math" panose="02040503050406030204" pitchFamily="18" charset="0"/>
                          </a:rPr>
                        </m:ctrlPr>
                      </m:dPr>
                      <m:e>
                        <m:r>
                          <a:rPr lang="en-US" sz="1900" b="0" i="1" smtClean="0">
                            <a:latin typeface="Cambria Math" panose="02040503050406030204" pitchFamily="18" charset="0"/>
                          </a:rPr>
                          <m:t>6</m:t>
                        </m:r>
                      </m:e>
                    </m:d>
                    <m:r>
                      <a:rPr lang="en-US" sz="1900" i="1">
                        <a:latin typeface="Cambria Math" panose="02040503050406030204" pitchFamily="18" charset="0"/>
                      </a:rPr>
                      <m:t>=150</m:t>
                    </m:r>
                    <m:r>
                      <a:rPr lang="en-US" sz="1900" i="1">
                        <a:latin typeface="Cambria Math" panose="02040503050406030204" pitchFamily="18" charset="0"/>
                        <a:ea typeface="Cambria Math" panose="02040503050406030204" pitchFamily="18" charset="0"/>
                      </a:rPr>
                      <m:t>𝜋</m:t>
                    </m:r>
                    <m:sSup>
                      <m:sSupPr>
                        <m:ctrlPr>
                          <a:rPr lang="en-US" sz="1900" i="1">
                            <a:latin typeface="Cambria Math" panose="02040503050406030204" pitchFamily="18" charset="0"/>
                            <a:ea typeface="Cambria Math" panose="02040503050406030204" pitchFamily="18" charset="0"/>
                          </a:rPr>
                        </m:ctrlPr>
                      </m:sSupPr>
                      <m:e>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6</m:t>
                        </m:r>
                        <m:r>
                          <a:rPr lang="en-US" sz="1900" i="1">
                            <a:latin typeface="Cambria Math" panose="02040503050406030204" pitchFamily="18" charset="0"/>
                            <a:ea typeface="Cambria Math" panose="02040503050406030204" pitchFamily="18" charset="0"/>
                          </a:rPr>
                          <m:t>)</m:t>
                        </m:r>
                      </m:e>
                      <m:sup>
                        <m:r>
                          <a:rPr lang="en-US" sz="1900" i="1">
                            <a:latin typeface="Cambria Math" panose="02040503050406030204" pitchFamily="18" charset="0"/>
                            <a:ea typeface="Cambria Math" panose="02040503050406030204" pitchFamily="18" charset="0"/>
                          </a:rPr>
                          <m:t>2</m:t>
                        </m:r>
                      </m:sup>
                    </m:sSup>
                    <m:r>
                      <a:rPr lang="en-US" sz="1900" i="1">
                        <a:latin typeface="Cambria Math" panose="02040503050406030204" pitchFamily="18" charset="0"/>
                        <a:ea typeface="Cambria Math" panose="02040503050406030204" pitchFamily="18" charset="0"/>
                      </a:rPr>
                      <m:t>+160000</m:t>
                    </m:r>
                    <m:sSup>
                      <m:sSupPr>
                        <m:ctrlPr>
                          <a:rPr lang="en-US" sz="1900" i="1">
                            <a:latin typeface="Cambria Math" panose="02040503050406030204" pitchFamily="18" charset="0"/>
                            <a:ea typeface="Cambria Math" panose="02040503050406030204" pitchFamily="18" charset="0"/>
                          </a:rPr>
                        </m:ctrlPr>
                      </m:sSupPr>
                      <m:e>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6</m:t>
                        </m:r>
                        <m:r>
                          <a:rPr lang="en-US" sz="1900" i="1">
                            <a:latin typeface="Cambria Math" panose="02040503050406030204" pitchFamily="18" charset="0"/>
                            <a:ea typeface="Cambria Math" panose="02040503050406030204" pitchFamily="18" charset="0"/>
                          </a:rPr>
                          <m:t>)</m:t>
                        </m:r>
                      </m:e>
                      <m:sup>
                        <m:r>
                          <a:rPr lang="en-US" sz="1900" i="1">
                            <a:latin typeface="Cambria Math" panose="02040503050406030204" pitchFamily="18" charset="0"/>
                            <a:ea typeface="Cambria Math" panose="02040503050406030204" pitchFamily="18" charset="0"/>
                          </a:rPr>
                          <m:t>−1</m:t>
                        </m:r>
                      </m:sup>
                    </m:sSup>
                    <m:r>
                      <a:rPr lang="en-US" sz="1900" i="1">
                        <a:latin typeface="Cambria Math" panose="02040503050406030204" pitchFamily="18" charset="0"/>
                        <a:ea typeface="Cambria Math" panose="02040503050406030204" pitchFamily="18" charset="0"/>
                      </a:rPr>
                      <m:t>≅43</m:t>
                    </m:r>
                    <m:r>
                      <a:rPr lang="en-US" sz="1900" b="0" i="1" smtClean="0">
                        <a:latin typeface="Cambria Math" panose="02040503050406030204" pitchFamily="18" charset="0"/>
                        <a:ea typeface="Cambria Math" panose="02040503050406030204" pitchFamily="18" charset="0"/>
                      </a:rPr>
                      <m:t>631</m:t>
                    </m:r>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27</m:t>
                    </m:r>
                  </m:oMath>
                </a14:m>
                <a:r>
                  <a:rPr lang="en-US" sz="1900" dirty="0"/>
                  <a:t>   </a:t>
                </a:r>
              </a:p>
              <a:p>
                <a:pPr marL="0" indent="0">
                  <a:buNone/>
                </a:pPr>
                <a:endParaRPr lang="en-US" sz="1900" dirty="0"/>
              </a:p>
              <a:p>
                <a:pPr marL="0" indent="0">
                  <a:buNone/>
                </a:pPr>
                <a:r>
                  <a:rPr lang="en-US" sz="1900" dirty="0"/>
                  <a:t>Therefore the minimum cost possible is approximately $ 43 343.94 </a:t>
                </a:r>
              </a:p>
              <a:p>
                <a:pPr marL="0" indent="0">
                  <a:buNone/>
                </a:pPr>
                <a:endParaRPr lang="en-US" sz="1900" dirty="0"/>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60EC239B-BAF8-4F08-8C14-A1499B94341A}"/>
                  </a:ext>
                </a:extLst>
              </p:cNvPr>
              <p:cNvSpPr>
                <a:spLocks noGrp="1" noRot="1" noChangeAspect="1" noMove="1" noResize="1" noEditPoints="1" noAdjustHandles="1" noChangeArrowheads="1" noChangeShapeType="1" noTextEdit="1"/>
              </p:cNvSpPr>
              <p:nvPr>
                <p:ph idx="1"/>
              </p:nvPr>
            </p:nvSpPr>
            <p:spPr>
              <a:blipFill>
                <a:blip r:embed="rId2"/>
                <a:stretch>
                  <a:fillRect l="-580" t="-980" r="-406"/>
                </a:stretch>
              </a:blipFill>
            </p:spPr>
            <p:txBody>
              <a:bodyPr/>
              <a:lstStyle/>
              <a:p>
                <a:r>
                  <a:rPr lang="en-US">
                    <a:noFill/>
                  </a:rPr>
                  <a:t> </a:t>
                </a:r>
              </a:p>
            </p:txBody>
          </p:sp>
        </mc:Fallback>
      </mc:AlternateContent>
    </p:spTree>
    <p:extLst>
      <p:ext uri="{BB962C8B-B14F-4D97-AF65-F5344CB8AC3E}">
        <p14:creationId xmlns:p14="http://schemas.microsoft.com/office/powerpoint/2010/main" val="351849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dirty="0"/>
                  <a:t>We want to maximize the value of the function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24−</m:t>
                            </m:r>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+(24−</m:t>
                    </m:r>
                    <m:r>
                      <a:rPr lang="en-US" b="0" i="1" smtClean="0">
                        <a:latin typeface="Cambria Math" panose="02040503050406030204" pitchFamily="18" charset="0"/>
                      </a:rPr>
                      <m:t>𝑥</m:t>
                    </m:r>
                    <m:r>
                      <a:rPr lang="en-US" b="0" i="1" smtClean="0">
                        <a:latin typeface="Cambria Math" panose="02040503050406030204" pitchFamily="18" charset="0"/>
                      </a:rPr>
                      <m:t>)(24−</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pPr marL="0" indent="0">
                  <a:buNone/>
                </a:pP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+576−24</m:t>
                    </m:r>
                    <m:r>
                      <a:rPr lang="en-US" b="0" i="1" smtClean="0">
                        <a:latin typeface="Cambria Math" panose="02040503050406030204" pitchFamily="18" charset="0"/>
                      </a:rPr>
                      <m:t>𝑥</m:t>
                    </m:r>
                    <m:r>
                      <a:rPr lang="en-US" b="0" i="1" smtClean="0">
                        <a:latin typeface="Cambria Math" panose="02040503050406030204" pitchFamily="18" charset="0"/>
                      </a:rPr>
                      <m:t>−24</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−48</m:t>
                    </m:r>
                    <m:r>
                      <a:rPr lang="en-US" b="0" i="1" smtClean="0">
                        <a:latin typeface="Cambria Math" panose="02040503050406030204" pitchFamily="18" charset="0"/>
                      </a:rPr>
                      <m:t>𝑥</m:t>
                    </m:r>
                    <m:r>
                      <a:rPr lang="en-US" b="0" i="1" smtClean="0">
                        <a:latin typeface="Cambria Math" panose="02040503050406030204" pitchFamily="18" charset="0"/>
                      </a:rPr>
                      <m:t>+576</m:t>
                    </m:r>
                  </m:oMath>
                </a14:m>
                <a:r>
                  <a:rPr lang="en-US" dirty="0"/>
                  <a: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9076260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3115435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An informal description of an ellipse is that it is an oval-shaped figure (this is very simplistic, but should suffice for our needs)</a:t>
                </a:r>
              </a:p>
              <a:p>
                <a:pPr marL="0" indent="0">
                  <a:buNone/>
                </a:pPr>
                <a:r>
                  <a:rPr lang="en-US" dirty="0"/>
                  <a:t>The equation </a:t>
                </a: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+25</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=100</m:t>
                    </m:r>
                  </m:oMath>
                </a14:m>
                <a:r>
                  <a:rPr lang="en-US" dirty="0"/>
                  <a:t> represents an ellipse centered around the origin. An ellipse not centered around the origin would have terms with x and/or y raised to the exponent 1; since this ellipse only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and a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a14:m>
                <a:r>
                  <a:rPr lang="en-US" dirty="0"/>
                  <a:t> term, it is centered around the origin. We will only deal with ellipses centered at the origin in this course.</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r="-1797" b="-3081"/>
                </a:stretch>
              </a:blipFill>
            </p:spPr>
            <p:txBody>
              <a:bodyPr/>
              <a:lstStyle/>
              <a:p>
                <a:r>
                  <a:rPr lang="en-US">
                    <a:noFill/>
                  </a:rPr>
                  <a:t> </a:t>
                </a:r>
              </a:p>
            </p:txBody>
          </p:sp>
        </mc:Fallback>
      </mc:AlternateContent>
    </p:spTree>
    <p:extLst>
      <p:ext uri="{BB962C8B-B14F-4D97-AF65-F5344CB8AC3E}">
        <p14:creationId xmlns:p14="http://schemas.microsoft.com/office/powerpoint/2010/main" val="18820327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To properly sketch the curve, we should determine the x and y intercepts of the ellipse.</a:t>
                </a:r>
              </a:p>
              <a:p>
                <a:pPr marL="0" indent="0">
                  <a:buNone/>
                </a:pPr>
                <a:r>
                  <a:rPr lang="en-US" dirty="0"/>
                  <a:t>x-intercept implies y = 0.</a:t>
                </a:r>
              </a:p>
              <a:p>
                <a:pPr marL="0" indent="0">
                  <a:buNone/>
                </a:pP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+25</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r>
                      <a:rPr lang="en-US" i="1">
                        <a:latin typeface="Cambria Math" panose="02040503050406030204" pitchFamily="18" charset="0"/>
                      </a:rPr>
                      <m:t>=100</m:t>
                    </m:r>
                  </m:oMath>
                </a14:m>
                <a:r>
                  <a:rPr lang="en-US" dirty="0"/>
                  <a:t>  </a:t>
                </a:r>
              </a:p>
              <a:p>
                <a:pPr marL="0" indent="0">
                  <a:buNone/>
                </a:pP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=±5</m:t>
                    </m:r>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9552906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y-intercept implies x = 0.</a:t>
                </a:r>
              </a:p>
              <a:p>
                <a:pPr marL="0" indent="0">
                  <a:buNone/>
                </a:pP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sup>
                    </m:sSup>
                    <m:r>
                      <a:rPr lang="en-US" i="1">
                        <a:latin typeface="Cambria Math" panose="02040503050406030204" pitchFamily="18" charset="0"/>
                      </a:rPr>
                      <m:t>+25</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i="1">
                            <a:latin typeface="Cambria Math" panose="02040503050406030204" pitchFamily="18" charset="0"/>
                          </a:rPr>
                          <m:t>2</m:t>
                        </m:r>
                      </m:sup>
                    </m:sSup>
                    <m:r>
                      <a:rPr lang="en-US" i="1">
                        <a:latin typeface="Cambria Math" panose="02040503050406030204" pitchFamily="18" charset="0"/>
                      </a:rPr>
                      <m:t>=100</m:t>
                    </m:r>
                  </m:oMath>
                </a14:m>
                <a:r>
                  <a:rPr lang="en-US" dirty="0"/>
                  <a:t>  </a:t>
                </a:r>
              </a:p>
              <a:p>
                <a:pPr marL="0" indent="0">
                  <a:buNone/>
                </a:pPr>
                <a14:m>
                  <m:oMath xmlns:m="http://schemas.openxmlformats.org/officeDocument/2006/math">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05184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p:spTree>
    <p:extLst>
      <p:ext uri="{BB962C8B-B14F-4D97-AF65-F5344CB8AC3E}">
        <p14:creationId xmlns:p14="http://schemas.microsoft.com/office/powerpoint/2010/main" val="32163804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We are trying to maximize the area</a:t>
                </a:r>
              </a:p>
              <a:p>
                <a:pPr marL="0" indent="0">
                  <a:buNone/>
                </a:pPr>
                <a:r>
                  <a:rPr lang="en-US" dirty="0"/>
                  <a:t>of that red rectangle.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p:spTree>
    <p:extLst>
      <p:ext uri="{BB962C8B-B14F-4D97-AF65-F5344CB8AC3E}">
        <p14:creationId xmlns:p14="http://schemas.microsoft.com/office/powerpoint/2010/main" val="34004110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Next, we need to establish an equation</a:t>
                </a:r>
              </a:p>
              <a:p>
                <a:pPr marL="0" indent="0">
                  <a:buNone/>
                </a:pPr>
                <a:r>
                  <a:rPr lang="en-US" dirty="0"/>
                  <a:t>(we need something to solve!).</a:t>
                </a:r>
              </a:p>
              <a:p>
                <a:pPr marL="0" indent="0">
                  <a:buNone/>
                </a:pPr>
                <a:r>
                  <a:rPr lang="en-US" dirty="0"/>
                  <a:t>In solutions like this, often we find a point </a:t>
                </a:r>
              </a:p>
              <a:p>
                <a:pPr marL="0" indent="0">
                  <a:buNone/>
                </a:pPr>
                <a:r>
                  <a:rPr lang="en-US" dirty="0"/>
                  <a:t>of intersection (in this case a point of intersection</a:t>
                </a:r>
              </a:p>
              <a:p>
                <a:pPr marL="0" indent="0">
                  <a:buNone/>
                </a:pPr>
                <a:r>
                  <a:rPr lang="en-US" dirty="0"/>
                  <a:t>between the rectangle and the ellipse)</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p:spTree>
    <p:extLst>
      <p:ext uri="{BB962C8B-B14F-4D97-AF65-F5344CB8AC3E}">
        <p14:creationId xmlns:p14="http://schemas.microsoft.com/office/powerpoint/2010/main" val="10925106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There are four such points of intersection</a:t>
                </a:r>
              </a:p>
              <a:p>
                <a:pPr marL="0" indent="0">
                  <a:buNone/>
                </a:pPr>
                <a:r>
                  <a:rPr lang="en-US" dirty="0"/>
                  <a:t>(i.e., the four corners of the rectangle).</a:t>
                </a:r>
              </a:p>
              <a:p>
                <a:pPr marL="0" indent="0">
                  <a:buNone/>
                </a:pPr>
                <a:r>
                  <a:rPr lang="en-US" dirty="0"/>
                  <a:t>Let’s choose the point where we know</a:t>
                </a:r>
              </a:p>
              <a:p>
                <a:pPr marL="0" indent="0">
                  <a:buNone/>
                </a:pPr>
                <a:r>
                  <a:rPr lang="en-US" dirty="0"/>
                  <a:t>that both x and y are positive.</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p:spTree>
    <p:extLst>
      <p:ext uri="{BB962C8B-B14F-4D97-AF65-F5344CB8AC3E}">
        <p14:creationId xmlns:p14="http://schemas.microsoft.com/office/powerpoint/2010/main" val="20265762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3264749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 length indicated in green is x</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 name="Ink 3">
                <a:extLst>
                  <a:ext uri="{FF2B5EF4-FFF2-40B4-BE49-F238E27FC236}">
                    <a16:creationId xmlns:a16="http://schemas.microsoft.com/office/drawing/2014/main" id="{95E66118-9573-4582-B0A0-E53966CE241A}"/>
                  </a:ext>
                </a:extLst>
              </p14:cNvPr>
              <p14:cNvContentPartPr/>
              <p14:nvPr/>
            </p14:nvContentPartPr>
            <p14:xfrm>
              <a:off x="8814600" y="3598793"/>
              <a:ext cx="799560" cy="120240"/>
            </p14:xfrm>
          </p:contentPart>
        </mc:Choice>
        <mc:Fallback xmlns="">
          <p:pic>
            <p:nvPicPr>
              <p:cNvPr id="4" name="Ink 3">
                <a:extLst>
                  <a:ext uri="{FF2B5EF4-FFF2-40B4-BE49-F238E27FC236}">
                    <a16:creationId xmlns:a16="http://schemas.microsoft.com/office/drawing/2014/main" id="{95E66118-9573-4582-B0A0-E53966CE241A}"/>
                  </a:ext>
                </a:extLst>
              </p:cNvPr>
              <p:cNvPicPr/>
              <p:nvPr/>
            </p:nvPicPr>
            <p:blipFill>
              <a:blip r:embed="rId26"/>
              <a:stretch>
                <a:fillRect/>
              </a:stretch>
            </p:blipFill>
            <p:spPr>
              <a:xfrm>
                <a:off x="8796600" y="3580793"/>
                <a:ext cx="835200" cy="155880"/>
              </a:xfrm>
              <a:prstGeom prst="rect">
                <a:avLst/>
              </a:prstGeom>
            </p:spPr>
          </p:pic>
        </mc:Fallback>
      </mc:AlternateContent>
    </p:spTree>
    <p:extLst>
      <p:ext uri="{BB962C8B-B14F-4D97-AF65-F5344CB8AC3E}">
        <p14:creationId xmlns:p14="http://schemas.microsoft.com/office/powerpoint/2010/main" val="3897209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dirty="0"/>
                  <a:t>We need to set the derivative equal to 0 and solve for x</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−48</m:t>
                    </m:r>
                  </m:oMath>
                </a14:m>
                <a:r>
                  <a:rPr lang="en-US" dirty="0"/>
                  <a:t>    </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implies  </a:t>
                </a:r>
                <a14:m>
                  <m:oMath xmlns:m="http://schemas.openxmlformats.org/officeDocument/2006/math">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−48=0</m:t>
                    </m:r>
                  </m:oMath>
                </a14:m>
                <a:r>
                  <a:rPr lang="en-US" dirty="0"/>
                  <a:t>  </a:t>
                </a:r>
              </a:p>
              <a:p>
                <a:pPr marL="0" indent="0">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 </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− 4</m:t>
                            </m:r>
                            <m:r>
                              <a:rPr lang="en-US" b="0" i="1" smtClean="0">
                                <a:latin typeface="Cambria Math" panose="02040503050406030204" pitchFamily="18" charset="0"/>
                                <a:ea typeface="Cambria Math" panose="02040503050406030204" pitchFamily="18" charset="0"/>
                              </a:rPr>
                              <m:t>𝑎𝑐</m:t>
                            </m:r>
                          </m:e>
                        </m:rad>
                      </m:num>
                      <m:den>
                        <m:r>
                          <a:rPr lang="en-US" b="0" i="1" smtClean="0">
                            <a:latin typeface="Cambria Math" panose="02040503050406030204" pitchFamily="18" charset="0"/>
                          </a:rPr>
                          <m:t>2</m:t>
                        </m:r>
                        <m:r>
                          <a:rPr lang="en-US" b="0" i="1" smtClean="0">
                            <a:latin typeface="Cambria Math" panose="02040503050406030204" pitchFamily="18" charset="0"/>
                          </a:rPr>
                          <m:t>𝑎</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−4(3)(−48)</m:t>
                            </m:r>
                          </m:e>
                        </m:rad>
                      </m:num>
                      <m:den>
                        <m:r>
                          <a:rPr lang="en-US" b="0" i="1" smtClean="0">
                            <a:latin typeface="Cambria Math" panose="02040503050406030204" pitchFamily="18" charset="0"/>
                          </a:rPr>
                          <m:t>2(3)</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3.68 </m:t>
                    </m:r>
                  </m:oMath>
                </a14:m>
                <a:r>
                  <a:rPr lang="en-US" dirty="0"/>
                  <a:t>or </a:t>
                </a:r>
                <a14:m>
                  <m:oMath xmlns:m="http://schemas.openxmlformats.org/officeDocument/2006/math">
                    <m:r>
                      <a:rPr lang="en-US" b="0" i="1" smtClean="0">
                        <a:latin typeface="Cambria Math" panose="02040503050406030204" pitchFamily="18" charset="0"/>
                      </a:rPr>
                      <m:t>−4.35</m:t>
                    </m:r>
                  </m:oMath>
                </a14:m>
                <a:r>
                  <a:rPr lang="en-US" dirty="0"/>
                  <a: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7820052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 length indicated in green is x</a:t>
                </a:r>
              </a:p>
              <a:p>
                <a:pPr marL="0" indent="0">
                  <a:buNone/>
                </a:pPr>
                <a:r>
                  <a:rPr lang="en-US" dirty="0"/>
                  <a:t>The length of the whole rectangle is </a:t>
                </a:r>
              </a:p>
              <a:p>
                <a:pPr marL="0" indent="0">
                  <a:buNone/>
                </a:pPr>
                <a:r>
                  <a:rPr lang="en-US" dirty="0"/>
                  <a:t>double that length.</a:t>
                </a:r>
              </a:p>
              <a:p>
                <a:pPr marL="0" indent="0">
                  <a:buNone/>
                </a:pPr>
                <a:r>
                  <a:rPr lang="en-US" dirty="0"/>
                  <a:t>Therefore the length of the rectangle is 2x</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 name="Ink 3">
                <a:extLst>
                  <a:ext uri="{FF2B5EF4-FFF2-40B4-BE49-F238E27FC236}">
                    <a16:creationId xmlns:a16="http://schemas.microsoft.com/office/drawing/2014/main" id="{95E66118-9573-4582-B0A0-E53966CE241A}"/>
                  </a:ext>
                </a:extLst>
              </p14:cNvPr>
              <p14:cNvContentPartPr/>
              <p14:nvPr/>
            </p14:nvContentPartPr>
            <p14:xfrm>
              <a:off x="8814600" y="3598793"/>
              <a:ext cx="799560" cy="120240"/>
            </p14:xfrm>
          </p:contentPart>
        </mc:Choice>
        <mc:Fallback xmlns="">
          <p:pic>
            <p:nvPicPr>
              <p:cNvPr id="4" name="Ink 3">
                <a:extLst>
                  <a:ext uri="{FF2B5EF4-FFF2-40B4-BE49-F238E27FC236}">
                    <a16:creationId xmlns:a16="http://schemas.microsoft.com/office/drawing/2014/main" id="{95E66118-9573-4582-B0A0-E53966CE241A}"/>
                  </a:ext>
                </a:extLst>
              </p:cNvPr>
              <p:cNvPicPr/>
              <p:nvPr/>
            </p:nvPicPr>
            <p:blipFill>
              <a:blip r:embed="rId26"/>
              <a:stretch>
                <a:fillRect/>
              </a:stretch>
            </p:blipFill>
            <p:spPr>
              <a:xfrm>
                <a:off x="8796600" y="3580793"/>
                <a:ext cx="8352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4119F7E1-93E6-4EE2-BD43-851E9898A39B}"/>
                  </a:ext>
                </a:extLst>
              </p14:cNvPr>
              <p14:cNvContentPartPr/>
              <p14:nvPr/>
            </p14:nvContentPartPr>
            <p14:xfrm>
              <a:off x="8041320" y="3541193"/>
              <a:ext cx="839160" cy="172800"/>
            </p14:xfrm>
          </p:contentPart>
        </mc:Choice>
        <mc:Fallback xmlns="">
          <p:pic>
            <p:nvPicPr>
              <p:cNvPr id="9" name="Ink 8">
                <a:extLst>
                  <a:ext uri="{FF2B5EF4-FFF2-40B4-BE49-F238E27FC236}">
                    <a16:creationId xmlns:a16="http://schemas.microsoft.com/office/drawing/2014/main" id="{4119F7E1-93E6-4EE2-BD43-851E9898A39B}"/>
                  </a:ext>
                </a:extLst>
              </p:cNvPr>
              <p:cNvPicPr/>
              <p:nvPr/>
            </p:nvPicPr>
            <p:blipFill>
              <a:blip r:embed="rId28"/>
              <a:stretch>
                <a:fillRect/>
              </a:stretch>
            </p:blipFill>
            <p:spPr>
              <a:xfrm>
                <a:off x="8023680" y="3523193"/>
                <a:ext cx="8748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Ink 9">
                <a:extLst>
                  <a:ext uri="{FF2B5EF4-FFF2-40B4-BE49-F238E27FC236}">
                    <a16:creationId xmlns:a16="http://schemas.microsoft.com/office/drawing/2014/main" id="{1E0EE81F-1472-41AC-AB58-407B86ADA17B}"/>
                  </a:ext>
                </a:extLst>
              </p14:cNvPr>
              <p14:cNvContentPartPr/>
              <p14:nvPr/>
            </p14:nvContentPartPr>
            <p14:xfrm>
              <a:off x="7994160" y="3612113"/>
              <a:ext cx="763920" cy="110520"/>
            </p14:xfrm>
          </p:contentPart>
        </mc:Choice>
        <mc:Fallback xmlns="">
          <p:pic>
            <p:nvPicPr>
              <p:cNvPr id="10" name="Ink 9">
                <a:extLst>
                  <a:ext uri="{FF2B5EF4-FFF2-40B4-BE49-F238E27FC236}">
                    <a16:creationId xmlns:a16="http://schemas.microsoft.com/office/drawing/2014/main" id="{1E0EE81F-1472-41AC-AB58-407B86ADA17B}"/>
                  </a:ext>
                </a:extLst>
              </p:cNvPr>
              <p:cNvPicPr/>
              <p:nvPr/>
            </p:nvPicPr>
            <p:blipFill>
              <a:blip r:embed="rId30"/>
              <a:stretch>
                <a:fillRect/>
              </a:stretch>
            </p:blipFill>
            <p:spPr>
              <a:xfrm>
                <a:off x="7976520" y="3594113"/>
                <a:ext cx="799560" cy="146160"/>
              </a:xfrm>
              <a:prstGeom prst="rect">
                <a:avLst/>
              </a:prstGeom>
            </p:spPr>
          </p:pic>
        </mc:Fallback>
      </mc:AlternateContent>
    </p:spTree>
    <p:extLst>
      <p:ext uri="{BB962C8B-B14F-4D97-AF65-F5344CB8AC3E}">
        <p14:creationId xmlns:p14="http://schemas.microsoft.com/office/powerpoint/2010/main" val="35290869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 height indicated in green is y</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 name="Ink 5">
                <a:extLst>
                  <a:ext uri="{FF2B5EF4-FFF2-40B4-BE49-F238E27FC236}">
                    <a16:creationId xmlns:a16="http://schemas.microsoft.com/office/drawing/2014/main" id="{94CD255C-3214-4504-B33D-8815367A663C}"/>
                  </a:ext>
                </a:extLst>
              </p14:cNvPr>
              <p14:cNvContentPartPr/>
              <p14:nvPr/>
            </p14:nvContentPartPr>
            <p14:xfrm>
              <a:off x="9645120" y="3498353"/>
              <a:ext cx="75960" cy="479880"/>
            </p14:xfrm>
          </p:contentPart>
        </mc:Choice>
        <mc:Fallback xmlns="">
          <p:pic>
            <p:nvPicPr>
              <p:cNvPr id="6" name="Ink 5">
                <a:extLst>
                  <a:ext uri="{FF2B5EF4-FFF2-40B4-BE49-F238E27FC236}">
                    <a16:creationId xmlns:a16="http://schemas.microsoft.com/office/drawing/2014/main" id="{94CD255C-3214-4504-B33D-8815367A663C}"/>
                  </a:ext>
                </a:extLst>
              </p:cNvPr>
              <p:cNvPicPr/>
              <p:nvPr/>
            </p:nvPicPr>
            <p:blipFill>
              <a:blip r:embed="rId26"/>
              <a:stretch>
                <a:fillRect/>
              </a:stretch>
            </p:blipFill>
            <p:spPr>
              <a:xfrm>
                <a:off x="9627480" y="3480713"/>
                <a:ext cx="111600" cy="515520"/>
              </a:xfrm>
              <a:prstGeom prst="rect">
                <a:avLst/>
              </a:prstGeom>
            </p:spPr>
          </p:pic>
        </mc:Fallback>
      </mc:AlternateContent>
    </p:spTree>
    <p:extLst>
      <p:ext uri="{BB962C8B-B14F-4D97-AF65-F5344CB8AC3E}">
        <p14:creationId xmlns:p14="http://schemas.microsoft.com/office/powerpoint/2010/main" val="4193845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 height indicated in green is y</a:t>
                </a:r>
              </a:p>
              <a:p>
                <a:pPr marL="0" indent="0">
                  <a:buNone/>
                </a:pPr>
                <a:r>
                  <a:rPr lang="en-US" dirty="0"/>
                  <a:t>The height of the whole rectangle is </a:t>
                </a:r>
              </a:p>
              <a:p>
                <a:pPr marL="0" indent="0">
                  <a:buNone/>
                </a:pPr>
                <a:r>
                  <a:rPr lang="en-US" dirty="0"/>
                  <a:t>double that height.</a:t>
                </a:r>
              </a:p>
              <a:p>
                <a:pPr marL="0" indent="0">
                  <a:buNone/>
                </a:pPr>
                <a:r>
                  <a:rPr lang="en-US" dirty="0"/>
                  <a:t>Therefore the height of the rectangle is 2y</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 name="Ink 5">
                <a:extLst>
                  <a:ext uri="{FF2B5EF4-FFF2-40B4-BE49-F238E27FC236}">
                    <a16:creationId xmlns:a16="http://schemas.microsoft.com/office/drawing/2014/main" id="{94CD255C-3214-4504-B33D-8815367A663C}"/>
                  </a:ext>
                </a:extLst>
              </p14:cNvPr>
              <p14:cNvContentPartPr/>
              <p14:nvPr/>
            </p14:nvContentPartPr>
            <p14:xfrm>
              <a:off x="9645120" y="3498353"/>
              <a:ext cx="75960" cy="479880"/>
            </p14:xfrm>
          </p:contentPart>
        </mc:Choice>
        <mc:Fallback xmlns="">
          <p:pic>
            <p:nvPicPr>
              <p:cNvPr id="6" name="Ink 5">
                <a:extLst>
                  <a:ext uri="{FF2B5EF4-FFF2-40B4-BE49-F238E27FC236}">
                    <a16:creationId xmlns:a16="http://schemas.microsoft.com/office/drawing/2014/main" id="{94CD255C-3214-4504-B33D-8815367A663C}"/>
                  </a:ext>
                </a:extLst>
              </p:cNvPr>
              <p:cNvPicPr/>
              <p:nvPr/>
            </p:nvPicPr>
            <p:blipFill>
              <a:blip r:embed="rId26"/>
              <a:stretch>
                <a:fillRect/>
              </a:stretch>
            </p:blipFill>
            <p:spPr>
              <a:xfrm>
                <a:off x="9627480" y="3480713"/>
                <a:ext cx="11160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 name="Ink 3">
                <a:extLst>
                  <a:ext uri="{FF2B5EF4-FFF2-40B4-BE49-F238E27FC236}">
                    <a16:creationId xmlns:a16="http://schemas.microsoft.com/office/drawing/2014/main" id="{ACE3612A-542A-4D8B-96A4-3AA0A2BB19F9}"/>
                  </a:ext>
                </a:extLst>
              </p14:cNvPr>
              <p14:cNvContentPartPr/>
              <p14:nvPr/>
            </p14:nvContentPartPr>
            <p14:xfrm>
              <a:off x="9628200" y="3926753"/>
              <a:ext cx="81000" cy="455760"/>
            </p14:xfrm>
          </p:contentPart>
        </mc:Choice>
        <mc:Fallback xmlns="">
          <p:pic>
            <p:nvPicPr>
              <p:cNvPr id="4" name="Ink 3">
                <a:extLst>
                  <a:ext uri="{FF2B5EF4-FFF2-40B4-BE49-F238E27FC236}">
                    <a16:creationId xmlns:a16="http://schemas.microsoft.com/office/drawing/2014/main" id="{ACE3612A-542A-4D8B-96A4-3AA0A2BB19F9}"/>
                  </a:ext>
                </a:extLst>
              </p:cNvPr>
              <p:cNvPicPr/>
              <p:nvPr/>
            </p:nvPicPr>
            <p:blipFill>
              <a:blip r:embed="rId28"/>
              <a:stretch>
                <a:fillRect/>
              </a:stretch>
            </p:blipFill>
            <p:spPr>
              <a:xfrm>
                <a:off x="9610560" y="3909113"/>
                <a:ext cx="116640" cy="491400"/>
              </a:xfrm>
              <a:prstGeom prst="rect">
                <a:avLst/>
              </a:prstGeom>
            </p:spPr>
          </p:pic>
        </mc:Fallback>
      </mc:AlternateContent>
    </p:spTree>
    <p:extLst>
      <p:ext uri="{BB962C8B-B14F-4D97-AF65-F5344CB8AC3E}">
        <p14:creationId xmlns:p14="http://schemas.microsoft.com/office/powerpoint/2010/main" val="109028021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Since the length is 2x and the height</a:t>
                </a:r>
              </a:p>
              <a:p>
                <a:pPr marL="0" indent="0">
                  <a:buNone/>
                </a:pPr>
                <a:r>
                  <a:rPr lang="en-US" dirty="0"/>
                  <a:t>is 2y, therefore the area is</a:t>
                </a:r>
              </a:p>
              <a:p>
                <a:pPr marL="0" indent="0">
                  <a:buNone/>
                </a:pPr>
                <a:r>
                  <a:rPr lang="en-US" dirty="0"/>
                  <a:t>Area = length x height</a:t>
                </a:r>
              </a:p>
              <a:p>
                <a:pPr marL="0" indent="0">
                  <a:buNone/>
                </a:pPr>
                <a:r>
                  <a:rPr lang="en-US" dirty="0"/>
                  <a:t>= (2x)(2y)</a:t>
                </a:r>
              </a:p>
              <a:p>
                <a:pPr marL="0" indent="0">
                  <a:buNone/>
                </a:pPr>
                <a:r>
                  <a:rPr lang="en-US" dirty="0"/>
                  <a:t>= 4xy</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39569999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r>
                  <a:rPr lang="en-US" dirty="0"/>
                  <a:t>The formula Area = 4xy is a good start</a:t>
                </a:r>
              </a:p>
              <a:p>
                <a:pPr marL="0" indent="0">
                  <a:buNone/>
                </a:pPr>
                <a:r>
                  <a:rPr lang="en-US" dirty="0"/>
                  <a:t>but we need to have only one </a:t>
                </a:r>
              </a:p>
              <a:p>
                <a:pPr marL="0" indent="0">
                  <a:buNone/>
                </a:pPr>
                <a:r>
                  <a:rPr lang="en-US" dirty="0"/>
                  <a:t>independent variable. Therefore, we</a:t>
                </a:r>
              </a:p>
              <a:p>
                <a:pPr marL="0" indent="0">
                  <a:buNone/>
                </a:pPr>
                <a:r>
                  <a:rPr lang="en-US" dirty="0"/>
                  <a:t>need to state x in terms of y or y in </a:t>
                </a:r>
              </a:p>
              <a:p>
                <a:pPr marL="0" indent="0">
                  <a:buNone/>
                </a:pPr>
                <a:r>
                  <a:rPr lang="en-US" dirty="0"/>
                  <a:t>terms of x.</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42207269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14:m>
                  <m:oMath xmlns:m="http://schemas.openxmlformats.org/officeDocument/2006/math">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6952705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14:m>
                  <m:oMath xmlns:m="http://schemas.openxmlformats.org/officeDocument/2006/math">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4BD1F7-DF30-46A3-9E2A-9FA701948E3C}"/>
                  </a:ext>
                </a:extLst>
              </p:cNvPr>
              <p:cNvSpPr txBox="1"/>
              <p:nvPr/>
            </p:nvSpPr>
            <p:spPr>
              <a:xfrm>
                <a:off x="4216998" y="2963753"/>
                <a:ext cx="2533998" cy="2595006"/>
              </a:xfrm>
              <a:prstGeom prst="rect">
                <a:avLst/>
              </a:prstGeom>
              <a:noFill/>
            </p:spPr>
            <p:txBody>
              <a:bodyPr wrap="square" rtlCol="0">
                <a:spAutoFit/>
              </a:bodyPr>
              <a:lstStyle/>
              <a:p>
                <a:r>
                  <a:rPr lang="en-US" dirty="0"/>
                  <a:t>Note that we can’t say that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100−4</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25</m:t>
                            </m:r>
                          </m:den>
                        </m:f>
                      </m:e>
                    </m:rad>
                  </m:oMath>
                </a14:m>
                <a:r>
                  <a:rPr lang="en-US" dirty="0"/>
                  <a:t> because we know that y is positive because the point is in the first quadrant, and we know that square roots are always non-negative.  </a:t>
                </a:r>
              </a:p>
            </p:txBody>
          </p:sp>
        </mc:Choice>
        <mc:Fallback xmlns="">
          <p:sp>
            <p:nvSpPr>
              <p:cNvPr id="4" name="TextBox 3">
                <a:extLst>
                  <a:ext uri="{FF2B5EF4-FFF2-40B4-BE49-F238E27FC236}">
                    <a16:creationId xmlns:a16="http://schemas.microsoft.com/office/drawing/2014/main" id="{CB4BD1F7-DF30-46A3-9E2A-9FA701948E3C}"/>
                  </a:ext>
                </a:extLst>
              </p:cNvPr>
              <p:cNvSpPr txBox="1">
                <a:spLocks noRot="1" noChangeAspect="1" noMove="1" noResize="1" noEditPoints="1" noAdjustHandles="1" noChangeArrowheads="1" noChangeShapeType="1" noTextEdit="1"/>
              </p:cNvSpPr>
              <p:nvPr/>
            </p:nvSpPr>
            <p:spPr>
              <a:xfrm>
                <a:off x="4216998" y="2963753"/>
                <a:ext cx="2533998" cy="2595006"/>
              </a:xfrm>
              <a:prstGeom prst="rect">
                <a:avLst/>
              </a:prstGeom>
              <a:blipFill>
                <a:blip r:embed="rId25"/>
                <a:stretch>
                  <a:fillRect l="-2169" t="-1174" b="-2817"/>
                </a:stretch>
              </a:blipFill>
            </p:spPr>
            <p:txBody>
              <a:bodyPr/>
              <a:lstStyle/>
              <a:p>
                <a:r>
                  <a:rPr lang="en-US">
                    <a:noFill/>
                  </a:rPr>
                  <a:t> </a:t>
                </a:r>
              </a:p>
            </p:txBody>
          </p:sp>
        </mc:Fallback>
      </mc:AlternateContent>
    </p:spTree>
    <p:extLst>
      <p:ext uri="{BB962C8B-B14F-4D97-AF65-F5344CB8AC3E}">
        <p14:creationId xmlns:p14="http://schemas.microsoft.com/office/powerpoint/2010/main" val="4086619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14:m>
                  <m:oMath xmlns:m="http://schemas.openxmlformats.org/officeDocument/2006/math">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oMath>
                </a14:m>
                <a:r>
                  <a:rPr lang="en-US" dirty="0"/>
                  <a:t>  </a:t>
                </a:r>
              </a:p>
              <a:p>
                <a:pPr marL="0" indent="0">
                  <a:buNone/>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4BD1F7-DF30-46A3-9E2A-9FA701948E3C}"/>
                  </a:ext>
                </a:extLst>
              </p:cNvPr>
              <p:cNvSpPr txBox="1"/>
              <p:nvPr/>
            </p:nvSpPr>
            <p:spPr>
              <a:xfrm>
                <a:off x="4192484" y="3705173"/>
                <a:ext cx="2533998" cy="2157450"/>
              </a:xfrm>
              <a:prstGeom prst="rect">
                <a:avLst/>
              </a:prstGeom>
              <a:noFill/>
            </p:spPr>
            <p:txBody>
              <a:bodyPr wrap="square" rtlCol="0">
                <a:spAutoFit/>
              </a:bodyPr>
              <a:lstStyle/>
              <a:p>
                <a:r>
                  <a:rPr lang="en-US" dirty="0"/>
                  <a:t>Also, please don’t make the mistake of square-rooting every term and suggesting that </a:t>
                </a:r>
                <a14:m>
                  <m:oMath xmlns:m="http://schemas.openxmlformats.org/officeDocument/2006/math">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100−4</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25</m:t>
                            </m:r>
                          </m:den>
                        </m:f>
                      </m:e>
                    </m:rad>
                  </m:oMath>
                </a14:m>
                <a:r>
                  <a:rPr lang="en-US" dirty="0"/>
                  <a:t> equals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m:t>
                        </m:r>
                        <m:r>
                          <a:rPr lang="en-US" b="0" i="1" smtClean="0">
                            <a:latin typeface="Cambria Math" panose="02040503050406030204" pitchFamily="18" charset="0"/>
                          </a:rPr>
                          <m:t>𝑥</m:t>
                        </m:r>
                      </m:num>
                      <m:den>
                        <m:r>
                          <a:rPr lang="en-US" b="0" i="1" smtClean="0">
                            <a:latin typeface="Cambria Math" panose="02040503050406030204" pitchFamily="18" charset="0"/>
                          </a:rPr>
                          <m:t>5</m:t>
                        </m:r>
                      </m:den>
                    </m:f>
                  </m:oMath>
                </a14:m>
                <a:endParaRPr lang="en-US" dirty="0"/>
              </a:p>
              <a:p>
                <a:r>
                  <a:rPr lang="en-US" dirty="0"/>
                  <a:t>That is not true.</a:t>
                </a:r>
              </a:p>
            </p:txBody>
          </p:sp>
        </mc:Choice>
        <mc:Fallback xmlns="">
          <p:sp>
            <p:nvSpPr>
              <p:cNvPr id="4" name="TextBox 3">
                <a:extLst>
                  <a:ext uri="{FF2B5EF4-FFF2-40B4-BE49-F238E27FC236}">
                    <a16:creationId xmlns:a16="http://schemas.microsoft.com/office/drawing/2014/main" id="{CB4BD1F7-DF30-46A3-9E2A-9FA701948E3C}"/>
                  </a:ext>
                </a:extLst>
              </p:cNvPr>
              <p:cNvSpPr txBox="1">
                <a:spLocks noRot="1" noChangeAspect="1" noMove="1" noResize="1" noEditPoints="1" noAdjustHandles="1" noChangeArrowheads="1" noChangeShapeType="1" noTextEdit="1"/>
              </p:cNvSpPr>
              <p:nvPr/>
            </p:nvSpPr>
            <p:spPr>
              <a:xfrm>
                <a:off x="4192484" y="3705173"/>
                <a:ext cx="2533998" cy="2157450"/>
              </a:xfrm>
              <a:prstGeom prst="rect">
                <a:avLst/>
              </a:prstGeom>
              <a:blipFill>
                <a:blip r:embed="rId25"/>
                <a:stretch>
                  <a:fillRect l="-2169" t="-1695" b="-3672"/>
                </a:stretch>
              </a:blipFill>
            </p:spPr>
            <p:txBody>
              <a:bodyPr/>
              <a:lstStyle/>
              <a:p>
                <a:r>
                  <a:rPr lang="en-US">
                    <a:noFill/>
                  </a:rPr>
                  <a:t> </a:t>
                </a:r>
              </a:p>
            </p:txBody>
          </p:sp>
        </mc:Fallback>
      </mc:AlternateContent>
    </p:spTree>
    <p:extLst>
      <p:ext uri="{BB962C8B-B14F-4D97-AF65-F5344CB8AC3E}">
        <p14:creationId xmlns:p14="http://schemas.microsoft.com/office/powerpoint/2010/main" val="25514355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=4</m:t>
                    </m:r>
                    <m:r>
                      <a:rPr lang="en-US" b="0" i="1" smtClean="0">
                        <a:latin typeface="Cambria Math" panose="02040503050406030204" pitchFamily="18" charset="0"/>
                      </a:rPr>
                      <m:t>𝑥𝑦</m:t>
                    </m:r>
                  </m:oMath>
                </a14:m>
                <a:r>
                  <a:rPr lang="en-US" dirty="0"/>
                  <a:t>  </a:t>
                </a:r>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)=4</m:t>
                    </m:r>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41124380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)=4</m:t>
                    </m:r>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162340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r>
              <a:rPr lang="en-US" dirty="0"/>
              <a:t>The value of 3.68 falls in the domain of 0 &lt; x &lt; 24, but the value of </a:t>
            </a:r>
          </a:p>
          <a:p>
            <a:pPr marL="0" indent="0">
              <a:buNone/>
            </a:pPr>
            <a:r>
              <a:rPr lang="en-US" dirty="0"/>
              <a:t>-4.35 does not fall in that domain. </a:t>
            </a:r>
          </a:p>
          <a:p>
            <a:pPr marL="0" indent="0">
              <a:buNone/>
            </a:pPr>
            <a:r>
              <a:rPr lang="en-US" dirty="0"/>
              <a:t>We need to test the end values of x = 0 and x = 24 as well as the approximate value of x = 3.68 in the function that we established.</a:t>
            </a:r>
          </a:p>
          <a:p>
            <a:pPr marL="0" indent="0">
              <a:buNone/>
            </a:pPr>
            <a:endParaRPr lang="en-US" dirty="0"/>
          </a:p>
        </p:txBody>
      </p:sp>
    </p:spTree>
    <p:extLst>
      <p:ext uri="{BB962C8B-B14F-4D97-AF65-F5344CB8AC3E}">
        <p14:creationId xmlns:p14="http://schemas.microsoft.com/office/powerpoint/2010/main" val="352122435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)=4</m:t>
                    </m:r>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rad>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F294155-0014-4EC7-955B-F63175F28800}"/>
                  </a:ext>
                </a:extLst>
              </p:cNvPr>
              <p:cNvSpPr txBox="1"/>
              <p:nvPr/>
            </p:nvSpPr>
            <p:spPr>
              <a:xfrm>
                <a:off x="815938" y="4249067"/>
                <a:ext cx="5643422" cy="1754326"/>
              </a:xfrm>
              <a:prstGeom prst="rect">
                <a:avLst/>
              </a:prstGeom>
              <a:noFill/>
            </p:spPr>
            <p:txBody>
              <a:bodyPr wrap="square" rtlCol="0">
                <a:spAutoFit/>
              </a:bodyPr>
              <a:lstStyle/>
              <a:p>
                <a:r>
                  <a:rPr lang="en-US" dirty="0"/>
                  <a:t>Now, let’s talk about the domain.</a:t>
                </a:r>
              </a:p>
              <a:p>
                <a:endParaRPr lang="en-US" dirty="0"/>
              </a:p>
              <a:p>
                <a:r>
                  <a:rPr lang="en-US" dirty="0"/>
                  <a:t>Since the point is in the first quadrant, we know that x &gt; 0. Similarly, we know that the maximum possible value for x is 5. Therefore the domain is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𝑥</m:t>
                    </m:r>
                    <m:r>
                      <a:rPr lang="en-US" b="0" i="1" smtClean="0">
                        <a:latin typeface="Cambria Math" panose="02040503050406030204" pitchFamily="18" charset="0"/>
                      </a:rPr>
                      <m:t>&lt;5</m:t>
                    </m:r>
                  </m:oMath>
                </a14:m>
                <a:r>
                  <a:rPr lang="en-US" dirty="0"/>
                  <a:t>. Also acceptable for this question would be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≤5</m:t>
                    </m:r>
                  </m:oMath>
                </a14:m>
                <a:r>
                  <a:rPr lang="en-US" dirty="0"/>
                  <a:t> .</a:t>
                </a:r>
              </a:p>
            </p:txBody>
          </p:sp>
        </mc:Choice>
        <mc:Fallback xmlns="">
          <p:sp>
            <p:nvSpPr>
              <p:cNvPr id="4" name="TextBox 3">
                <a:extLst>
                  <a:ext uri="{FF2B5EF4-FFF2-40B4-BE49-F238E27FC236}">
                    <a16:creationId xmlns:a16="http://schemas.microsoft.com/office/drawing/2014/main" id="{4F294155-0014-4EC7-955B-F63175F28800}"/>
                  </a:ext>
                </a:extLst>
              </p:cNvPr>
              <p:cNvSpPr txBox="1">
                <a:spLocks noRot="1" noChangeAspect="1" noMove="1" noResize="1" noEditPoints="1" noAdjustHandles="1" noChangeArrowheads="1" noChangeShapeType="1" noTextEdit="1"/>
              </p:cNvSpPr>
              <p:nvPr/>
            </p:nvSpPr>
            <p:spPr>
              <a:xfrm>
                <a:off x="815938" y="4249067"/>
                <a:ext cx="5643422" cy="1754326"/>
              </a:xfrm>
              <a:prstGeom prst="rect">
                <a:avLst/>
              </a:prstGeom>
              <a:blipFill>
                <a:blip r:embed="rId25"/>
                <a:stretch>
                  <a:fillRect l="-972" t="-1736" b="-4514"/>
                </a:stretch>
              </a:blipFill>
            </p:spPr>
            <p:txBody>
              <a:bodyPr/>
              <a:lstStyle/>
              <a:p>
                <a:r>
                  <a:rPr lang="en-US">
                    <a:noFill/>
                  </a:rPr>
                  <a:t> </a:t>
                </a:r>
              </a:p>
            </p:txBody>
          </p:sp>
        </mc:Fallback>
      </mc:AlternateContent>
    </p:spTree>
    <p:extLst>
      <p:ext uri="{BB962C8B-B14F-4D97-AF65-F5344CB8AC3E}">
        <p14:creationId xmlns:p14="http://schemas.microsoft.com/office/powerpoint/2010/main" val="17498288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lnSpcReduction="10000"/>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r>
                  <a:rPr lang="en-US" sz="2000" dirty="0">
                    <a:solidFill>
                      <a:srgbClr val="FF0000"/>
                    </a:solidFill>
                  </a:rPr>
                  <a:t>Method 1:</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4−</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oMath>
                </a14:m>
                <a:r>
                  <a:rPr lang="en-US" sz="2000" dirty="0"/>
                  <a:t>   </a:t>
                </a:r>
                <a:endParaRPr lang="en-US" sz="500" dirty="0"/>
              </a:p>
              <a:p>
                <a:pPr marL="0" indent="0">
                  <a:buNone/>
                </a:pPr>
                <a:r>
                  <a:rPr lang="en-US" sz="1400" dirty="0"/>
                  <a:t>We’ll use the product rule and the chain rule</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m:t>
                        </m:r>
                        <m:r>
                          <a:rPr lang="en-US" sz="2000" b="0" i="1" smtClean="0">
                            <a:latin typeface="Cambria Math" panose="02040503050406030204" pitchFamily="18" charset="0"/>
                          </a:rPr>
                          <m:t>𝑥</m:t>
                        </m:r>
                      </m:e>
                    </m:d>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−8</m:t>
                                </m:r>
                              </m:num>
                              <m:den>
                                <m:r>
                                  <a:rPr lang="en-US" sz="2000" b="0" i="1" smtClean="0">
                                    <a:latin typeface="Cambria Math" panose="02040503050406030204" pitchFamily="18" charset="0"/>
                                  </a:rPr>
                                  <m:t>25</m:t>
                                </m:r>
                              </m:den>
                            </m:f>
                            <m:r>
                              <a:rPr lang="en-US" sz="2000" b="0" i="1" smtClean="0">
                                <a:latin typeface="Cambria Math" panose="02040503050406030204" pitchFamily="18" charset="0"/>
                              </a:rPr>
                              <m:t>𝑥</m:t>
                            </m:r>
                          </m:e>
                        </m:d>
                      </m:e>
                    </m:d>
                  </m:oMath>
                </a14:m>
                <a:r>
                  <a:rPr lang="en-US" sz="2000" dirty="0"/>
                  <a:t>  </a:t>
                </a:r>
                <a:endParaRPr lang="en-US" sz="600" dirty="0"/>
              </a:p>
              <a:p>
                <a:pPr marL="0" indent="0">
                  <a:buNone/>
                </a:pP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𝐴</m:t>
                        </m:r>
                      </m:e>
                      <m:sup>
                        <m:r>
                          <a:rPr lang="en-US" sz="2200" b="0" i="1" smtClean="0">
                            <a:latin typeface="Cambria Math" panose="02040503050406030204" pitchFamily="18" charset="0"/>
                          </a:rPr>
                          <m:t>′</m:t>
                        </m:r>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=4</m:t>
                    </m:r>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16</m:t>
                        </m:r>
                      </m:num>
                      <m:den>
                        <m:r>
                          <a:rPr lang="en-US" sz="2200" b="0" i="1" smtClean="0">
                            <a:latin typeface="Cambria Math" panose="02040503050406030204" pitchFamily="18" charset="0"/>
                          </a:rPr>
                          <m:t>25</m:t>
                        </m:r>
                      </m:den>
                    </m:f>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oMath>
                </a14:m>
                <a:r>
                  <a:rPr lang="en-US"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778"/>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
        <p:nvSpPr>
          <p:cNvPr id="6" name="TextBox 5">
            <a:extLst>
              <a:ext uri="{FF2B5EF4-FFF2-40B4-BE49-F238E27FC236}">
                <a16:creationId xmlns:a16="http://schemas.microsoft.com/office/drawing/2014/main" id="{8CA93EA2-7526-44F9-A943-8181F233E6B2}"/>
              </a:ext>
            </a:extLst>
          </p:cNvPr>
          <p:cNvSpPr txBox="1"/>
          <p:nvPr/>
        </p:nvSpPr>
        <p:spPr>
          <a:xfrm>
            <a:off x="4332644" y="3733101"/>
            <a:ext cx="2699399" cy="738664"/>
          </a:xfrm>
          <a:prstGeom prst="rect">
            <a:avLst/>
          </a:prstGeom>
          <a:noFill/>
        </p:spPr>
        <p:txBody>
          <a:bodyPr wrap="square" rtlCol="0">
            <a:spAutoFit/>
          </a:bodyPr>
          <a:lstStyle/>
          <a:p>
            <a:r>
              <a:rPr lang="en-US" sz="1400" dirty="0">
                <a:solidFill>
                  <a:srgbClr val="FF0000"/>
                </a:solidFill>
              </a:rPr>
              <a:t>Putting it in this form helps us later to determine the derivative when we use the chain rule</a:t>
            </a:r>
          </a:p>
        </p:txBody>
      </p:sp>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86BCD17D-2B6F-4359-8755-2AC056F3BE39}"/>
                  </a:ext>
                </a:extLst>
              </p14:cNvPr>
              <p14:cNvContentPartPr/>
              <p14:nvPr/>
            </p14:nvContentPartPr>
            <p14:xfrm>
              <a:off x="2683800" y="3698873"/>
              <a:ext cx="1489680" cy="439560"/>
            </p14:xfrm>
          </p:contentPart>
        </mc:Choice>
        <mc:Fallback xmlns="">
          <p:pic>
            <p:nvPicPr>
              <p:cNvPr id="10" name="Ink 9">
                <a:extLst>
                  <a:ext uri="{FF2B5EF4-FFF2-40B4-BE49-F238E27FC236}">
                    <a16:creationId xmlns:a16="http://schemas.microsoft.com/office/drawing/2014/main" id="{86BCD17D-2B6F-4359-8755-2AC056F3BE39}"/>
                  </a:ext>
                </a:extLst>
              </p:cNvPr>
              <p:cNvPicPr/>
              <p:nvPr/>
            </p:nvPicPr>
            <p:blipFill>
              <a:blip r:embed="rId26"/>
              <a:stretch>
                <a:fillRect/>
              </a:stretch>
            </p:blipFill>
            <p:spPr>
              <a:xfrm>
                <a:off x="2665800" y="3681219"/>
                <a:ext cx="1525320" cy="47522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DC208690-C297-44D4-9702-26F2320892DC}"/>
                  </a:ext>
                </a:extLst>
              </p14:cNvPr>
              <p14:cNvContentPartPr/>
              <p14:nvPr/>
            </p14:nvContentPartPr>
            <p14:xfrm>
              <a:off x="5703120" y="4513193"/>
              <a:ext cx="190440" cy="449280"/>
            </p14:xfrm>
          </p:contentPart>
        </mc:Choice>
        <mc:Fallback xmlns="">
          <p:pic>
            <p:nvPicPr>
              <p:cNvPr id="15" name="Ink 14">
                <a:extLst>
                  <a:ext uri="{FF2B5EF4-FFF2-40B4-BE49-F238E27FC236}">
                    <a16:creationId xmlns:a16="http://schemas.microsoft.com/office/drawing/2014/main" id="{DC208690-C297-44D4-9702-26F2320892DC}"/>
                  </a:ext>
                </a:extLst>
              </p:cNvPr>
              <p:cNvPicPr/>
              <p:nvPr/>
            </p:nvPicPr>
            <p:blipFill>
              <a:blip r:embed="rId28"/>
              <a:stretch>
                <a:fillRect/>
              </a:stretch>
            </p:blipFill>
            <p:spPr>
              <a:xfrm>
                <a:off x="5685120" y="4495553"/>
                <a:ext cx="226080" cy="484920"/>
              </a:xfrm>
              <a:prstGeom prst="rect">
                <a:avLst/>
              </a:prstGeom>
            </p:spPr>
          </p:pic>
        </mc:Fallback>
      </mc:AlternateContent>
    </p:spTree>
    <p:extLst>
      <p:ext uri="{BB962C8B-B14F-4D97-AF65-F5344CB8AC3E}">
        <p14:creationId xmlns:p14="http://schemas.microsoft.com/office/powerpoint/2010/main" val="7191127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r>
                  <a:rPr lang="en-US" sz="2000" b="0" dirty="0"/>
                  <a:t>Since </a:t>
                </a: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A</m:t>
                        </m:r>
                      </m:e>
                      <m:sup>
                        <m:r>
                          <a:rPr lang="en-US" sz="2000" b="0" i="0" smtClean="0">
                            <a:latin typeface="Cambria Math" panose="02040503050406030204" pitchFamily="18" charset="0"/>
                          </a:rPr>
                          <m:t>′</m:t>
                        </m:r>
                      </m:sup>
                    </m:sSup>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a:rPr lang="en-US" sz="2000" b="0" i="0" smtClean="0">
                        <a:latin typeface="Cambria Math" panose="02040503050406030204" pitchFamily="18" charset="0"/>
                      </a:rPr>
                      <m:t>=0</m:t>
                    </m:r>
                  </m:oMath>
                </a14:m>
                <a:r>
                  <a:rPr lang="en-US" sz="2000" dirty="0"/>
                  <a:t>, therefore</a:t>
                </a:r>
              </a:p>
              <a:p>
                <a:pPr marL="0" indent="0">
                  <a:buNone/>
                </a:pPr>
                <a14:m>
                  <m:oMath xmlns:m="http://schemas.openxmlformats.org/officeDocument/2006/math">
                    <m:r>
                      <a:rPr lang="en-US" sz="2200" b="0" i="1" smtClean="0">
                        <a:latin typeface="Cambria Math" panose="02040503050406030204" pitchFamily="18" charset="0"/>
                      </a:rPr>
                      <m:t>0=4</m:t>
                    </m:r>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16</m:t>
                        </m:r>
                      </m:num>
                      <m:den>
                        <m:r>
                          <a:rPr lang="en-US" sz="2200" b="0" i="1" smtClean="0">
                            <a:latin typeface="Cambria Math" panose="02040503050406030204" pitchFamily="18" charset="0"/>
                          </a:rPr>
                          <m:t>25</m:t>
                        </m:r>
                      </m:den>
                    </m:f>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oMath>
                </a14:m>
                <a:r>
                  <a:rPr lang="en-US" dirty="0"/>
                  <a:t>  </a:t>
                </a:r>
              </a:p>
              <a:p>
                <a:pPr marL="0" indent="0">
                  <a:buNone/>
                </a:pPr>
                <a:r>
                  <a:rPr lang="en-US" sz="2000" dirty="0"/>
                  <a:t>Multiply both sides by </a:t>
                </a:r>
                <a14:m>
                  <m:oMath xmlns:m="http://schemas.openxmlformats.org/officeDocument/2006/math">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100−4</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num>
                              <m:den>
                                <m:r>
                                  <a:rPr lang="en-US" sz="2000" i="1">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
        <p:nvSpPr>
          <p:cNvPr id="4" name="TextBox 3">
            <a:extLst>
              <a:ext uri="{FF2B5EF4-FFF2-40B4-BE49-F238E27FC236}">
                <a16:creationId xmlns:a16="http://schemas.microsoft.com/office/drawing/2014/main" id="{4AA255CD-2546-4724-A55C-8643431CF034}"/>
              </a:ext>
            </a:extLst>
          </p:cNvPr>
          <p:cNvSpPr txBox="1"/>
          <p:nvPr/>
        </p:nvSpPr>
        <p:spPr>
          <a:xfrm>
            <a:off x="5299116" y="4391153"/>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005658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r>
                  <a:rPr lang="en-US" sz="2000" b="0" dirty="0"/>
                  <a:t>Since </a:t>
                </a: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A</m:t>
                        </m:r>
                      </m:e>
                      <m:sup>
                        <m:r>
                          <a:rPr lang="en-US" sz="2000" b="0" i="0" smtClean="0">
                            <a:latin typeface="Cambria Math" panose="02040503050406030204" pitchFamily="18" charset="0"/>
                          </a:rPr>
                          <m:t>′</m:t>
                        </m:r>
                      </m:sup>
                    </m:sSup>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a:rPr lang="en-US" sz="2000" b="0" i="0" smtClean="0">
                        <a:latin typeface="Cambria Math" panose="02040503050406030204" pitchFamily="18" charset="0"/>
                      </a:rPr>
                      <m:t>=0</m:t>
                    </m:r>
                  </m:oMath>
                </a14:m>
                <a:r>
                  <a:rPr lang="en-US" sz="2000" dirty="0"/>
                  <a:t>, therefore</a:t>
                </a:r>
              </a:p>
              <a:p>
                <a:pPr marL="0" indent="0">
                  <a:buNone/>
                </a:pPr>
                <a14:m>
                  <m:oMath xmlns:m="http://schemas.openxmlformats.org/officeDocument/2006/math">
                    <m:r>
                      <a:rPr lang="en-US" sz="2200" b="0" i="1" smtClean="0">
                        <a:latin typeface="Cambria Math" panose="02040503050406030204" pitchFamily="18" charset="0"/>
                      </a:rPr>
                      <m:t>0=4</m:t>
                    </m:r>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16</m:t>
                        </m:r>
                      </m:num>
                      <m:den>
                        <m:r>
                          <a:rPr lang="en-US" sz="2200" b="0" i="1" smtClean="0">
                            <a:latin typeface="Cambria Math" panose="02040503050406030204" pitchFamily="18" charset="0"/>
                          </a:rPr>
                          <m:t>25</m:t>
                        </m:r>
                      </m:den>
                    </m:f>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oMath>
                </a14:m>
                <a:r>
                  <a:rPr lang="en-US"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
        <p:nvSpPr>
          <p:cNvPr id="4" name="TextBox 3">
            <a:extLst>
              <a:ext uri="{FF2B5EF4-FFF2-40B4-BE49-F238E27FC236}">
                <a16:creationId xmlns:a16="http://schemas.microsoft.com/office/drawing/2014/main" id="{4AA255CD-2546-4724-A55C-8643431CF034}"/>
              </a:ext>
            </a:extLst>
          </p:cNvPr>
          <p:cNvSpPr txBox="1"/>
          <p:nvPr/>
        </p:nvSpPr>
        <p:spPr>
          <a:xfrm>
            <a:off x="5299116" y="4391153"/>
            <a:ext cx="914400" cy="914400"/>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20785D-0241-437F-B594-A7BDF6B146F9}"/>
                  </a:ext>
                </a:extLst>
              </p:cNvPr>
              <p:cNvSpPr txBox="1"/>
              <p:nvPr/>
            </p:nvSpPr>
            <p:spPr>
              <a:xfrm>
                <a:off x="819264" y="4493393"/>
                <a:ext cx="2575342" cy="596766"/>
              </a:xfrm>
              <a:prstGeom prst="rect">
                <a:avLst/>
              </a:prstGeom>
              <a:noFill/>
            </p:spPr>
            <p:txBody>
              <a:bodyPr wrap="square" rtlCol="0">
                <a:spAutoFit/>
              </a:bodyPr>
              <a:lstStyle/>
              <a:p>
                <a:r>
                  <a:rPr lang="en-US" sz="1600" dirty="0"/>
                  <a:t>①    0 times </a:t>
                </a:r>
                <a14:m>
                  <m:oMath xmlns:m="http://schemas.openxmlformats.org/officeDocument/2006/math">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100−4</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num>
                              <m:den>
                                <m:r>
                                  <a:rPr lang="en-US" sz="1600" i="1">
                                    <a:latin typeface="Cambria Math" panose="02040503050406030204" pitchFamily="18" charset="0"/>
                                  </a:rPr>
                                  <m:t>25</m:t>
                                </m:r>
                              </m:den>
                            </m:f>
                          </m:e>
                        </m:d>
                      </m:e>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b="0" i="1" smtClean="0">
                        <a:latin typeface="Cambria Math" panose="02040503050406030204" pitchFamily="18" charset="0"/>
                      </a:rPr>
                      <m:t>=0</m:t>
                    </m:r>
                  </m:oMath>
                </a14:m>
                <a:endParaRPr lang="en-US" sz="1600" dirty="0"/>
              </a:p>
            </p:txBody>
          </p:sp>
        </mc:Choice>
        <mc:Fallback xmlns="">
          <p:sp>
            <p:nvSpPr>
              <p:cNvPr id="6" name="TextBox 5">
                <a:extLst>
                  <a:ext uri="{FF2B5EF4-FFF2-40B4-BE49-F238E27FC236}">
                    <a16:creationId xmlns:a16="http://schemas.microsoft.com/office/drawing/2014/main" id="{0E20785D-0241-437F-B594-A7BDF6B146F9}"/>
                  </a:ext>
                </a:extLst>
              </p:cNvPr>
              <p:cNvSpPr txBox="1">
                <a:spLocks noRot="1" noChangeAspect="1" noMove="1" noResize="1" noEditPoints="1" noAdjustHandles="1" noChangeArrowheads="1" noChangeShapeType="1" noTextEdit="1"/>
              </p:cNvSpPr>
              <p:nvPr/>
            </p:nvSpPr>
            <p:spPr>
              <a:xfrm>
                <a:off x="819264" y="4493393"/>
                <a:ext cx="2575342" cy="596766"/>
              </a:xfrm>
              <a:prstGeom prst="rect">
                <a:avLst/>
              </a:prstGeom>
              <a:blipFill>
                <a:blip r:embed="rId25"/>
                <a:stretch>
                  <a:fillRect l="-1182"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E4263E-23A7-4FB9-88DE-FDCED54F2B5A}"/>
                  </a:ext>
                </a:extLst>
              </p:cNvPr>
              <p:cNvSpPr txBox="1"/>
              <p:nvPr/>
            </p:nvSpPr>
            <p:spPr>
              <a:xfrm>
                <a:off x="4093006" y="4555609"/>
                <a:ext cx="4382760" cy="596766"/>
              </a:xfrm>
              <a:prstGeom prst="rect">
                <a:avLst/>
              </a:prstGeom>
              <a:noFill/>
            </p:spPr>
            <p:txBody>
              <a:bodyPr wrap="square" rtlCol="0">
                <a:spAutoFit/>
              </a:bodyPr>
              <a:lstStyle/>
              <a:p>
                <a14:m>
                  <m:oMath xmlns:m="http://schemas.openxmlformats.org/officeDocument/2006/math">
                    <m:r>
                      <a:rPr lang="en-US" sz="1600" i="1" smtClean="0">
                        <a:latin typeface="Cambria Math" panose="02040503050406030204" pitchFamily="18" charset="0"/>
                      </a:rPr>
                      <m:t>②</m:t>
                    </m:r>
                    <m:r>
                      <a:rPr lang="en-US" sz="1600" b="0" i="1" smtClean="0">
                        <a:latin typeface="Cambria Math" panose="02040503050406030204" pitchFamily="18" charset="0"/>
                      </a:rPr>
                      <m:t>    </m:t>
                    </m:r>
                    <m:r>
                      <a:rPr lang="en-US" sz="1600" i="1" smtClean="0">
                        <a:latin typeface="Cambria Math" panose="02040503050406030204" pitchFamily="18" charset="0"/>
                      </a:rPr>
                      <m:t>4</m:t>
                    </m:r>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100−4</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num>
                              <m:den>
                                <m:r>
                                  <a:rPr lang="en-US" sz="1600" i="1">
                                    <a:latin typeface="Cambria Math" panose="02040503050406030204" pitchFamily="18" charset="0"/>
                                  </a:rPr>
                                  <m:t>25</m:t>
                                </m:r>
                              </m:den>
                            </m:f>
                          </m:e>
                        </m:d>
                      </m:e>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oMath>
                </a14:m>
                <a:r>
                  <a:rPr lang="en-US" sz="1600" dirty="0"/>
                  <a:t> times </a:t>
                </a:r>
                <a14:m>
                  <m:oMath xmlns:m="http://schemas.openxmlformats.org/officeDocument/2006/math">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100−4</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num>
                              <m:den>
                                <m:r>
                                  <a:rPr lang="en-US" sz="1600" i="1">
                                    <a:latin typeface="Cambria Math" panose="02040503050406030204" pitchFamily="18" charset="0"/>
                                  </a:rPr>
                                  <m:t>25</m:t>
                                </m:r>
                              </m:den>
                            </m:f>
                          </m:e>
                        </m:d>
                      </m:e>
                      <m:sup>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up>
                    </m:sSup>
                    <m:r>
                      <a:rPr lang="en-US" sz="1600" b="0" i="1" smtClean="0">
                        <a:latin typeface="Cambria Math" panose="02040503050406030204" pitchFamily="18" charset="0"/>
                      </a:rPr>
                      <m:t>=4</m:t>
                    </m:r>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100−4</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num>
                          <m:den>
                            <m:r>
                              <a:rPr lang="en-US" sz="1600" b="0" i="1" smtClean="0">
                                <a:latin typeface="Cambria Math" panose="02040503050406030204" pitchFamily="18" charset="0"/>
                              </a:rPr>
                              <m:t>25</m:t>
                            </m:r>
                          </m:den>
                        </m:f>
                      </m:e>
                    </m:d>
                  </m:oMath>
                </a14:m>
                <a:r>
                  <a:rPr lang="en-US" sz="1600" dirty="0"/>
                  <a:t> </a:t>
                </a:r>
              </a:p>
            </p:txBody>
          </p:sp>
        </mc:Choice>
        <mc:Fallback xmlns="">
          <p:sp>
            <p:nvSpPr>
              <p:cNvPr id="9" name="TextBox 8">
                <a:extLst>
                  <a:ext uri="{FF2B5EF4-FFF2-40B4-BE49-F238E27FC236}">
                    <a16:creationId xmlns:a16="http://schemas.microsoft.com/office/drawing/2014/main" id="{8EE4263E-23A7-4FB9-88DE-FDCED54F2B5A}"/>
                  </a:ext>
                </a:extLst>
              </p:cNvPr>
              <p:cNvSpPr txBox="1">
                <a:spLocks noRot="1" noChangeAspect="1" noMove="1" noResize="1" noEditPoints="1" noAdjustHandles="1" noChangeArrowheads="1" noChangeShapeType="1" noTextEdit="1"/>
              </p:cNvSpPr>
              <p:nvPr/>
            </p:nvSpPr>
            <p:spPr>
              <a:xfrm>
                <a:off x="4093006" y="4555609"/>
                <a:ext cx="4382760" cy="596766"/>
              </a:xfrm>
              <a:prstGeom prst="rect">
                <a:avLst/>
              </a:prstGeom>
              <a:blipFill>
                <a:blip r:embed="rId26"/>
                <a:stretch>
                  <a:fillRect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8903C2-770C-435C-872B-551494126585}"/>
                  </a:ext>
                </a:extLst>
              </p:cNvPr>
              <p:cNvSpPr txBox="1"/>
              <p:nvPr/>
            </p:nvSpPr>
            <p:spPr>
              <a:xfrm>
                <a:off x="906672" y="5235122"/>
                <a:ext cx="9832488" cy="659668"/>
              </a:xfrm>
              <a:prstGeom prst="rect">
                <a:avLst/>
              </a:prstGeom>
              <a:noFill/>
            </p:spPr>
            <p:txBody>
              <a:bodyPr wrap="square" rtlCol="0">
                <a:spAutoFit/>
              </a:bodyPr>
              <a:lstStyle/>
              <a:p>
                <a:r>
                  <a:rPr lang="en-US" dirty="0"/>
                  <a:t>③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25</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25</m:t>
                                </m:r>
                              </m:den>
                            </m:f>
                          </m:e>
                        </m:d>
                      </m:e>
                      <m:sup>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1</m:t>
                            </m:r>
                          </m:num>
                          <m:den>
                            <m:r>
                              <a:rPr lang="en-US" i="1">
                                <a:latin typeface="Cambria Math" panose="02040503050406030204" pitchFamily="18" charset="0"/>
                              </a:rPr>
                              <m:t>2</m:t>
                            </m:r>
                          </m:den>
                        </m:f>
                      </m:sup>
                    </m:sSup>
                  </m:oMath>
                </a14:m>
                <a:r>
                  <a:rPr lang="en-US" dirty="0"/>
                  <a:t> times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25</m:t>
                                </m:r>
                              </m:den>
                            </m:f>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25</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100−4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25</m:t>
                                </m:r>
                              </m:den>
                            </m:f>
                          </m:e>
                        </m:d>
                      </m:e>
                      <m:sup>
                        <m:r>
                          <a:rPr lang="en-US" b="0" i="1" smtClean="0">
                            <a:latin typeface="Cambria Math" panose="02040503050406030204" pitchFamily="18" charset="0"/>
                          </a:rPr>
                          <m:t>0</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25</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25</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dirty="0"/>
              </a:p>
            </p:txBody>
          </p:sp>
        </mc:Choice>
        <mc:Fallback xmlns="">
          <p:sp>
            <p:nvSpPr>
              <p:cNvPr id="10" name="TextBox 9">
                <a:extLst>
                  <a:ext uri="{FF2B5EF4-FFF2-40B4-BE49-F238E27FC236}">
                    <a16:creationId xmlns:a16="http://schemas.microsoft.com/office/drawing/2014/main" id="{AC8903C2-770C-435C-872B-551494126585}"/>
                  </a:ext>
                </a:extLst>
              </p:cNvPr>
              <p:cNvSpPr txBox="1">
                <a:spLocks noRot="1" noChangeAspect="1" noMove="1" noResize="1" noEditPoints="1" noAdjustHandles="1" noChangeArrowheads="1" noChangeShapeType="1" noTextEdit="1"/>
              </p:cNvSpPr>
              <p:nvPr/>
            </p:nvSpPr>
            <p:spPr>
              <a:xfrm>
                <a:off x="906672" y="5235122"/>
                <a:ext cx="9832488" cy="659668"/>
              </a:xfrm>
              <a:prstGeom prst="rect">
                <a:avLst/>
              </a:prstGeom>
              <a:blipFill>
                <a:blip r:embed="rId27"/>
                <a:stretch>
                  <a:fillRect l="-558" b="-4630"/>
                </a:stretch>
              </a:blipFill>
            </p:spPr>
            <p:txBody>
              <a:bodyPr/>
              <a:lstStyle/>
              <a:p>
                <a:r>
                  <a:rPr lang="en-US">
                    <a:noFill/>
                  </a:rPr>
                  <a:t> </a:t>
                </a:r>
              </a:p>
            </p:txBody>
          </p:sp>
        </mc:Fallback>
      </mc:AlternateContent>
    </p:spTree>
    <p:extLst>
      <p:ext uri="{BB962C8B-B14F-4D97-AF65-F5344CB8AC3E}">
        <p14:creationId xmlns:p14="http://schemas.microsoft.com/office/powerpoint/2010/main" val="7721058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r>
                  <a:rPr lang="en-US" sz="2000" b="0" dirty="0"/>
                  <a:t>Since </a:t>
                </a: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A</m:t>
                        </m:r>
                      </m:e>
                      <m:sup>
                        <m:r>
                          <a:rPr lang="en-US" sz="2000" b="0" i="0" smtClean="0">
                            <a:latin typeface="Cambria Math" panose="02040503050406030204" pitchFamily="18" charset="0"/>
                          </a:rPr>
                          <m:t>′</m:t>
                        </m:r>
                      </m:sup>
                    </m:sSup>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a:rPr lang="en-US" sz="2000" b="0" i="0" smtClean="0">
                        <a:latin typeface="Cambria Math" panose="02040503050406030204" pitchFamily="18" charset="0"/>
                      </a:rPr>
                      <m:t>=0</m:t>
                    </m:r>
                  </m:oMath>
                </a14:m>
                <a:r>
                  <a:rPr lang="en-US" sz="2000" dirty="0"/>
                  <a:t>, therefore</a:t>
                </a:r>
              </a:p>
              <a:p>
                <a:pPr marL="0" indent="0">
                  <a:buNone/>
                </a:pPr>
                <a14:m>
                  <m:oMath xmlns:m="http://schemas.openxmlformats.org/officeDocument/2006/math">
                    <m:r>
                      <a:rPr lang="en-US" sz="2200" b="0" i="1" smtClean="0">
                        <a:latin typeface="Cambria Math" panose="02040503050406030204" pitchFamily="18" charset="0"/>
                      </a:rPr>
                      <m:t>0=4</m:t>
                    </m:r>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16</m:t>
                        </m:r>
                      </m:num>
                      <m:den>
                        <m:r>
                          <a:rPr lang="en-US" sz="2200" b="0" i="1" smtClean="0">
                            <a:latin typeface="Cambria Math" panose="02040503050406030204" pitchFamily="18" charset="0"/>
                          </a:rPr>
                          <m:t>25</m:t>
                        </m:r>
                      </m:den>
                    </m:f>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100−4</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25</m:t>
                                </m:r>
                              </m:den>
                            </m:f>
                          </m:e>
                        </m:d>
                      </m:e>
                      <m:sup>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up>
                    </m:sSup>
                  </m:oMath>
                </a14:m>
                <a:r>
                  <a:rPr lang="en-US" dirty="0"/>
                  <a:t>  </a:t>
                </a:r>
              </a:p>
              <a:p>
                <a:pPr marL="0" indent="0">
                  <a:buNone/>
                </a:pPr>
                <a14:m>
                  <m:oMath xmlns:m="http://schemas.openxmlformats.org/officeDocument/2006/math">
                    <m:r>
                      <a:rPr lang="en-US" sz="2000" b="0" i="1" smtClean="0">
                        <a:latin typeface="Cambria Math" panose="02040503050406030204" pitchFamily="18" charset="0"/>
                      </a:rPr>
                      <m:t>0=4</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400−16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0=</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400</m:t>
                        </m:r>
                      </m:num>
                      <m:den>
                        <m:r>
                          <a:rPr lang="en-US" sz="2000" b="0" i="1" smtClean="0">
                            <a:latin typeface="Cambria Math" panose="02040503050406030204" pitchFamily="18" charset="0"/>
                          </a:rPr>
                          <m:t>25</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i="1">
                        <a:latin typeface="Cambria Math" panose="02040503050406030204" pitchFamily="18" charset="0"/>
                      </a:rPr>
                      <m:t>0=</m:t>
                    </m:r>
                    <m:f>
                      <m:fPr>
                        <m:ctrlPr>
                          <a:rPr lang="en-US" sz="2000" i="1">
                            <a:latin typeface="Cambria Math" panose="02040503050406030204" pitchFamily="18" charset="0"/>
                          </a:rPr>
                        </m:ctrlPr>
                      </m:fPr>
                      <m:num>
                        <m:r>
                          <a:rPr lang="en-US" sz="2000" i="1">
                            <a:latin typeface="Cambria Math" panose="02040503050406030204" pitchFamily="18" charset="0"/>
                          </a:rPr>
                          <m:t>400</m:t>
                        </m:r>
                      </m:num>
                      <m:den>
                        <m:r>
                          <a:rPr lang="en-US" sz="2000" i="1">
                            <a:latin typeface="Cambria Math" panose="02040503050406030204" pitchFamily="18" charset="0"/>
                          </a:rPr>
                          <m:t>25</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32</m:t>
                        </m:r>
                      </m:num>
                      <m:den>
                        <m:r>
                          <a:rPr lang="en-US" sz="2000" i="1">
                            <a:latin typeface="Cambria Math" panose="02040503050406030204" pitchFamily="18" charset="0"/>
                          </a:rPr>
                          <m:t>25</m:t>
                        </m:r>
                      </m:den>
                    </m:f>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oMath>
                </a14:m>
                <a:r>
                  <a:rPr lang="en-US" sz="2000"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39410061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r>
                  <a:rPr lang="en-US" sz="2000" b="0" dirty="0"/>
                  <a:t>Since </a:t>
                </a: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A</m:t>
                        </m:r>
                      </m:e>
                      <m:sup>
                        <m:r>
                          <a:rPr lang="en-US" sz="2000" b="0" i="0" smtClean="0">
                            <a:latin typeface="Cambria Math" panose="02040503050406030204" pitchFamily="18" charset="0"/>
                          </a:rPr>
                          <m:t>′</m:t>
                        </m:r>
                      </m:sup>
                    </m:sSup>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x</m:t>
                        </m:r>
                      </m:e>
                    </m:d>
                    <m:r>
                      <a:rPr lang="en-US" sz="2000" b="0" i="0" smtClean="0">
                        <a:latin typeface="Cambria Math" panose="02040503050406030204" pitchFamily="18" charset="0"/>
                      </a:rPr>
                      <m:t>=0</m:t>
                    </m:r>
                  </m:oMath>
                </a14:m>
                <a:r>
                  <a:rPr lang="en-US" sz="2000" dirty="0"/>
                  <a:t>, therefore</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32</m:t>
                        </m:r>
                      </m:num>
                      <m:den>
                        <m:r>
                          <a:rPr lang="en-US" sz="2000" b="0" i="1" smtClean="0">
                            <a:latin typeface="Cambria Math" panose="02040503050406030204" pitchFamily="18" charset="0"/>
                          </a:rPr>
                          <m:t>25</m:t>
                        </m:r>
                      </m:den>
                    </m:f>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400</m:t>
                        </m:r>
                      </m:num>
                      <m:den>
                        <m:r>
                          <a:rPr lang="en-US" sz="2000" i="1">
                            <a:latin typeface="Cambria Math" panose="02040503050406030204" pitchFamily="18" charset="0"/>
                          </a:rPr>
                          <m:t>25</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32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=400</m:t>
                    </m:r>
                  </m:oMath>
                </a14:m>
                <a:r>
                  <a:rPr lang="en-US" sz="2000" dirty="0"/>
                  <a:t>  </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400</m:t>
                        </m:r>
                      </m:num>
                      <m:den>
                        <m:r>
                          <a:rPr lang="en-US" sz="2000" b="0" i="1" smtClean="0">
                            <a:latin typeface="Cambria Math" panose="02040503050406030204" pitchFamily="18" charset="0"/>
                          </a:rPr>
                          <m:t>32</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m:t>
                        </m:r>
                      </m:num>
                      <m:den>
                        <m:r>
                          <a:rPr lang="en-US" sz="2000" b="0" i="1" smtClean="0">
                            <a:latin typeface="Cambria Math" panose="02040503050406030204" pitchFamily="18" charset="0"/>
                          </a:rPr>
                          <m:t>2</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25</m:t>
                            </m:r>
                          </m:num>
                          <m:den>
                            <m:r>
                              <a:rPr lang="en-US" sz="2000" b="0" i="1" smtClean="0">
                                <a:latin typeface="Cambria Math" panose="02040503050406030204" pitchFamily="18" charset="0"/>
                                <a:ea typeface="Cambria Math" panose="02040503050406030204" pitchFamily="18" charset="0"/>
                              </a:rPr>
                              <m:t>2</m:t>
                            </m:r>
                          </m:den>
                        </m:f>
                      </m:e>
                    </m:ra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25</m:t>
                            </m:r>
                          </m:e>
                        </m:rad>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5</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5</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num>
                      <m:den>
                        <m:r>
                          <a:rPr lang="en-US" sz="2000" b="0" i="1" smtClean="0">
                            <a:latin typeface="Cambria Math" panose="02040503050406030204" pitchFamily="18" charset="0"/>
                            <a:ea typeface="Cambria Math" panose="02040503050406030204" pitchFamily="18" charset="0"/>
                          </a:rPr>
                          <m:t>2</m:t>
                        </m:r>
                      </m:den>
                    </m:f>
                  </m:oMath>
                </a14:m>
                <a:r>
                  <a:rPr lang="en-US" sz="2000" dirty="0"/>
                  <a:t> </a:t>
                </a:r>
              </a:p>
              <a:p>
                <a:pPr marL="0" indent="0">
                  <a:buNone/>
                </a:pPr>
                <a:r>
                  <a:rPr lang="en-US" sz="2000" dirty="0"/>
                  <a:t>Since our domain is </a:t>
                </a:r>
                <a14:m>
                  <m:oMath xmlns:m="http://schemas.openxmlformats.org/officeDocument/2006/math">
                    <m:r>
                      <a:rPr lang="en-US" sz="2000" b="0" i="1" smtClean="0">
                        <a:latin typeface="Cambria Math" panose="02040503050406030204" pitchFamily="18" charset="0"/>
                      </a:rPr>
                      <m:t>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therefore we will consider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num>
                      <m:den>
                        <m:r>
                          <a:rPr lang="en-US" sz="2000" b="0" i="1" smtClean="0">
                            <a:latin typeface="Cambria Math" panose="02040503050406030204" pitchFamily="18" charset="0"/>
                          </a:rPr>
                          <m:t>2</m:t>
                        </m:r>
                      </m:den>
                    </m:f>
                  </m:oMath>
                </a14:m>
                <a:r>
                  <a:rPr lang="en-US" sz="2000" dirty="0"/>
                  <a:t> but not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5</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e>
                        </m:rad>
                      </m:num>
                      <m:den>
                        <m:r>
                          <a:rPr lang="en-US" sz="2000" i="1">
                            <a:latin typeface="Cambria Math" panose="02040503050406030204" pitchFamily="18" charset="0"/>
                          </a:rPr>
                          <m:t>2</m:t>
                        </m:r>
                      </m:den>
                    </m:f>
                  </m:oMath>
                </a14:m>
                <a:r>
                  <a:rPr lang="en-US" sz="2000"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99768600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=4</m:t>
                    </m:r>
                    <m:r>
                      <a:rPr lang="en-US" sz="2400" i="1">
                        <a:latin typeface="Cambria Math" panose="02040503050406030204" pitchFamily="18" charset="0"/>
                      </a:rPr>
                      <m:t>𝑥</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oMath>
                </a14:m>
                <a:r>
                  <a:rPr lang="en-US" sz="2100" dirty="0"/>
                  <a:t>   </a:t>
                </a:r>
              </a:p>
              <a:p>
                <a:pPr marL="0" indent="0">
                  <a:buNone/>
                </a:pP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i="1">
                        <a:latin typeface="Cambria Math" panose="02040503050406030204" pitchFamily="18" charset="0"/>
                      </a:rPr>
                      <m:t>=4</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=0</m:t>
                    </m:r>
                  </m:oMath>
                </a14:m>
                <a:r>
                  <a:rPr lang="en-US" sz="2100" dirty="0"/>
                  <a:t>  </a:t>
                </a:r>
              </a:p>
              <a:p>
                <a:pPr marL="0" indent="0">
                  <a:buNone/>
                </a:pPr>
                <a:r>
                  <a:rPr lang="en-US" sz="2100" dirty="0"/>
                  <a:t> </a:t>
                </a: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r>
                      <a:rPr lang="en-US" sz="2400" i="1">
                        <a:latin typeface="Cambria Math" panose="02040503050406030204" pitchFamily="18" charset="0"/>
                      </a:rPr>
                      <m:t>=4</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=10</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50</m:t>
                                </m:r>
                              </m:num>
                              <m:den>
                                <m:r>
                                  <a:rPr lang="en-US" sz="2400" b="0" i="1" smtClean="0">
                                    <a:latin typeface="Cambria Math" panose="02040503050406030204" pitchFamily="18" charset="0"/>
                                  </a:rPr>
                                  <m:t>25</m:t>
                                </m:r>
                              </m:den>
                            </m:f>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=10</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=20</m:t>
                    </m:r>
                  </m:oMath>
                </a14:m>
                <a:r>
                  <a:rPr lang="en-US" sz="21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5</m:t>
                        </m:r>
                      </m:e>
                    </m:d>
                    <m:r>
                      <a:rPr lang="en-US" sz="2000" i="1">
                        <a:latin typeface="Cambria Math" panose="02040503050406030204" pitchFamily="18" charset="0"/>
                      </a:rPr>
                      <m:t>=4</m:t>
                    </m:r>
                    <m:d>
                      <m:dPr>
                        <m:ctrlPr>
                          <a:rPr lang="en-US" sz="2000" i="1">
                            <a:latin typeface="Cambria Math" panose="02040503050406030204" pitchFamily="18" charset="0"/>
                          </a:rPr>
                        </m:ctrlPr>
                      </m:dPr>
                      <m:e>
                        <m:r>
                          <a:rPr lang="en-US" sz="2000" b="0" i="1" smtClean="0">
                            <a:latin typeface="Cambria Math" panose="02040503050406030204" pitchFamily="18" charset="0"/>
                          </a:rPr>
                          <m:t>5</m:t>
                        </m:r>
                      </m:e>
                    </m:d>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5</m:t>
                                        </m:r>
                                      </m:e>
                                    </m:d>
                                  </m:e>
                                  <m:sup>
                                    <m:r>
                                      <a:rPr lang="en-US" sz="2000" i="1">
                                        <a:latin typeface="Cambria Math" panose="02040503050406030204" pitchFamily="18" charset="0"/>
                                      </a:rPr>
                                      <m:t>2</m:t>
                                    </m:r>
                                  </m:sup>
                                </m:sSup>
                              </m:num>
                              <m:den>
                                <m:r>
                                  <a:rPr lang="en-US" sz="2000" i="1">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m:t>
                    </m:r>
                    <m:r>
                      <a:rPr lang="en-US" sz="2000" b="0" i="1" smtClean="0">
                        <a:latin typeface="Cambria Math" panose="02040503050406030204" pitchFamily="18" charset="0"/>
                      </a:rPr>
                      <m:t>20</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100−100</m:t>
                                </m:r>
                              </m:num>
                              <m:den>
                                <m:r>
                                  <a:rPr lang="en-US" sz="2000" b="0" i="1" smtClean="0">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m:t>
                    </m:r>
                    <m:r>
                      <a:rPr lang="en-US" sz="2000" b="0" i="1" smtClean="0">
                        <a:latin typeface="Cambria Math" panose="02040503050406030204" pitchFamily="18" charset="0"/>
                      </a:rPr>
                      <m:t>25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m:t>
                    </m:r>
                    <m:r>
                      <a:rPr lang="en-US" sz="2000" i="1">
                        <a:latin typeface="Cambria Math" panose="02040503050406030204" pitchFamily="18" charset="0"/>
                      </a:rPr>
                      <m:t>0</m:t>
                    </m:r>
                  </m:oMath>
                </a14:m>
                <a:r>
                  <a:rPr lang="en-US" sz="2000" dirty="0"/>
                  <a:t>    </a:t>
                </a: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9"/>
                <a:ext cx="2416680" cy="11869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77620236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Therefore, the maximum possible area </a:t>
                </a:r>
              </a:p>
              <a:p>
                <a:pPr marL="0" indent="0">
                  <a:buNone/>
                </a:pPr>
                <a:r>
                  <a:rPr lang="en-US" dirty="0"/>
                  <a:t>of a rectangle is 20 square units.</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9"/>
                <a:ext cx="2416680" cy="11869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8031455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r>
                  <a:rPr lang="en-US" sz="2000" dirty="0">
                    <a:solidFill>
                      <a:srgbClr val="FF0000"/>
                    </a:solidFill>
                  </a:rPr>
                  <a:t>Method 2:</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4−</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oMath>
                </a14:m>
                <a:r>
                  <a:rPr lang="en-US" sz="2000" dirty="0"/>
                  <a:t>   </a:t>
                </a:r>
                <a:endParaRPr lang="en-US" sz="1400" dirty="0"/>
              </a:p>
              <a:p>
                <a:pPr marL="0" indent="0">
                  <a:buNone/>
                </a:pPr>
                <a:r>
                  <a:rPr lang="en-US" sz="2000" dirty="0"/>
                  <a:t>Each of the factors is non-negative. We know this because in the first</a:t>
                </a:r>
              </a:p>
              <a:p>
                <a:pPr marL="0" indent="0">
                  <a:buNone/>
                </a:pPr>
                <a:r>
                  <a:rPr lang="en-US" sz="2000" dirty="0"/>
                  <a:t>factor, x refers to a point in the first quadrant and the second factor is</a:t>
                </a:r>
              </a:p>
              <a:p>
                <a:pPr marL="0" indent="0">
                  <a:buNone/>
                </a:pPr>
                <a:r>
                  <a:rPr lang="en-US" sz="2000" dirty="0"/>
                  <a:t>a square root which is by definition non-negative.</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6180061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endParaRPr lang="en-US" sz="1400" dirty="0"/>
              </a:p>
              <a:p>
                <a:pPr marL="0" indent="0">
                  <a:buNone/>
                </a:pPr>
                <a:r>
                  <a:rPr lang="en-US" sz="2000" dirty="0"/>
                  <a:t>As a result, whatever value of x maximizes A(x) will also maximize </a:t>
                </a:r>
              </a:p>
              <a:p>
                <a:pPr marL="0" indent="0">
                  <a:buNone/>
                </a:pPr>
                <a:r>
                  <a:rPr lang="en-US" sz="2000" dirty="0"/>
                  <a:t>the square of A(x). As such, we are going to create a new function equal</a:t>
                </a:r>
              </a:p>
              <a:p>
                <a:pPr marL="0" indent="0">
                  <a:buNone/>
                </a:pPr>
                <a:r>
                  <a:rPr lang="en-US" sz="2000" dirty="0"/>
                  <a:t>to the square of A(x), and then we’re going to determine the value of x that </a:t>
                </a:r>
              </a:p>
              <a:p>
                <a:pPr marL="0" indent="0">
                  <a:buNone/>
                </a:pPr>
                <a:r>
                  <a:rPr lang="en-US" sz="2000" dirty="0"/>
                  <a:t>maximizes that function.</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13354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r>
                      <a:rPr lang="en-US" b="0" i="1" smtClean="0">
                        <a:latin typeface="Cambria Math" panose="02040503050406030204" pitchFamily="18" charset="0"/>
                      </a:rPr>
                      <m:t>−48</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+576=576</m:t>
                    </m:r>
                  </m:oMath>
                </a14:m>
                <a:r>
                  <a:rPr lang="en-US" dirty="0"/>
                  <a:t>  </a:t>
                </a:r>
              </a:p>
              <a:p>
                <a:pPr marL="0" indent="0">
                  <a:buNone/>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3.68</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3.68</m:t>
                        </m:r>
                        <m:r>
                          <a:rPr lang="en-US" i="1">
                            <a:latin typeface="Cambria Math" panose="02040503050406030204" pitchFamily="18" charset="0"/>
                          </a:rPr>
                          <m:t>)</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3.68</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−48</m:t>
                    </m:r>
                    <m:d>
                      <m:dPr>
                        <m:ctrlPr>
                          <a:rPr lang="en-US" i="1">
                            <a:latin typeface="Cambria Math" panose="02040503050406030204" pitchFamily="18" charset="0"/>
                          </a:rPr>
                        </m:ctrlPr>
                      </m:dPr>
                      <m:e>
                        <m:r>
                          <a:rPr lang="en-US" b="0" i="1" smtClean="0">
                            <a:latin typeface="Cambria Math" panose="02040503050406030204" pitchFamily="18" charset="0"/>
                          </a:rPr>
                          <m:t>3.68</m:t>
                        </m:r>
                      </m:e>
                    </m:d>
                    <m:r>
                      <a:rPr lang="en-US" i="1">
                        <a:latin typeface="Cambria Math" panose="02040503050406030204" pitchFamily="18" charset="0"/>
                      </a:rPr>
                      <m:t>+576</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462.74</m:t>
                    </m:r>
                  </m:oMath>
                </a14:m>
                <a:r>
                  <a:rPr lang="en-US" dirty="0"/>
                  <a:t> </a:t>
                </a:r>
              </a:p>
              <a:p>
                <a:pPr marL="0" indent="0">
                  <a:buNone/>
                </a:pP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24</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(24</m:t>
                        </m:r>
                        <m:r>
                          <a:rPr lang="en-US" i="1">
                            <a:latin typeface="Cambria Math" panose="02040503050406030204" pitchFamily="18" charset="0"/>
                          </a:rPr>
                          <m:t>)</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24</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−48</m:t>
                    </m:r>
                    <m:d>
                      <m:dPr>
                        <m:ctrlPr>
                          <a:rPr lang="en-US" i="1">
                            <a:latin typeface="Cambria Math" panose="02040503050406030204" pitchFamily="18" charset="0"/>
                          </a:rPr>
                        </m:ctrlPr>
                      </m:dPr>
                      <m:e>
                        <m:r>
                          <a:rPr lang="en-US" b="0" i="1" smtClean="0">
                            <a:latin typeface="Cambria Math" panose="02040503050406030204" pitchFamily="18" charset="0"/>
                          </a:rPr>
                          <m:t>24</m:t>
                        </m:r>
                      </m:e>
                    </m:d>
                    <m:r>
                      <a:rPr lang="en-US" i="1">
                        <a:latin typeface="Cambria Math" panose="02040503050406030204" pitchFamily="18" charset="0"/>
                      </a:rPr>
                      <m:t>+576=</m:t>
                    </m:r>
                    <m:r>
                      <a:rPr lang="en-US" b="0" i="1" smtClean="0">
                        <a:latin typeface="Cambria Math" panose="02040503050406030204" pitchFamily="18" charset="0"/>
                      </a:rPr>
                      <m:t>13824</m:t>
                    </m:r>
                  </m:oMath>
                </a14:m>
                <a:r>
                  <a:rPr lang="en-US" dirty="0"/>
                  <a:t>  </a:t>
                </a:r>
              </a:p>
              <a:p>
                <a:pPr marL="0" indent="0">
                  <a:buNone/>
                </a:pPr>
                <a:r>
                  <a:rPr lang="en-US" dirty="0"/>
                  <a:t>The minimum amount occurs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≅3.68</m:t>
                    </m:r>
                    <m:r>
                      <a:rPr lang="en-US" b="0" i="0" smtClean="0">
                        <a:latin typeface="Cambria Math" panose="02040503050406030204" pitchFamily="18" charset="0"/>
                        <a:ea typeface="Cambria Math" panose="02040503050406030204" pitchFamily="18" charset="0"/>
                      </a:rPr>
                      <m:t>.</m:t>
                    </m:r>
                  </m:oMath>
                </a14:m>
                <a:r>
                  <a:rPr lang="en-US" dirty="0"/>
                  <a:t>  Since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=24−</m:t>
                    </m:r>
                    <m:r>
                      <a:rPr lang="en-US" b="0" i="1" smtClean="0">
                        <a:latin typeface="Cambria Math" panose="02040503050406030204" pitchFamily="18" charset="0"/>
                      </a:rPr>
                      <m:t>𝑥</m:t>
                    </m:r>
                  </m:oMath>
                </a14:m>
                <a:r>
                  <a:rPr lang="en-US" dirty="0"/>
                  <a:t>, therefore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≅20.32</m:t>
                    </m:r>
                  </m:oMath>
                </a14:m>
                <a:r>
                  <a:rPr lang="en-US" dirty="0"/>
                  <a:t>.</a:t>
                </a:r>
              </a:p>
            </p:txBody>
          </p:sp>
        </mc:Choice>
        <mc:Fallback xmlns="">
          <p:sp>
            <p:nvSpPr>
              <p:cNvPr id="3" name="Content Placeholder 2">
                <a:extLst>
                  <a:ext uri="{FF2B5EF4-FFF2-40B4-BE49-F238E27FC236}">
                    <a16:creationId xmlns:a16="http://schemas.microsoft.com/office/drawing/2014/main" id="{117AD1D3-DE72-4396-9903-3FA9B281934B}"/>
                  </a:ext>
                </a:extLst>
              </p:cNvPr>
              <p:cNvSpPr>
                <a:spLocks noGrp="1" noRot="1" noChangeAspect="1" noMove="1" noResize="1" noEditPoints="1" noAdjustHandles="1" noChangeArrowheads="1" noChangeShapeType="1" noTextEdit="1"/>
              </p:cNvSpPr>
              <p:nvPr>
                <p:ph idx="1"/>
              </p:nvPr>
            </p:nvSpPr>
            <p:spPr>
              <a:blipFill>
                <a:blip r:embed="rId2"/>
                <a:stretch>
                  <a:fillRect l="-1217" t="-2241" b="-140"/>
                </a:stretch>
              </a:blipFill>
            </p:spPr>
            <p:txBody>
              <a:bodyPr/>
              <a:lstStyle/>
              <a:p>
                <a:r>
                  <a:rPr lang="en-US">
                    <a:noFill/>
                  </a:rPr>
                  <a:t> </a:t>
                </a:r>
              </a:p>
            </p:txBody>
          </p:sp>
        </mc:Fallback>
      </mc:AlternateContent>
    </p:spTree>
    <p:extLst>
      <p:ext uri="{BB962C8B-B14F-4D97-AF65-F5344CB8AC3E}">
        <p14:creationId xmlns:p14="http://schemas.microsoft.com/office/powerpoint/2010/main" val="36627381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endParaRPr lang="en-US" sz="2000" dirty="0"/>
              </a:p>
              <a:p>
                <a:pPr marL="0" indent="0">
                  <a:buNone/>
                </a:pPr>
                <a:r>
                  <a:rPr lang="en-US" sz="2000" dirty="0"/>
                  <a:t>What is the advantage of this method?</a:t>
                </a:r>
              </a:p>
              <a:p>
                <a:pPr marL="0" indent="0">
                  <a:buNone/>
                </a:pPr>
                <a:r>
                  <a:rPr lang="en-US" sz="2000" dirty="0"/>
                  <a:t>It gets rid of the square root and some messy chain rule work.</a:t>
                </a:r>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2216217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r>
                  <a:rPr lang="en-US" sz="2000" dirty="0"/>
                  <a:t>Let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d>
                      </m:e>
                      <m:sup>
                        <m:r>
                          <a:rPr lang="en-US" sz="2000" b="0" i="1" smtClean="0">
                            <a:latin typeface="Cambria Math" panose="02040503050406030204" pitchFamily="18" charset="0"/>
                          </a:rPr>
                          <m:t>2</m:t>
                        </m:r>
                      </m:sup>
                    </m:sSup>
                  </m:oMath>
                </a14:m>
                <a:endParaRPr lang="en-US" sz="2000" dirty="0"/>
              </a:p>
              <a:p>
                <a:pPr marL="0" indent="0">
                  <a:buNone/>
                </a:pP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e>
                    </m:d>
                  </m:oMath>
                </a14:m>
                <a:r>
                  <a:rPr lang="en-US" sz="2000" dirty="0"/>
                  <a:t>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4</m:t>
                        </m:r>
                        <m:r>
                          <a:rPr lang="en-US" sz="2000" i="1">
                            <a:latin typeface="Cambria Math" panose="02040503050406030204" pitchFamily="18" charset="0"/>
                          </a:rPr>
                          <m:t>𝑥</m:t>
                        </m:r>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100−4</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num>
                                  <m:den>
                                    <m:r>
                                      <a:rPr lang="en-US" sz="2000" i="1">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e>
                    </m: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4</m:t>
                        </m:r>
                        <m:r>
                          <a:rPr lang="en-US" sz="2000" b="0" i="1" smtClean="0">
                            <a:latin typeface="Cambria Math" panose="02040503050406030204" pitchFamily="18" charset="0"/>
                          </a:rPr>
                          <m:t>𝑥</m:t>
                        </m:r>
                      </m:e>
                    </m:d>
                    <m:d>
                      <m:dPr>
                        <m:ctrlPr>
                          <a:rPr lang="en-US" sz="2000" i="1" smtClean="0">
                            <a:latin typeface="Cambria Math" panose="02040503050406030204" pitchFamily="18" charset="0"/>
                          </a:rPr>
                        </m:ctrlPr>
                      </m:dPr>
                      <m:e>
                        <m:r>
                          <a:rPr lang="en-US" sz="2000" b="0" i="1" smtClean="0">
                            <a:latin typeface="Cambria Math" panose="02040503050406030204" pitchFamily="18" charset="0"/>
                          </a:rPr>
                          <m:t>4</m:t>
                        </m:r>
                        <m:r>
                          <a:rPr lang="en-US" sz="2000" b="0" i="1" smtClean="0">
                            <a:latin typeface="Cambria Math" panose="02040503050406030204" pitchFamily="18" charset="0"/>
                          </a:rPr>
                          <m:t>𝑥</m:t>
                        </m:r>
                      </m:e>
                    </m:d>
                    <m:d>
                      <m:dPr>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d>
                              <m:dPr>
                                <m:begChr m:val="["/>
                                <m:endChr m:val="]"/>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e>
                    </m:d>
                  </m:oMath>
                </a14:m>
                <a:r>
                  <a:rPr lang="en-US" sz="2000" dirty="0"/>
                  <a:t> </a:t>
                </a:r>
                <a14:m>
                  <m:oMath xmlns:m="http://schemas.openxmlformats.org/officeDocument/2006/math">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100−4</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num>
                                  <m:den>
                                    <m:r>
                                      <a:rPr lang="en-US" sz="2000" i="1">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e>
                    </m:d>
                  </m:oMath>
                </a14:m>
                <a:r>
                  <a:rPr lang="en-US" sz="2000"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359141907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r>
                  <a:rPr lang="en-US" sz="2000" dirty="0"/>
                  <a:t>Let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16</m:t>
                        </m:r>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r>
                          <a:rPr lang="en-US" sz="2000" b="0" i="1" smtClean="0">
                            <a:latin typeface="Cambria Math" panose="02040503050406030204" pitchFamily="18" charset="0"/>
                          </a:rPr>
                          <m:t>1</m:t>
                        </m:r>
                      </m:sup>
                    </m:sSup>
                  </m:oMath>
                </a14:m>
                <a:endParaRPr lang="en-US" sz="2000" dirty="0"/>
              </a:p>
              <a:p>
                <a:pPr marL="0" indent="0">
                  <a:buNone/>
                </a:pPr>
                <a14:m>
                  <m:oMath xmlns:m="http://schemas.openxmlformats.org/officeDocument/2006/math">
                    <m:r>
                      <a:rPr lang="en-US" sz="2000" b="0" i="1" smtClean="0">
                        <a:latin typeface="Cambria Math" panose="02040503050406030204" pitchFamily="18" charset="0"/>
                      </a:rPr>
                      <m:t>=16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1600</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−64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num>
                      <m:den>
                        <m:r>
                          <a:rPr lang="en-US" sz="2000" b="0" i="1" smtClean="0">
                            <a:latin typeface="Cambria Math" panose="02040503050406030204" pitchFamily="18" charset="0"/>
                          </a:rPr>
                          <m:t>25</m:t>
                        </m:r>
                      </m:den>
                    </m:f>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1600</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64</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=64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64</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r>
                  <a:rPr lang="en-US" sz="2000" dirty="0"/>
                  <a:t>    </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45320973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r>
                  <a:rPr lang="en-US" sz="2000" dirty="0"/>
                  <a:t>Let </a:t>
                </a:r>
                <a14:m>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=64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64</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=128</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=0</m:t>
                    </m:r>
                  </m:oMath>
                </a14:m>
                <a:r>
                  <a:rPr lang="en-US" sz="2000" dirty="0"/>
                  <a:t>  implies that </a:t>
                </a: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rPr>
                      <m:t>𝑥</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128−</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oMath>
                </a14:m>
                <a:r>
                  <a:rPr lang="en-US" sz="2000" dirty="0"/>
                  <a:t>  </a:t>
                </a:r>
              </a:p>
              <a:p>
                <a:pPr marL="0" indent="0">
                  <a:buNone/>
                </a:pPr>
                <a:r>
                  <a:rPr lang="en-US" sz="2000" dirty="0"/>
                  <a:t>Therefore,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=0</m:t>
                    </m:r>
                  </m:oMath>
                </a14:m>
                <a:r>
                  <a:rPr lang="en-US" sz="2000" dirty="0"/>
                  <a:t> or </a:t>
                </a:r>
                <a14:m>
                  <m:oMath xmlns:m="http://schemas.openxmlformats.org/officeDocument/2006/math">
                    <m:r>
                      <a:rPr lang="en-US" sz="2000" b="0" i="1" smtClean="0">
                        <a:latin typeface="Cambria Math" panose="02040503050406030204" pitchFamily="18" charset="0"/>
                      </a:rPr>
                      <m:t>128−</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493500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14:m>
                  <m:oMath xmlns:m="http://schemas.openxmlformats.org/officeDocument/2006/math">
                    <m:r>
                      <a:rPr lang="en-US" sz="2000" b="0" i="1" smtClean="0">
                        <a:latin typeface="Cambria Math" panose="02040503050406030204" pitchFamily="18" charset="0"/>
                      </a:rPr>
                      <m:t>128−</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256</m:t>
                        </m:r>
                      </m:num>
                      <m:den>
                        <m:r>
                          <a:rPr lang="en-US" sz="2000" b="0" i="1" smtClean="0">
                            <a:latin typeface="Cambria Math" panose="02040503050406030204" pitchFamily="18" charset="0"/>
                          </a:rPr>
                          <m:t>25</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m:t>
                    </m:r>
                  </m:oMath>
                </a14:m>
                <a:r>
                  <a:rPr lang="en-US" sz="2000" dirty="0"/>
                  <a:t>  implies   </a:t>
                </a:r>
                <a14:m>
                  <m:oMath xmlns:m="http://schemas.openxmlformats.org/officeDocument/2006/math">
                    <m:r>
                      <a:rPr lang="en-US" sz="2000" b="0" i="0"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256</m:t>
                        </m:r>
                      </m:num>
                      <m:den>
                        <m:r>
                          <a:rPr lang="en-US" sz="2000" i="1">
                            <a:latin typeface="Cambria Math" panose="02040503050406030204" pitchFamily="18" charset="0"/>
                          </a:rPr>
                          <m:t>25</m:t>
                        </m:r>
                      </m:den>
                    </m:f>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b="0" i="1" smtClean="0">
                        <a:latin typeface="Cambria Math" panose="02040503050406030204" pitchFamily="18" charset="0"/>
                      </a:rPr>
                      <m:t>−128</m:t>
                    </m:r>
                  </m:oMath>
                </a14:m>
                <a:r>
                  <a:rPr lang="en-US" sz="2000" dirty="0"/>
                  <a:t> </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=(−128)</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−256</m:t>
                            </m:r>
                          </m:num>
                          <m:den>
                            <m:r>
                              <a:rPr lang="en-US" sz="2000" b="0" i="1" smtClean="0">
                                <a:latin typeface="Cambria Math" panose="02040503050406030204" pitchFamily="18" charset="0"/>
                                <a:ea typeface="Cambria Math" panose="02040503050406030204" pitchFamily="18" charset="0"/>
                              </a:rPr>
                              <m:t>25</m:t>
                            </m:r>
                          </m:den>
                        </m:f>
                      </m:e>
                    </m:d>
                  </m:oMath>
                </a14:m>
                <a:r>
                  <a:rPr lang="en-US" sz="2000" dirty="0"/>
                  <a:t>  </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−128</m:t>
                        </m:r>
                      </m:e>
                    </m:d>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−25</m:t>
                            </m:r>
                          </m:num>
                          <m:den>
                            <m:r>
                              <a:rPr lang="en-US" sz="2000" b="0" i="1" smtClean="0">
                                <a:latin typeface="Cambria Math" panose="02040503050406030204" pitchFamily="18" charset="0"/>
                                <a:ea typeface="Cambria Math" panose="02040503050406030204" pitchFamily="18" charset="0"/>
                              </a:rPr>
                              <m:t>256</m:t>
                            </m:r>
                          </m:den>
                        </m:f>
                      </m:e>
                    </m:d>
                  </m:oMath>
                </a14:m>
                <a:r>
                  <a:rPr lang="en-US" sz="2000" dirty="0"/>
                  <a:t>   </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m:t>
                        </m:r>
                      </m:num>
                      <m:den>
                        <m:r>
                          <a:rPr lang="en-US" sz="2000" b="0" i="1" smtClean="0">
                            <a:latin typeface="Cambria Math" panose="02040503050406030204" pitchFamily="18" charset="0"/>
                          </a:rPr>
                          <m:t>2</m:t>
                        </m:r>
                      </m:den>
                    </m:f>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5617890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=4</m:t>
                    </m:r>
                    <m:r>
                      <a:rPr lang="en-US" sz="2000" b="0" i="1" smtClean="0">
                        <a:latin typeface="Cambria Math" panose="02040503050406030204" pitchFamily="18" charset="0"/>
                      </a:rPr>
                      <m:t>𝑥</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25</m:t>
                                </m:r>
                              </m:den>
                            </m:f>
                          </m:e>
                        </m:d>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 , 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a:t>
                </a:r>
              </a:p>
              <a:p>
                <a:pPr marL="0" indent="0">
                  <a:buNone/>
                </a:pPr>
                <a:endParaRPr lang="en-US" sz="2000" dirty="0">
                  <a:solidFill>
                    <a:srgbClr val="FF0000"/>
                  </a:solidFill>
                </a:endParaRP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m:t>
                            </m:r>
                          </m:num>
                          <m:den>
                            <m:r>
                              <a:rPr lang="en-US" sz="2000" b="0" i="1" smtClean="0">
                                <a:latin typeface="Cambria Math" panose="02040503050406030204" pitchFamily="18" charset="0"/>
                              </a:rPr>
                              <m:t>2</m:t>
                            </m:r>
                          </m:den>
                        </m:f>
                      </m:e>
                    </m:rad>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25</m:t>
                            </m:r>
                          </m:e>
                        </m:rad>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5</m:t>
                        </m:r>
                      </m:num>
                      <m:den>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den>
                    </m:f>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5</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e>
                        </m:rad>
                      </m:num>
                      <m:den>
                        <m:r>
                          <a:rPr lang="en-US" sz="2000" b="0" i="1" smtClean="0">
                            <a:latin typeface="Cambria Math" panose="02040503050406030204" pitchFamily="18" charset="0"/>
                            <a:ea typeface="Cambria Math" panose="02040503050406030204" pitchFamily="18" charset="0"/>
                          </a:rPr>
                          <m:t>2</m:t>
                        </m:r>
                      </m:den>
                    </m:f>
                  </m:oMath>
                </a14:m>
                <a:r>
                  <a:rPr lang="en-US" sz="2000" dirty="0"/>
                  <a:t>   </a:t>
                </a:r>
              </a:p>
              <a:p>
                <a:pPr marL="0" indent="0">
                  <a:buNone/>
                </a:pPr>
                <a:r>
                  <a:rPr lang="en-US" sz="2000" dirty="0"/>
                  <a:t>Since we know that the domain is </a:t>
                </a:r>
                <a14:m>
                  <m:oMath xmlns:m="http://schemas.openxmlformats.org/officeDocument/2006/math">
                    <m:r>
                      <a:rPr lang="en-US" sz="2000" b="0" i="1" smtClean="0">
                        <a:latin typeface="Cambria Math" panose="02040503050406030204" pitchFamily="18" charset="0"/>
                      </a:rPr>
                      <m:t>0&lt;</m:t>
                    </m:r>
                    <m:r>
                      <a:rPr lang="en-US" sz="2000" b="0" i="1" smtClean="0">
                        <a:latin typeface="Cambria Math" panose="02040503050406030204" pitchFamily="18" charset="0"/>
                      </a:rPr>
                      <m:t>𝑥</m:t>
                    </m:r>
                    <m:r>
                      <a:rPr lang="en-US" sz="2000" b="0" i="1" smtClean="0">
                        <a:latin typeface="Cambria Math" panose="02040503050406030204" pitchFamily="18" charset="0"/>
                      </a:rPr>
                      <m:t>&lt;5</m:t>
                    </m:r>
                  </m:oMath>
                </a14:m>
                <a:r>
                  <a:rPr lang="en-US" sz="2000" dirty="0"/>
                  <a:t>, therefore we don’t consider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5</m:t>
                        </m:r>
                        <m:rad>
                          <m:radPr>
                            <m:degHide m:val="on"/>
                            <m:ctrlPr>
                              <a:rPr lang="en-US" sz="2000" i="1">
                                <a:latin typeface="Cambria Math" panose="02040503050406030204" pitchFamily="18" charset="0"/>
                                <a:ea typeface="Cambria Math" panose="02040503050406030204" pitchFamily="18" charset="0"/>
                              </a:rPr>
                            </m:ctrlPr>
                          </m:radPr>
                          <m:deg/>
                          <m:e>
                            <m:r>
                              <a:rPr lang="en-US" sz="2000" i="1">
                                <a:latin typeface="Cambria Math" panose="02040503050406030204" pitchFamily="18" charset="0"/>
                                <a:ea typeface="Cambria Math" panose="02040503050406030204" pitchFamily="18" charset="0"/>
                              </a:rPr>
                              <m:t>2</m:t>
                            </m:r>
                          </m:e>
                        </m:rad>
                      </m:num>
                      <m:den>
                        <m:r>
                          <a:rPr lang="en-US" sz="2000" i="1">
                            <a:latin typeface="Cambria Math" panose="02040503050406030204" pitchFamily="18" charset="0"/>
                            <a:ea typeface="Cambria Math" panose="02040503050406030204" pitchFamily="18" charset="0"/>
                          </a:rPr>
                          <m:t>2</m:t>
                        </m:r>
                      </m:den>
                    </m:f>
                  </m:oMath>
                </a14:m>
                <a:r>
                  <a:rPr lang="en-US" sz="2000" dirty="0"/>
                  <a:t>   </a:t>
                </a: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3"/>
                <a:ext cx="24166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717188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sz="2100" dirty="0"/>
                  <a:t>Solution:</a:t>
                </a:r>
              </a:p>
              <a:p>
                <a:pPr marL="0" indent="0">
                  <a:buNone/>
                </a:pP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=4</m:t>
                    </m:r>
                    <m:r>
                      <a:rPr lang="en-US" sz="2400" i="1">
                        <a:latin typeface="Cambria Math" panose="02040503050406030204" pitchFamily="18" charset="0"/>
                      </a:rPr>
                      <m:t>𝑥</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oMath>
                </a14:m>
                <a:r>
                  <a:rPr lang="en-US" sz="2100" dirty="0"/>
                  <a:t>   </a:t>
                </a:r>
              </a:p>
              <a:p>
                <a:pPr marL="0" indent="0">
                  <a:buNone/>
                </a:pP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i="1">
                        <a:latin typeface="Cambria Math" panose="02040503050406030204" pitchFamily="18" charset="0"/>
                      </a:rPr>
                      <m:t>=4</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=0</m:t>
                    </m:r>
                  </m:oMath>
                </a14:m>
                <a:r>
                  <a:rPr lang="en-US" sz="2100" dirty="0"/>
                  <a:t>  </a:t>
                </a:r>
              </a:p>
              <a:p>
                <a:pPr marL="0" indent="0">
                  <a:buNone/>
                </a:pPr>
                <a:r>
                  <a:rPr lang="en-US" sz="2100" dirty="0"/>
                  <a:t> </a:t>
                </a:r>
                <a14:m>
                  <m:oMath xmlns:m="http://schemas.openxmlformats.org/officeDocument/2006/math">
                    <m:r>
                      <a:rPr lang="en-US" sz="2400" i="1">
                        <a:latin typeface="Cambria Math" panose="02040503050406030204" pitchFamily="18" charset="0"/>
                      </a:rPr>
                      <m:t>𝐴</m:t>
                    </m:r>
                    <m:d>
                      <m:dPr>
                        <m:ctrlPr>
                          <a:rPr lang="en-US" sz="2400" i="1">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r>
                      <a:rPr lang="en-US" sz="2400" i="1">
                        <a:latin typeface="Cambria Math" panose="02040503050406030204" pitchFamily="18" charset="0"/>
                      </a:rPr>
                      <m:t>=4</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100−4</m:t>
                                </m:r>
                                <m:sSup>
                                  <m:sSupPr>
                                    <m:ctrlPr>
                                      <a:rPr lang="en-US" sz="2400" i="1">
                                        <a:latin typeface="Cambria Math" panose="02040503050406030204" pitchFamily="18" charset="0"/>
                                      </a:rPr>
                                    </m:ctrlPr>
                                  </m:sSupPr>
                                  <m:e>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5</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num>
                                          <m:den>
                                            <m:r>
                                              <a:rPr lang="en-US" sz="2400" b="0" i="1" smtClean="0">
                                                <a:latin typeface="Cambria Math" panose="02040503050406030204" pitchFamily="18" charset="0"/>
                                              </a:rPr>
                                              <m:t>2</m:t>
                                            </m:r>
                                          </m:den>
                                        </m:f>
                                      </m:e>
                                    </m:d>
                                  </m:e>
                                  <m:sup>
                                    <m:r>
                                      <a:rPr lang="en-US" sz="2400" i="1">
                                        <a:latin typeface="Cambria Math" panose="02040503050406030204" pitchFamily="18" charset="0"/>
                                      </a:rPr>
                                      <m:t>2</m:t>
                                    </m:r>
                                  </m:sup>
                                </m:sSup>
                              </m:num>
                              <m:den>
                                <m:r>
                                  <a:rPr lang="en-US" sz="2400" i="1">
                                    <a:latin typeface="Cambria Math" panose="02040503050406030204" pitchFamily="18" charset="0"/>
                                  </a:rPr>
                                  <m:t>25</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up>
                    </m:sSup>
                    <m:r>
                      <a:rPr lang="en-US" sz="2400" b="0" i="1" smtClean="0">
                        <a:latin typeface="Cambria Math" panose="02040503050406030204" pitchFamily="18" charset="0"/>
                      </a:rPr>
                      <m:t>=10</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50</m:t>
                                </m:r>
                              </m:num>
                              <m:den>
                                <m:r>
                                  <a:rPr lang="en-US" sz="2400" b="0" i="1" smtClean="0">
                                    <a:latin typeface="Cambria Math" panose="02040503050406030204" pitchFamily="18" charset="0"/>
                                  </a:rPr>
                                  <m:t>25</m:t>
                                </m:r>
                              </m:den>
                            </m:f>
                          </m:e>
                        </m:d>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=10</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r>
                      <a:rPr lang="en-US" sz="2400" b="0" i="1" smtClean="0">
                        <a:latin typeface="Cambria Math" panose="02040503050406030204" pitchFamily="18" charset="0"/>
                      </a:rPr>
                      <m:t>=20</m:t>
                    </m:r>
                  </m:oMath>
                </a14:m>
                <a:r>
                  <a:rPr lang="en-US" sz="21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5</m:t>
                        </m:r>
                      </m:e>
                    </m:d>
                    <m:r>
                      <a:rPr lang="en-US" sz="2000" i="1">
                        <a:latin typeface="Cambria Math" panose="02040503050406030204" pitchFamily="18" charset="0"/>
                      </a:rPr>
                      <m:t>=4</m:t>
                    </m:r>
                    <m:d>
                      <m:dPr>
                        <m:ctrlPr>
                          <a:rPr lang="en-US" sz="2000" i="1">
                            <a:latin typeface="Cambria Math" panose="02040503050406030204" pitchFamily="18" charset="0"/>
                          </a:rPr>
                        </m:ctrlPr>
                      </m:dPr>
                      <m:e>
                        <m:r>
                          <a:rPr lang="en-US" sz="2000" b="0" i="1" smtClean="0">
                            <a:latin typeface="Cambria Math" panose="02040503050406030204" pitchFamily="18" charset="0"/>
                          </a:rPr>
                          <m:t>5</m:t>
                        </m:r>
                      </m:e>
                    </m:d>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5</m:t>
                                        </m:r>
                                      </m:e>
                                    </m:d>
                                  </m:e>
                                  <m:sup>
                                    <m:r>
                                      <a:rPr lang="en-US" sz="2000" i="1">
                                        <a:latin typeface="Cambria Math" panose="02040503050406030204" pitchFamily="18" charset="0"/>
                                      </a:rPr>
                                      <m:t>2</m:t>
                                    </m:r>
                                  </m:sup>
                                </m:sSup>
                              </m:num>
                              <m:den>
                                <m:r>
                                  <a:rPr lang="en-US" sz="2000" i="1">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m:t>
                    </m:r>
                    <m:r>
                      <a:rPr lang="en-US" sz="2000" b="0" i="1" smtClean="0">
                        <a:latin typeface="Cambria Math" panose="02040503050406030204" pitchFamily="18" charset="0"/>
                      </a:rPr>
                      <m:t>20</m:t>
                    </m:r>
                    <m:sSup>
                      <m:sSupPr>
                        <m:ctrlPr>
                          <a:rPr lang="en-US" sz="2000" i="1">
                            <a:latin typeface="Cambria Math" panose="02040503050406030204" pitchFamily="18" charset="0"/>
                          </a:rPr>
                        </m:ctrlPr>
                      </m:sSupPr>
                      <m:e>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100−100</m:t>
                                </m:r>
                              </m:num>
                              <m:den>
                                <m:r>
                                  <a:rPr lang="en-US" sz="2000" b="0" i="1" smtClean="0">
                                    <a:latin typeface="Cambria Math" panose="02040503050406030204" pitchFamily="18" charset="0"/>
                                  </a:rPr>
                                  <m:t>25</m:t>
                                </m:r>
                              </m:den>
                            </m:f>
                          </m:e>
                        </m:d>
                      </m:e>
                      <m:sup>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a:rPr lang="en-US" sz="2000" i="1">
                        <a:latin typeface="Cambria Math" panose="02040503050406030204" pitchFamily="18" charset="0"/>
                      </a:rPr>
                      <m:t>=</m:t>
                    </m:r>
                    <m:r>
                      <a:rPr lang="en-US" sz="2000" b="0" i="1" smtClean="0">
                        <a:latin typeface="Cambria Math" panose="02040503050406030204" pitchFamily="18" charset="0"/>
                      </a:rPr>
                      <m:t>25</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p>
                    <m:r>
                      <a:rPr lang="en-US" sz="2000" b="0" i="1" smtClean="0">
                        <a:latin typeface="Cambria Math" panose="02040503050406030204" pitchFamily="18" charset="0"/>
                      </a:rPr>
                      <m:t>=</m:t>
                    </m:r>
                    <m:r>
                      <a:rPr lang="en-US" sz="2000" i="1">
                        <a:latin typeface="Cambria Math" panose="02040503050406030204" pitchFamily="18" charset="0"/>
                      </a:rPr>
                      <m:t>0</m:t>
                    </m:r>
                  </m:oMath>
                </a14:m>
                <a:r>
                  <a:rPr lang="en-US" sz="2000" dirty="0"/>
                  <a:t>    </a:t>
                </a: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9"/>
                <a:ext cx="2416680" cy="11869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12438374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7F6D-2BC7-4BF9-8E71-1C3E6DEA9BF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A9C01-CA15-4DD9-B3F5-A0DB917C7F06}"/>
                  </a:ext>
                </a:extLst>
              </p:cNvPr>
              <p:cNvSpPr>
                <a:spLocks noGrp="1"/>
              </p:cNvSpPr>
              <p:nvPr>
                <p:ph idx="1"/>
              </p:nvPr>
            </p:nvSpPr>
            <p:spPr>
              <a:xfrm>
                <a:off x="838200" y="1825624"/>
                <a:ext cx="10515600" cy="4822601"/>
              </a:xfrm>
            </p:spPr>
            <p:txBody>
              <a:bodyPr>
                <a:normAutofit/>
              </a:bodyPr>
              <a:lstStyle/>
              <a:p>
                <a:pPr marL="0" indent="0">
                  <a:buNone/>
                </a:pPr>
                <a:r>
                  <a:rPr lang="en-US" dirty="0"/>
                  <a:t>Determine the maximum area of a rectangle that can be inscribed inside of an ellipse with the equation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=100</m:t>
                    </m:r>
                  </m:oMath>
                </a14:m>
                <a:r>
                  <a:rPr lang="en-US" dirty="0"/>
                  <a:t> </a:t>
                </a:r>
              </a:p>
              <a:p>
                <a:pPr marL="0" indent="0">
                  <a:buNone/>
                </a:pPr>
                <a:r>
                  <a:rPr lang="en-US" dirty="0"/>
                  <a:t>Solution:</a:t>
                </a:r>
              </a:p>
              <a:p>
                <a:pPr marL="0" indent="0">
                  <a:buNone/>
                </a:pPr>
                <a:endParaRPr lang="en-US" dirty="0"/>
              </a:p>
              <a:p>
                <a:pPr marL="0" indent="0">
                  <a:buNone/>
                </a:pPr>
                <a:r>
                  <a:rPr lang="en-US" dirty="0"/>
                  <a:t>Therefore, the maximum possible area </a:t>
                </a:r>
              </a:p>
              <a:p>
                <a:pPr marL="0" indent="0">
                  <a:buNone/>
                </a:pPr>
                <a:r>
                  <a:rPr lang="en-US" dirty="0"/>
                  <a:t>of a rectangle is 20 square units.</a:t>
                </a:r>
              </a:p>
            </p:txBody>
          </p:sp>
        </mc:Choice>
        <mc:Fallback xmlns="">
          <p:sp>
            <p:nvSpPr>
              <p:cNvPr id="3" name="Content Placeholder 2">
                <a:extLst>
                  <a:ext uri="{FF2B5EF4-FFF2-40B4-BE49-F238E27FC236}">
                    <a16:creationId xmlns:a16="http://schemas.microsoft.com/office/drawing/2014/main" id="{87CA9C01-CA15-4DD9-B3F5-A0DB917C7F06}"/>
                  </a:ext>
                </a:extLst>
              </p:cNvPr>
              <p:cNvSpPr>
                <a:spLocks noGrp="1" noRot="1" noChangeAspect="1" noMove="1" noResize="1" noEditPoints="1" noAdjustHandles="1" noChangeArrowheads="1" noChangeShapeType="1" noTextEdit="1"/>
              </p:cNvSpPr>
              <p:nvPr>
                <p:ph idx="1"/>
              </p:nvPr>
            </p:nvSpPr>
            <p:spPr>
              <a:xfrm>
                <a:off x="838200" y="1825624"/>
                <a:ext cx="10515600" cy="4822601"/>
              </a:xfrm>
              <a:blipFill>
                <a:blip r:embed="rId2"/>
                <a:stretch>
                  <a:fillRect l="-1217" t="-202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5745FEC-D6B2-48B6-AEB3-EB20409C8B9B}"/>
              </a:ext>
            </a:extLst>
          </p:cNvPr>
          <p:cNvCxnSpPr/>
          <p:nvPr/>
        </p:nvCxnSpPr>
        <p:spPr>
          <a:xfrm>
            <a:off x="8819555" y="3206880"/>
            <a:ext cx="0" cy="1538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B8A956-3158-4653-B6F3-470D2E644909}"/>
              </a:ext>
            </a:extLst>
          </p:cNvPr>
          <p:cNvCxnSpPr/>
          <p:nvPr/>
        </p:nvCxnSpPr>
        <p:spPr>
          <a:xfrm>
            <a:off x="7078532" y="4001845"/>
            <a:ext cx="32057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EBA52D5-94C4-4C3C-96EB-455173FA8EE2}"/>
                  </a:ext>
                </a:extLst>
              </p14:cNvPr>
              <p14:cNvContentPartPr/>
              <p14:nvPr/>
            </p14:nvContentPartPr>
            <p14:xfrm>
              <a:off x="7623000" y="3439673"/>
              <a:ext cx="1195920" cy="531000"/>
            </p14:xfrm>
          </p:contentPart>
        </mc:Choice>
        <mc:Fallback xmlns="">
          <p:pic>
            <p:nvPicPr>
              <p:cNvPr id="11" name="Ink 10">
                <a:extLst>
                  <a:ext uri="{FF2B5EF4-FFF2-40B4-BE49-F238E27FC236}">
                    <a16:creationId xmlns:a16="http://schemas.microsoft.com/office/drawing/2014/main" id="{6EBA52D5-94C4-4C3C-96EB-455173FA8EE2}"/>
                  </a:ext>
                </a:extLst>
              </p:cNvPr>
              <p:cNvPicPr/>
              <p:nvPr/>
            </p:nvPicPr>
            <p:blipFill>
              <a:blip r:embed="rId4"/>
              <a:stretch>
                <a:fillRect/>
              </a:stretch>
            </p:blipFill>
            <p:spPr>
              <a:xfrm>
                <a:off x="7605000" y="3421673"/>
                <a:ext cx="1231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B5982EA-5CAD-42D1-B0DB-930BBF686161}"/>
                  </a:ext>
                </a:extLst>
              </p14:cNvPr>
              <p14:cNvContentPartPr/>
              <p14:nvPr/>
            </p14:nvContentPartPr>
            <p14:xfrm>
              <a:off x="7659720" y="3420953"/>
              <a:ext cx="2381040" cy="1151280"/>
            </p14:xfrm>
          </p:contentPart>
        </mc:Choice>
        <mc:Fallback xmlns="">
          <p:pic>
            <p:nvPicPr>
              <p:cNvPr id="12" name="Ink 11">
                <a:extLst>
                  <a:ext uri="{FF2B5EF4-FFF2-40B4-BE49-F238E27FC236}">
                    <a16:creationId xmlns:a16="http://schemas.microsoft.com/office/drawing/2014/main" id="{EB5982EA-5CAD-42D1-B0DB-930BBF686161}"/>
                  </a:ext>
                </a:extLst>
              </p:cNvPr>
              <p:cNvPicPr/>
              <p:nvPr/>
            </p:nvPicPr>
            <p:blipFill>
              <a:blip r:embed="rId6"/>
              <a:stretch>
                <a:fillRect/>
              </a:stretch>
            </p:blipFill>
            <p:spPr>
              <a:xfrm>
                <a:off x="7641720" y="3402959"/>
                <a:ext cx="2416680" cy="11869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F6613F3-F975-4DD4-8F34-E666B31FC59C}"/>
                  </a:ext>
                </a:extLst>
              </p14:cNvPr>
              <p14:cNvContentPartPr/>
              <p14:nvPr/>
            </p14:nvContentPartPr>
            <p14:xfrm>
              <a:off x="6996600" y="4102433"/>
              <a:ext cx="575280" cy="318240"/>
            </p14:xfrm>
          </p:contentPart>
        </mc:Choice>
        <mc:Fallback xmlns="">
          <p:pic>
            <p:nvPicPr>
              <p:cNvPr id="23" name="Ink 22">
                <a:extLst>
                  <a:ext uri="{FF2B5EF4-FFF2-40B4-BE49-F238E27FC236}">
                    <a16:creationId xmlns:a16="http://schemas.microsoft.com/office/drawing/2014/main" id="{DF6613F3-F975-4DD4-8F34-E666B31FC59C}"/>
                  </a:ext>
                </a:extLst>
              </p:cNvPr>
              <p:cNvPicPr/>
              <p:nvPr/>
            </p:nvPicPr>
            <p:blipFill>
              <a:blip r:embed="rId8"/>
              <a:stretch>
                <a:fillRect/>
              </a:stretch>
            </p:blipFill>
            <p:spPr>
              <a:xfrm>
                <a:off x="6978611" y="4084793"/>
                <a:ext cx="610898"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04F91A09-C5DF-4C6B-87D5-987E6870DAB0}"/>
                  </a:ext>
                </a:extLst>
              </p14:cNvPr>
              <p14:cNvContentPartPr/>
              <p14:nvPr/>
            </p14:nvContentPartPr>
            <p14:xfrm>
              <a:off x="10002240" y="3935033"/>
              <a:ext cx="736920" cy="456120"/>
            </p14:xfrm>
          </p:contentPart>
        </mc:Choice>
        <mc:Fallback xmlns="">
          <p:pic>
            <p:nvPicPr>
              <p:cNvPr id="30" name="Ink 29">
                <a:extLst>
                  <a:ext uri="{FF2B5EF4-FFF2-40B4-BE49-F238E27FC236}">
                    <a16:creationId xmlns:a16="http://schemas.microsoft.com/office/drawing/2014/main" id="{04F91A09-C5DF-4C6B-87D5-987E6870DAB0}"/>
                  </a:ext>
                </a:extLst>
              </p:cNvPr>
              <p:cNvPicPr/>
              <p:nvPr/>
            </p:nvPicPr>
            <p:blipFill>
              <a:blip r:embed="rId10"/>
              <a:stretch>
                <a:fillRect/>
              </a:stretch>
            </p:blipFill>
            <p:spPr>
              <a:xfrm>
                <a:off x="9984240" y="3917047"/>
                <a:ext cx="772560" cy="49173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3EE8E2B5-AB1D-4BB3-99B1-427DD5F6FC55}"/>
                  </a:ext>
                </a:extLst>
              </p14:cNvPr>
              <p14:cNvContentPartPr/>
              <p14:nvPr/>
            </p14:nvContentPartPr>
            <p14:xfrm>
              <a:off x="8798040" y="3011633"/>
              <a:ext cx="688320" cy="419760"/>
            </p14:xfrm>
          </p:contentPart>
        </mc:Choice>
        <mc:Fallback xmlns="">
          <p:pic>
            <p:nvPicPr>
              <p:cNvPr id="37" name="Ink 36">
                <a:extLst>
                  <a:ext uri="{FF2B5EF4-FFF2-40B4-BE49-F238E27FC236}">
                    <a16:creationId xmlns:a16="http://schemas.microsoft.com/office/drawing/2014/main" id="{3EE8E2B5-AB1D-4BB3-99B1-427DD5F6FC55}"/>
                  </a:ext>
                </a:extLst>
              </p:cNvPr>
              <p:cNvPicPr/>
              <p:nvPr/>
            </p:nvPicPr>
            <p:blipFill>
              <a:blip r:embed="rId12"/>
              <a:stretch>
                <a:fillRect/>
              </a:stretch>
            </p:blipFill>
            <p:spPr>
              <a:xfrm>
                <a:off x="8780391" y="2993993"/>
                <a:ext cx="723979"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B682B388-51B6-445B-AC50-433F8FED68E9}"/>
                  </a:ext>
                </a:extLst>
              </p14:cNvPr>
              <p14:cNvContentPartPr/>
              <p14:nvPr/>
            </p14:nvContentPartPr>
            <p14:xfrm>
              <a:off x="8766360" y="4493393"/>
              <a:ext cx="1058400" cy="445680"/>
            </p14:xfrm>
          </p:contentPart>
        </mc:Choice>
        <mc:Fallback xmlns="">
          <p:pic>
            <p:nvPicPr>
              <p:cNvPr id="49" name="Ink 48">
                <a:extLst>
                  <a:ext uri="{FF2B5EF4-FFF2-40B4-BE49-F238E27FC236}">
                    <a16:creationId xmlns:a16="http://schemas.microsoft.com/office/drawing/2014/main" id="{B682B388-51B6-445B-AC50-433F8FED68E9}"/>
                  </a:ext>
                </a:extLst>
              </p:cNvPr>
              <p:cNvPicPr/>
              <p:nvPr/>
            </p:nvPicPr>
            <p:blipFill>
              <a:blip r:embed="rId14"/>
              <a:stretch>
                <a:fillRect/>
              </a:stretch>
            </p:blipFill>
            <p:spPr>
              <a:xfrm>
                <a:off x="8748354" y="4475393"/>
                <a:ext cx="1094052"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3C5D6073-688D-4E6E-A3BE-1594826E62E8}"/>
                  </a:ext>
                </a:extLst>
              </p14:cNvPr>
              <p14:cNvContentPartPr/>
              <p14:nvPr/>
            </p14:nvContentPartPr>
            <p14:xfrm>
              <a:off x="7972200" y="3607073"/>
              <a:ext cx="30240" cy="765720"/>
            </p14:xfrm>
          </p:contentPart>
        </mc:Choice>
        <mc:Fallback xmlns="">
          <p:pic>
            <p:nvPicPr>
              <p:cNvPr id="51" name="Ink 50">
                <a:extLst>
                  <a:ext uri="{FF2B5EF4-FFF2-40B4-BE49-F238E27FC236}">
                    <a16:creationId xmlns:a16="http://schemas.microsoft.com/office/drawing/2014/main" id="{3C5D6073-688D-4E6E-A3BE-1594826E62E8}"/>
                  </a:ext>
                </a:extLst>
              </p:cNvPr>
              <p:cNvPicPr/>
              <p:nvPr/>
            </p:nvPicPr>
            <p:blipFill>
              <a:blip r:embed="rId16"/>
              <a:stretch>
                <a:fillRect/>
              </a:stretch>
            </p:blipFill>
            <p:spPr>
              <a:xfrm>
                <a:off x="7954200" y="3589433"/>
                <a:ext cx="65880" cy="80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EBB63B68-BD8A-4AAF-BAFC-2C7759028418}"/>
                  </a:ext>
                </a:extLst>
              </p14:cNvPr>
              <p14:cNvContentPartPr/>
              <p14:nvPr/>
            </p14:nvContentPartPr>
            <p14:xfrm>
              <a:off x="7976160" y="3523913"/>
              <a:ext cx="1710000" cy="872640"/>
            </p14:xfrm>
          </p:contentPart>
        </mc:Choice>
        <mc:Fallback xmlns="">
          <p:pic>
            <p:nvPicPr>
              <p:cNvPr id="55" name="Ink 54">
                <a:extLst>
                  <a:ext uri="{FF2B5EF4-FFF2-40B4-BE49-F238E27FC236}">
                    <a16:creationId xmlns:a16="http://schemas.microsoft.com/office/drawing/2014/main" id="{EBB63B68-BD8A-4AAF-BAFC-2C7759028418}"/>
                  </a:ext>
                </a:extLst>
              </p:cNvPr>
              <p:cNvPicPr/>
              <p:nvPr/>
            </p:nvPicPr>
            <p:blipFill>
              <a:blip r:embed="rId18"/>
              <a:stretch>
                <a:fillRect/>
              </a:stretch>
            </p:blipFill>
            <p:spPr>
              <a:xfrm>
                <a:off x="7958520" y="3506266"/>
                <a:ext cx="1745640" cy="9082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4562E001-7302-4C8D-B0F6-82FDE7E3A41D}"/>
                  </a:ext>
                </a:extLst>
              </p14:cNvPr>
              <p14:cNvContentPartPr/>
              <p14:nvPr/>
            </p14:nvContentPartPr>
            <p14:xfrm>
              <a:off x="7963920" y="4312313"/>
              <a:ext cx="26280" cy="119520"/>
            </p14:xfrm>
          </p:contentPart>
        </mc:Choice>
        <mc:Fallback xmlns="">
          <p:pic>
            <p:nvPicPr>
              <p:cNvPr id="57" name="Ink 56">
                <a:extLst>
                  <a:ext uri="{FF2B5EF4-FFF2-40B4-BE49-F238E27FC236}">
                    <a16:creationId xmlns:a16="http://schemas.microsoft.com/office/drawing/2014/main" id="{4562E001-7302-4C8D-B0F6-82FDE7E3A41D}"/>
                  </a:ext>
                </a:extLst>
              </p:cNvPr>
              <p:cNvPicPr/>
              <p:nvPr/>
            </p:nvPicPr>
            <p:blipFill>
              <a:blip r:embed="rId20"/>
              <a:stretch>
                <a:fillRect/>
              </a:stretch>
            </p:blipFill>
            <p:spPr>
              <a:xfrm>
                <a:off x="7945920" y="4294313"/>
                <a:ext cx="61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8" name="Ink 57">
                <a:extLst>
                  <a:ext uri="{FF2B5EF4-FFF2-40B4-BE49-F238E27FC236}">
                    <a16:creationId xmlns:a16="http://schemas.microsoft.com/office/drawing/2014/main" id="{D9EF4F8D-2A3C-4592-A52E-0FDA2E117BAD}"/>
                  </a:ext>
                </a:extLst>
              </p14:cNvPr>
              <p14:cNvContentPartPr/>
              <p14:nvPr/>
            </p14:nvContentPartPr>
            <p14:xfrm>
              <a:off x="7988400" y="4376393"/>
              <a:ext cx="1678320" cy="65160"/>
            </p14:xfrm>
          </p:contentPart>
        </mc:Choice>
        <mc:Fallback xmlns="">
          <p:pic>
            <p:nvPicPr>
              <p:cNvPr id="58" name="Ink 57">
                <a:extLst>
                  <a:ext uri="{FF2B5EF4-FFF2-40B4-BE49-F238E27FC236}">
                    <a16:creationId xmlns:a16="http://schemas.microsoft.com/office/drawing/2014/main" id="{D9EF4F8D-2A3C-4592-A52E-0FDA2E117BAD}"/>
                  </a:ext>
                </a:extLst>
              </p:cNvPr>
              <p:cNvPicPr/>
              <p:nvPr/>
            </p:nvPicPr>
            <p:blipFill>
              <a:blip r:embed="rId22"/>
              <a:stretch>
                <a:fillRect/>
              </a:stretch>
            </p:blipFill>
            <p:spPr>
              <a:xfrm>
                <a:off x="7970760" y="4358753"/>
                <a:ext cx="1713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A54DEDAF-BC63-4DF9-81A0-2E1422D818FB}"/>
                  </a:ext>
                </a:extLst>
              </p14:cNvPr>
              <p14:cNvContentPartPr/>
              <p14:nvPr/>
            </p14:nvContentPartPr>
            <p14:xfrm>
              <a:off x="9602640" y="3012713"/>
              <a:ext cx="1284480" cy="581400"/>
            </p14:xfrm>
          </p:contentPart>
        </mc:Choice>
        <mc:Fallback xmlns="">
          <p:pic>
            <p:nvPicPr>
              <p:cNvPr id="16" name="Ink 15">
                <a:extLst>
                  <a:ext uri="{FF2B5EF4-FFF2-40B4-BE49-F238E27FC236}">
                    <a16:creationId xmlns:a16="http://schemas.microsoft.com/office/drawing/2014/main" id="{A54DEDAF-BC63-4DF9-81A0-2E1422D818FB}"/>
                  </a:ext>
                </a:extLst>
              </p:cNvPr>
              <p:cNvPicPr/>
              <p:nvPr/>
            </p:nvPicPr>
            <p:blipFill>
              <a:blip r:embed="rId24"/>
              <a:stretch>
                <a:fillRect/>
              </a:stretch>
            </p:blipFill>
            <p:spPr>
              <a:xfrm>
                <a:off x="9585000" y="2995062"/>
                <a:ext cx="1320120" cy="617062"/>
              </a:xfrm>
              <a:prstGeom prst="rect">
                <a:avLst/>
              </a:prstGeom>
            </p:spPr>
          </p:pic>
        </mc:Fallback>
      </mc:AlternateContent>
    </p:spTree>
    <p:extLst>
      <p:ext uri="{BB962C8B-B14F-4D97-AF65-F5344CB8AC3E}">
        <p14:creationId xmlns:p14="http://schemas.microsoft.com/office/powerpoint/2010/main" val="2353508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340E-F67F-4466-8EC2-FC94EA5850B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17AD1D3-DE72-4396-9903-3FA9B281934B}"/>
              </a:ext>
            </a:extLst>
          </p:cNvPr>
          <p:cNvSpPr>
            <a:spLocks noGrp="1"/>
          </p:cNvSpPr>
          <p:nvPr>
            <p:ph idx="1"/>
          </p:nvPr>
        </p:nvSpPr>
        <p:spPr/>
        <p:txBody>
          <a:bodyPr>
            <a:normAutofit/>
          </a:bodyPr>
          <a:lstStyle/>
          <a:p>
            <a:pPr marL="0" indent="0">
              <a:buNone/>
            </a:pPr>
            <a:r>
              <a:rPr lang="en-US" dirty="0"/>
              <a:t>Two positive numbers add to 24.  The sum of the cube of one and the square of the other is a minimum.  What are the numbers? (You may round your answers to two decimal places)</a:t>
            </a:r>
          </a:p>
          <a:p>
            <a:pPr marL="0" indent="0">
              <a:buNone/>
            </a:pPr>
            <a:r>
              <a:rPr lang="en-US" dirty="0"/>
              <a:t>Solution:</a:t>
            </a:r>
          </a:p>
          <a:p>
            <a:pPr marL="0" indent="0">
              <a:buNone/>
            </a:pPr>
            <a:endParaRPr lang="en-US" dirty="0"/>
          </a:p>
          <a:p>
            <a:pPr marL="0" indent="0">
              <a:buNone/>
            </a:pPr>
            <a:r>
              <a:rPr lang="en-US" dirty="0"/>
              <a:t>Therefore the numbers are approximately 3.68 (the number that would be cubed) and 20.32 (the number that would be squared).</a:t>
            </a:r>
          </a:p>
        </p:txBody>
      </p:sp>
    </p:spTree>
    <p:extLst>
      <p:ext uri="{BB962C8B-B14F-4D97-AF65-F5344CB8AC3E}">
        <p14:creationId xmlns:p14="http://schemas.microsoft.com/office/powerpoint/2010/main" val="2170274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endParaRPr lang="en-US" dirty="0"/>
          </a:p>
        </p:txBody>
      </p:sp>
    </p:spTree>
    <p:extLst>
      <p:ext uri="{BB962C8B-B14F-4D97-AF65-F5344CB8AC3E}">
        <p14:creationId xmlns:p14="http://schemas.microsoft.com/office/powerpoint/2010/main" val="1164533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5751036" y="3544094"/>
                <a:ext cx="3797449" cy="2098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+2</m:t>
                    </m:r>
                    <m:r>
                      <a:rPr lang="en-US" b="0" i="1" smtClean="0">
                        <a:latin typeface="Cambria Math" panose="02040503050406030204" pitchFamily="18" charset="0"/>
                      </a:rPr>
                      <m:t>𝑤</m:t>
                    </m:r>
                    <m:r>
                      <a:rPr lang="en-US" b="0" i="1" smtClean="0">
                        <a:latin typeface="Cambria Math" panose="02040503050406030204" pitchFamily="18" charset="0"/>
                      </a:rPr>
                      <m:t>=600</m:t>
                    </m:r>
                  </m:oMath>
                </a14:m>
                <a:r>
                  <a:rPr lang="en-US" dirty="0"/>
                  <a:t>  </a:t>
                </a:r>
              </a:p>
              <a:p>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=600−2</m:t>
                    </m:r>
                    <m:r>
                      <a:rPr lang="en-US" b="0" i="1" smtClean="0">
                        <a:latin typeface="Cambria Math" panose="02040503050406030204" pitchFamily="18" charset="0"/>
                      </a:rPr>
                      <m:t>𝑤</m:t>
                    </m:r>
                  </m:oMath>
                </a14:m>
                <a:r>
                  <a:rPr lang="en-US" dirty="0"/>
                  <a:t> </a:t>
                </a:r>
              </a:p>
              <a:p>
                <a:r>
                  <a:rPr lang="en-US" dirty="0"/>
                  <a:t> </a:t>
                </a:r>
              </a:p>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𝑙𝑤</m:t>
                    </m:r>
                  </m:oMath>
                </a14:m>
                <a:r>
                  <a:rPr lang="en-US" dirty="0"/>
                  <a:t>   </a:t>
                </a:r>
              </a:p>
              <a:p>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=(600−2</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a:t>
                </a:r>
              </a:p>
              <a:p>
                <a14:m>
                  <m:oMath xmlns:m="http://schemas.openxmlformats.org/officeDocument/2006/math">
                    <m:r>
                      <a:rPr lang="en-US" b="0" i="1" smtClean="0">
                        <a:latin typeface="Cambria Math" panose="02040503050406030204" pitchFamily="18" charset="0"/>
                      </a:rPr>
                      <m:t>=600</m:t>
                    </m:r>
                    <m:r>
                      <a:rPr lang="en-US" b="0" i="1" smtClean="0">
                        <a:latin typeface="Cambria Math" panose="02040503050406030204" pitchFamily="18" charset="0"/>
                      </a:rPr>
                      <m:t>𝑤</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oMath>
                </a14:m>
                <a:r>
                  <a:rPr lang="en-US" dirty="0"/>
                  <a:t>  </a:t>
                </a:r>
              </a:p>
              <a:p>
                <a14:m>
                  <m:oMath xmlns:m="http://schemas.openxmlformats.org/officeDocument/2006/math">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oMath>
                </a14:m>
                <a:r>
                  <a:rPr lang="en-US" dirty="0"/>
                  <a:t>   </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5751036" y="3544094"/>
                <a:ext cx="3797449" cy="2098138"/>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0341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5751036" y="3544094"/>
                <a:ext cx="3797449" cy="209813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+2</m:t>
                    </m:r>
                    <m:r>
                      <a:rPr lang="en-US" b="0" i="1" smtClean="0">
                        <a:latin typeface="Cambria Math" panose="02040503050406030204" pitchFamily="18" charset="0"/>
                      </a:rPr>
                      <m:t>𝑤</m:t>
                    </m:r>
                    <m:r>
                      <a:rPr lang="en-US" b="0" i="1" smtClean="0">
                        <a:latin typeface="Cambria Math" panose="02040503050406030204" pitchFamily="18" charset="0"/>
                      </a:rPr>
                      <m:t>=600</m:t>
                    </m:r>
                  </m:oMath>
                </a14:m>
                <a:r>
                  <a:rPr lang="en-US" dirty="0"/>
                  <a:t>  </a:t>
                </a:r>
              </a:p>
              <a:p>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=600−2</m:t>
                    </m:r>
                    <m:r>
                      <a:rPr lang="en-US" b="0" i="1" smtClean="0">
                        <a:latin typeface="Cambria Math" panose="02040503050406030204" pitchFamily="18" charset="0"/>
                      </a:rPr>
                      <m:t>𝑤</m:t>
                    </m:r>
                  </m:oMath>
                </a14:m>
                <a:r>
                  <a:rPr lang="en-US" dirty="0"/>
                  <a:t> </a:t>
                </a:r>
              </a:p>
              <a:p>
                <a:r>
                  <a:rPr lang="en-US" dirty="0"/>
                  <a:t> </a:t>
                </a:r>
              </a:p>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𝑙𝑤</m:t>
                    </m:r>
                  </m:oMath>
                </a14:m>
                <a:r>
                  <a:rPr lang="en-US" dirty="0"/>
                  <a:t>   </a:t>
                </a:r>
              </a:p>
              <a:p>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=(600−2</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a:t>
                </a:r>
              </a:p>
              <a:p>
                <a14:m>
                  <m:oMath xmlns:m="http://schemas.openxmlformats.org/officeDocument/2006/math">
                    <m:r>
                      <a:rPr lang="en-US" b="0" i="1" smtClean="0">
                        <a:latin typeface="Cambria Math" panose="02040503050406030204" pitchFamily="18" charset="0"/>
                      </a:rPr>
                      <m:t>=600</m:t>
                    </m:r>
                    <m:r>
                      <a:rPr lang="en-US" b="0" i="1" smtClean="0">
                        <a:latin typeface="Cambria Math" panose="02040503050406030204" pitchFamily="18" charset="0"/>
                      </a:rPr>
                      <m:t>𝑤</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oMath>
                </a14:m>
                <a:r>
                  <a:rPr lang="en-US" dirty="0"/>
                  <a:t>  </a:t>
                </a:r>
              </a:p>
              <a:p>
                <a14:m>
                  <m:oMath xmlns:m="http://schemas.openxmlformats.org/officeDocument/2006/math">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oMath>
                </a14:m>
                <a:r>
                  <a:rPr lang="en-US" dirty="0"/>
                  <a:t>   </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5751036" y="3544094"/>
                <a:ext cx="3797449" cy="2098138"/>
              </a:xfrm>
              <a:prstGeom prst="rect">
                <a:avLst/>
              </a:prstGeom>
              <a:blipFill>
                <a:blip r:embed="rId10"/>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4BE751C-21D1-48A4-A93E-5E503C4329CA}"/>
              </a:ext>
            </a:extLst>
          </p:cNvPr>
          <p:cNvSpPr txBox="1"/>
          <p:nvPr/>
        </p:nvSpPr>
        <p:spPr>
          <a:xfrm>
            <a:off x="8519377" y="3526277"/>
            <a:ext cx="2869597" cy="2585323"/>
          </a:xfrm>
          <a:prstGeom prst="rect">
            <a:avLst/>
          </a:prstGeom>
          <a:noFill/>
        </p:spPr>
        <p:txBody>
          <a:bodyPr wrap="square" rtlCol="0">
            <a:spAutoFit/>
          </a:bodyPr>
          <a:lstStyle/>
          <a:p>
            <a:r>
              <a:rPr lang="en-US" dirty="0"/>
              <a:t>At this point we could certainly use quadratic principles from earlier grades to solve the problem. However, we will proceed with the methods talked about in this slide (which are applicable to non-quadratic scenarios as well.</a:t>
            </a:r>
          </a:p>
        </p:txBody>
      </p:sp>
    </p:spTree>
    <p:extLst>
      <p:ext uri="{BB962C8B-B14F-4D97-AF65-F5344CB8AC3E}">
        <p14:creationId xmlns:p14="http://schemas.microsoft.com/office/powerpoint/2010/main" val="4056947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lnSpcReduction="10000"/>
              </a:bodyPr>
              <a:lstStyle/>
              <a:p>
                <a:pPr marL="0" indent="0">
                  <a:buNone/>
                </a:pPr>
                <a:r>
                  <a:rPr lang="en-US" dirty="0"/>
                  <a:t>Both of those points have horizontal tangents.</a:t>
                </a:r>
              </a:p>
              <a:p>
                <a:pPr marL="0" indent="0">
                  <a:buNone/>
                </a:pPr>
                <a:endParaRPr lang="en-US" dirty="0"/>
              </a:p>
              <a:p>
                <a:pPr marL="0" indent="0">
                  <a:buNone/>
                </a:pPr>
                <a:r>
                  <a:rPr lang="en-US" dirty="0"/>
                  <a:t>This means that the derivative at both of those points is equal to 0</a:t>
                </a:r>
              </a:p>
              <a:p>
                <a:pPr marL="0" indent="0">
                  <a:buNone/>
                </a:pPr>
                <a:endParaRPr lang="en-US" dirty="0"/>
              </a:p>
              <a:p>
                <a:pPr marL="0" indent="0">
                  <a:buNone/>
                </a:pPr>
                <a:r>
                  <a:rPr lang="en-US" dirty="0"/>
                  <a:t>Therefore we can come up with an algorithm for determining maximum and minimum points on the interval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r>
                  <a:rPr lang="en-US" dirty="0"/>
                  <a:t>  </a:t>
                </a:r>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2471" t="-3081" r="-3412"/>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p:spTree>
    <p:extLst>
      <p:ext uri="{BB962C8B-B14F-4D97-AF65-F5344CB8AC3E}">
        <p14:creationId xmlns:p14="http://schemas.microsoft.com/office/powerpoint/2010/main" val="4252366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4687856" y="3316746"/>
                <a:ext cx="7102519" cy="258532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oMath>
                </a14:m>
                <a:r>
                  <a:rPr lang="en-US" dirty="0"/>
                  <a:t>     </a:t>
                </a:r>
              </a:p>
              <a:p>
                <a:endParaRPr lang="en-US" dirty="0"/>
              </a:p>
              <a:p>
                <a:r>
                  <a:rPr lang="en-US" dirty="0"/>
                  <a:t>Now, let’s talk about the domain. </a:t>
                </a:r>
              </a:p>
              <a:p>
                <a:endParaRPr lang="en-US" dirty="0"/>
              </a:p>
              <a:p>
                <a:r>
                  <a:rPr lang="en-US" dirty="0"/>
                  <a:t>Our independent variable is </a:t>
                </a:r>
                <a14:m>
                  <m:oMath xmlns:m="http://schemas.openxmlformats.org/officeDocument/2006/math">
                    <m:r>
                      <a:rPr lang="en-US" b="0" i="1" smtClean="0">
                        <a:latin typeface="Cambria Math" panose="02040503050406030204" pitchFamily="18" charset="0"/>
                      </a:rPr>
                      <m:t>𝑤</m:t>
                    </m:r>
                  </m:oMath>
                </a14:m>
                <a:r>
                  <a:rPr lang="en-US" dirty="0"/>
                  <a:t>. You may be able to tell just by looking that the minimum value possible for w is 0 and the maximum value for w is 300 (because we have two widths and we have 600 m of fencing).</a:t>
                </a:r>
              </a:p>
              <a:p>
                <a:endParaRPr lang="en-US" dirty="0"/>
              </a:p>
              <a:p>
                <a:r>
                  <a:rPr lang="en-US" dirty="0"/>
                  <a:t>Therefore, the domain is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≤300</m:t>
                    </m:r>
                  </m:oMath>
                </a14:m>
                <a:r>
                  <a:rPr lang="en-US" dirty="0"/>
                  <a:t>.</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4687856" y="3316746"/>
                <a:ext cx="7102519" cy="2585323"/>
              </a:xfrm>
              <a:prstGeom prst="rect">
                <a:avLst/>
              </a:prstGeom>
              <a:blipFill>
                <a:blip r:embed="rId10"/>
                <a:stretch>
                  <a:fillRect l="-687" r="-601" b="-2830"/>
                </a:stretch>
              </a:blipFill>
            </p:spPr>
            <p:txBody>
              <a:bodyPr/>
              <a:lstStyle/>
              <a:p>
                <a:r>
                  <a:rPr lang="en-US">
                    <a:noFill/>
                  </a:rPr>
                  <a:t> </a:t>
                </a:r>
              </a:p>
            </p:txBody>
          </p:sp>
        </mc:Fallback>
      </mc:AlternateContent>
    </p:spTree>
    <p:extLst>
      <p:ext uri="{BB962C8B-B14F-4D97-AF65-F5344CB8AC3E}">
        <p14:creationId xmlns:p14="http://schemas.microsoft.com/office/powerpoint/2010/main" val="267935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4687857" y="3316746"/>
                <a:ext cx="6176478" cy="2031325"/>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oMath>
                </a14:m>
                <a:r>
                  <a:rPr lang="en-US" dirty="0"/>
                  <a:t>     </a:t>
                </a:r>
              </a:p>
              <a:p>
                <a:endParaRPr lang="en-US" dirty="0"/>
              </a:p>
              <a:p>
                <a:r>
                  <a:rPr lang="en-US" dirty="0"/>
                  <a:t>It would also be acceptable in this case to say that the domain is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𝑤</m:t>
                    </m:r>
                    <m:r>
                      <a:rPr lang="en-US" b="0" i="1" smtClean="0">
                        <a:latin typeface="Cambria Math" panose="02040503050406030204" pitchFamily="18" charset="0"/>
                      </a:rPr>
                      <m:t>&lt;300</m:t>
                    </m:r>
                  </m:oMath>
                </a14:m>
                <a:r>
                  <a:rPr lang="en-US" dirty="0"/>
                  <a:t>.</a:t>
                </a:r>
              </a:p>
              <a:p>
                <a:endParaRPr lang="en-US" dirty="0"/>
              </a:p>
              <a:p>
                <a:r>
                  <a:rPr lang="en-US" dirty="0"/>
                  <a:t>If that explanation for the domain does not make sense for you, then perhaps the next explanation will.</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4687857" y="3316746"/>
                <a:ext cx="6176478" cy="2031325"/>
              </a:xfrm>
              <a:prstGeom prst="rect">
                <a:avLst/>
              </a:prstGeom>
              <a:blipFill>
                <a:blip r:embed="rId10"/>
                <a:stretch>
                  <a:fillRect l="-790" r="-1086" b="-3904"/>
                </a:stretch>
              </a:blipFill>
            </p:spPr>
            <p:txBody>
              <a:bodyPr/>
              <a:lstStyle/>
              <a:p>
                <a:r>
                  <a:rPr lang="en-US">
                    <a:noFill/>
                  </a:rPr>
                  <a:t> </a:t>
                </a:r>
              </a:p>
            </p:txBody>
          </p:sp>
        </mc:Fallback>
      </mc:AlternateContent>
    </p:spTree>
    <p:extLst>
      <p:ext uri="{BB962C8B-B14F-4D97-AF65-F5344CB8AC3E}">
        <p14:creationId xmlns:p14="http://schemas.microsoft.com/office/powerpoint/2010/main" val="4009143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4687856" y="3316746"/>
                <a:ext cx="7102519" cy="286232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oMath>
                </a14:m>
                <a:r>
                  <a:rPr lang="en-US" dirty="0"/>
                  <a:t>     </a:t>
                </a:r>
              </a:p>
              <a:p>
                <a:endParaRPr lang="en-US" dirty="0"/>
              </a:p>
              <a:p>
                <a:r>
                  <a:rPr lang="en-US" dirty="0"/>
                  <a:t>Alternative domain explanation. The minimum possible value for </a:t>
                </a:r>
                <a14:m>
                  <m:oMath xmlns:m="http://schemas.openxmlformats.org/officeDocument/2006/math">
                    <m:r>
                      <a:rPr lang="en-US" b="0" i="1" smtClean="0">
                        <a:latin typeface="Cambria Math" panose="02040503050406030204" pitchFamily="18" charset="0"/>
                      </a:rPr>
                      <m:t>𝑤</m:t>
                    </m:r>
                  </m:oMath>
                </a14:m>
                <a:r>
                  <a:rPr lang="en-US" dirty="0"/>
                  <a:t> is 0. Since </a:t>
                </a:r>
                <a14:m>
                  <m:oMath xmlns:m="http://schemas.openxmlformats.org/officeDocument/2006/math">
                    <m:r>
                      <a:rPr lang="en-US" b="0" i="1" smtClean="0">
                        <a:latin typeface="Cambria Math" panose="02040503050406030204" pitchFamily="18" charset="0"/>
                      </a:rPr>
                      <m:t>𝑙</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dirty="0"/>
                  <a:t> are inversely related, then the maximum possible value for </a:t>
                </a:r>
                <a14:m>
                  <m:oMath xmlns:m="http://schemas.openxmlformats.org/officeDocument/2006/math">
                    <m:r>
                      <a:rPr lang="en-US" b="0" i="1" smtClean="0">
                        <a:latin typeface="Cambria Math" panose="02040503050406030204" pitchFamily="18" charset="0"/>
                      </a:rPr>
                      <m:t>𝑤</m:t>
                    </m:r>
                  </m:oMath>
                </a14:m>
                <a:r>
                  <a:rPr lang="en-US" dirty="0"/>
                  <a:t> will occur when we have the minimum possible value for </a:t>
                </a:r>
                <a14:m>
                  <m:oMath xmlns:m="http://schemas.openxmlformats.org/officeDocument/2006/math">
                    <m:r>
                      <a:rPr lang="en-US" b="0" i="1" smtClean="0">
                        <a:latin typeface="Cambria Math" panose="02040503050406030204" pitchFamily="18" charset="0"/>
                      </a:rPr>
                      <m:t>𝑙</m:t>
                    </m:r>
                  </m:oMath>
                </a14:m>
                <a:r>
                  <a:rPr lang="en-US" dirty="0"/>
                  <a:t>. </a:t>
                </a:r>
              </a:p>
              <a:p>
                <a:endParaRPr lang="en-US" dirty="0"/>
              </a:p>
              <a:p>
                <a:r>
                  <a:rPr lang="en-US" dirty="0"/>
                  <a:t>The minimum possible value for </a:t>
                </a:r>
                <a14:m>
                  <m:oMath xmlns:m="http://schemas.openxmlformats.org/officeDocument/2006/math">
                    <m:r>
                      <a:rPr lang="en-US" b="0" i="1" smtClean="0">
                        <a:latin typeface="Cambria Math" panose="02040503050406030204" pitchFamily="18" charset="0"/>
                      </a:rPr>
                      <m:t>𝑙</m:t>
                    </m:r>
                  </m:oMath>
                </a14:m>
                <a:r>
                  <a:rPr lang="en-US" dirty="0"/>
                  <a:t> is 0. We know from the previous slide that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=600−2</m:t>
                    </m:r>
                    <m:r>
                      <a:rPr lang="en-US" b="0" i="1" smtClean="0">
                        <a:latin typeface="Cambria Math" panose="02040503050406030204" pitchFamily="18" charset="0"/>
                      </a:rPr>
                      <m:t>𝑤</m:t>
                    </m:r>
                  </m:oMath>
                </a14:m>
                <a:r>
                  <a:rPr lang="en-US" dirty="0"/>
                  <a:t>. Suppose </a:t>
                </a:r>
                <a14:m>
                  <m:oMath xmlns:m="http://schemas.openxmlformats.org/officeDocument/2006/math">
                    <m:r>
                      <a:rPr lang="en-US" b="0" i="1" smtClean="0">
                        <a:latin typeface="Cambria Math" panose="02040503050406030204" pitchFamily="18" charset="0"/>
                      </a:rPr>
                      <m:t>0=600−2</m:t>
                    </m:r>
                    <m:r>
                      <a:rPr lang="en-US" b="0" i="1" smtClean="0">
                        <a:latin typeface="Cambria Math" panose="02040503050406030204" pitchFamily="18" charset="0"/>
                      </a:rPr>
                      <m:t>𝑤</m:t>
                    </m:r>
                  </m:oMath>
                </a14:m>
                <a:r>
                  <a:rPr lang="en-US" dirty="0"/>
                  <a:t> which means that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𝑤</m:t>
                    </m:r>
                    <m:r>
                      <a:rPr lang="en-US" b="0" i="1" smtClean="0">
                        <a:latin typeface="Cambria Math" panose="02040503050406030204" pitchFamily="18" charset="0"/>
                      </a:rPr>
                      <m:t>=600</m:t>
                    </m:r>
                  </m:oMath>
                </a14:m>
                <a:r>
                  <a:rPr lang="en-US" dirty="0"/>
                  <a:t> which means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=300</m:t>
                    </m:r>
                  </m:oMath>
                </a14:m>
                <a:r>
                  <a:rPr lang="en-US" dirty="0"/>
                  <a:t>. Therefore the maximum value for w is 300, and so we can say that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≤300</m:t>
                    </m:r>
                  </m:oMath>
                </a14:m>
                <a:r>
                  <a:rPr lang="en-US" dirty="0"/>
                  <a:t> (or alternatively that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𝑤</m:t>
                    </m:r>
                    <m:r>
                      <a:rPr lang="en-US" b="0" i="1" smtClean="0">
                        <a:latin typeface="Cambria Math" panose="02040503050406030204" pitchFamily="18" charset="0"/>
                      </a:rPr>
                      <m:t>&lt;300</m:t>
                    </m:r>
                  </m:oMath>
                </a14:m>
                <a:r>
                  <a:rPr lang="en-US" dirty="0"/>
                  <a:t>)</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4687856" y="3316746"/>
                <a:ext cx="7102519" cy="2862322"/>
              </a:xfrm>
              <a:prstGeom prst="rect">
                <a:avLst/>
              </a:prstGeom>
              <a:blipFill>
                <a:blip r:embed="rId10"/>
                <a:stretch>
                  <a:fillRect l="-687" b="-2340"/>
                </a:stretch>
              </a:blipFill>
            </p:spPr>
            <p:txBody>
              <a:bodyPr/>
              <a:lstStyle/>
              <a:p>
                <a:r>
                  <a:rPr lang="en-US">
                    <a:noFill/>
                  </a:rPr>
                  <a:t> </a:t>
                </a:r>
              </a:p>
            </p:txBody>
          </p:sp>
        </mc:Fallback>
      </mc:AlternateContent>
    </p:spTree>
    <p:extLst>
      <p:ext uri="{BB962C8B-B14F-4D97-AF65-F5344CB8AC3E}">
        <p14:creationId xmlns:p14="http://schemas.microsoft.com/office/powerpoint/2010/main" val="3029383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59DEBE-472E-4BD8-99C9-4774CA17C9FD}"/>
                  </a:ext>
                </a:extLst>
              </p:cNvPr>
              <p:cNvSpPr txBox="1"/>
              <p:nvPr/>
            </p:nvSpPr>
            <p:spPr>
              <a:xfrm>
                <a:off x="5421854" y="3316746"/>
                <a:ext cx="5023821" cy="258532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r>
                      <a:rPr lang="en-US" b="0" i="1" smtClean="0">
                        <a:latin typeface="Cambria Math" panose="02040503050406030204" pitchFamily="18" charset="0"/>
                      </a:rPr>
                      <m:t>𝑤</m:t>
                    </m:r>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≤300</m:t>
                    </m:r>
                  </m:oMath>
                </a14:m>
                <a:r>
                  <a:rPr lang="en-US" dirty="0"/>
                  <a:t>       </a:t>
                </a:r>
              </a:p>
              <a:p>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=0</m:t>
                    </m:r>
                  </m:oMath>
                </a14:m>
                <a:r>
                  <a:rPr lang="en-US" dirty="0"/>
                  <a:t>  implies that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rPr>
                      <m:t>𝑤</m:t>
                    </m:r>
                    <m:r>
                      <a:rPr lang="en-US" b="0" i="1" smtClean="0">
                        <a:latin typeface="Cambria Math" panose="02040503050406030204" pitchFamily="18" charset="0"/>
                      </a:rPr>
                      <m:t>+600=0</m:t>
                    </m:r>
                  </m:oMath>
                </a14:m>
                <a:endParaRPr lang="en-US" dirty="0"/>
              </a:p>
              <a:p>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rPr>
                      <m:t>𝑤</m:t>
                    </m:r>
                    <m:r>
                      <a:rPr lang="en-US" b="0" i="1" smtClean="0">
                        <a:latin typeface="Cambria Math" panose="02040503050406030204" pitchFamily="18" charset="0"/>
                      </a:rPr>
                      <m:t>=−600</m:t>
                    </m:r>
                  </m:oMath>
                </a14:m>
                <a:r>
                  <a:rPr lang="en-US" dirty="0"/>
                  <a:t>   </a:t>
                </a:r>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=150</m:t>
                    </m:r>
                  </m:oMath>
                </a14:m>
                <a:r>
                  <a:rPr lang="en-US" dirty="0"/>
                  <a:t>  </a:t>
                </a:r>
              </a:p>
              <a:p>
                <a:endParaRPr lang="en-US" dirty="0"/>
              </a:p>
              <a:p>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m:t>
                            </m:r>
                          </m:e>
                        </m:d>
                      </m:e>
                      <m:sup>
                        <m:r>
                          <a:rPr lang="en-US" b="0" i="1" smtClean="0">
                            <a:latin typeface="Cambria Math" panose="02040503050406030204" pitchFamily="18" charset="0"/>
                          </a:rPr>
                          <m:t>2</m:t>
                        </m:r>
                      </m:sup>
                    </m:sSup>
                    <m:r>
                      <a:rPr lang="en-US" b="0" i="1" smtClean="0">
                        <a:latin typeface="Cambria Math" panose="02040503050406030204" pitchFamily="18" charset="0"/>
                      </a:rPr>
                      <m:t>+600</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a:t>
                </a:r>
              </a:p>
              <a:p>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150</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150</m:t>
                            </m:r>
                          </m:e>
                        </m:d>
                      </m:e>
                      <m:sup>
                        <m:r>
                          <a:rPr lang="en-US" b="0" i="1" smtClean="0">
                            <a:latin typeface="Cambria Math" panose="02040503050406030204" pitchFamily="18" charset="0"/>
                          </a:rPr>
                          <m:t>2</m:t>
                        </m:r>
                      </m:sup>
                    </m:sSup>
                    <m:r>
                      <a:rPr lang="en-US" b="0" i="1" smtClean="0">
                        <a:latin typeface="Cambria Math" panose="02040503050406030204" pitchFamily="18" charset="0"/>
                      </a:rPr>
                      <m:t>+600</m:t>
                    </m:r>
                    <m:d>
                      <m:dPr>
                        <m:ctrlPr>
                          <a:rPr lang="en-US" b="0" i="1" smtClean="0">
                            <a:latin typeface="Cambria Math" panose="02040503050406030204" pitchFamily="18" charset="0"/>
                          </a:rPr>
                        </m:ctrlPr>
                      </m:dPr>
                      <m:e>
                        <m:r>
                          <a:rPr lang="en-US" b="0" i="1" smtClean="0">
                            <a:latin typeface="Cambria Math" panose="02040503050406030204" pitchFamily="18" charset="0"/>
                          </a:rPr>
                          <m:t>150</m:t>
                        </m:r>
                      </m:e>
                    </m:d>
                    <m:r>
                      <a:rPr lang="en-US" b="0" i="1" smtClean="0">
                        <a:latin typeface="Cambria Math" panose="02040503050406030204" pitchFamily="18" charset="0"/>
                      </a:rPr>
                      <m:t>=45000</m:t>
                    </m:r>
                  </m:oMath>
                </a14:m>
                <a:r>
                  <a:rPr lang="en-US" dirty="0"/>
                  <a:t>  </a:t>
                </a:r>
              </a:p>
              <a:p>
                <a14:m>
                  <m:oMath xmlns:m="http://schemas.openxmlformats.org/officeDocument/2006/math">
                    <m:r>
                      <a:rPr lang="en-US" i="1">
                        <a:latin typeface="Cambria Math" panose="02040503050406030204" pitchFamily="18" charset="0"/>
                      </a:rPr>
                      <m:t>𝐴</m:t>
                    </m:r>
                    <m:d>
                      <m:dPr>
                        <m:ctrlPr>
                          <a:rPr lang="en-US" i="1">
                            <a:latin typeface="Cambria Math" panose="02040503050406030204" pitchFamily="18" charset="0"/>
                          </a:rPr>
                        </m:ctrlPr>
                      </m:dPr>
                      <m:e>
                        <m:r>
                          <a:rPr lang="en-US" b="0" i="1" smtClean="0">
                            <a:latin typeface="Cambria Math" panose="02040503050406030204" pitchFamily="18" charset="0"/>
                          </a:rPr>
                          <m:t>30</m:t>
                        </m:r>
                        <m:r>
                          <a:rPr lang="en-US" i="1">
                            <a:latin typeface="Cambria Math" panose="02040503050406030204" pitchFamily="18" charset="0"/>
                          </a:rPr>
                          <m:t>0</m:t>
                        </m:r>
                      </m:e>
                    </m:d>
                    <m:r>
                      <a:rPr lang="en-US" i="1">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30</m:t>
                            </m:r>
                            <m:r>
                              <a:rPr lang="en-US" i="1">
                                <a:latin typeface="Cambria Math" panose="02040503050406030204" pitchFamily="18" charset="0"/>
                              </a:rPr>
                              <m:t>0</m:t>
                            </m:r>
                          </m:e>
                        </m:d>
                      </m:e>
                      <m:sup>
                        <m:r>
                          <a:rPr lang="en-US" i="1">
                            <a:latin typeface="Cambria Math" panose="02040503050406030204" pitchFamily="18" charset="0"/>
                          </a:rPr>
                          <m:t>2</m:t>
                        </m:r>
                      </m:sup>
                    </m:sSup>
                    <m:r>
                      <a:rPr lang="en-US" i="1">
                        <a:latin typeface="Cambria Math" panose="02040503050406030204" pitchFamily="18" charset="0"/>
                      </a:rPr>
                      <m:t>+600</m:t>
                    </m:r>
                    <m:d>
                      <m:dPr>
                        <m:ctrlPr>
                          <a:rPr lang="en-US" i="1">
                            <a:latin typeface="Cambria Math" panose="02040503050406030204" pitchFamily="18" charset="0"/>
                          </a:rPr>
                        </m:ctrlPr>
                      </m:dPr>
                      <m:e>
                        <m:r>
                          <a:rPr lang="en-US" b="0" i="1" smtClean="0">
                            <a:latin typeface="Cambria Math" panose="02040503050406030204" pitchFamily="18" charset="0"/>
                          </a:rPr>
                          <m:t>30</m:t>
                        </m:r>
                        <m:r>
                          <a:rPr lang="en-US" i="1">
                            <a:latin typeface="Cambria Math" panose="02040503050406030204" pitchFamily="18" charset="0"/>
                          </a:rPr>
                          <m:t>0</m:t>
                        </m:r>
                      </m:e>
                    </m:d>
                    <m:r>
                      <a:rPr lang="en-US" i="1">
                        <a:latin typeface="Cambria Math" panose="02040503050406030204" pitchFamily="18" charset="0"/>
                      </a:rPr>
                      <m:t>=0</m:t>
                    </m:r>
                  </m:oMath>
                </a14:m>
                <a:r>
                  <a:rPr lang="en-US" dirty="0"/>
                  <a:t>   </a:t>
                </a:r>
              </a:p>
            </p:txBody>
          </p:sp>
        </mc:Choice>
        <mc:Fallback xmlns="">
          <p:sp>
            <p:nvSpPr>
              <p:cNvPr id="36" name="TextBox 35">
                <a:extLst>
                  <a:ext uri="{FF2B5EF4-FFF2-40B4-BE49-F238E27FC236}">
                    <a16:creationId xmlns:a16="http://schemas.microsoft.com/office/drawing/2014/main" id="{AD59DEBE-472E-4BD8-99C9-4774CA17C9FD}"/>
                  </a:ext>
                </a:extLst>
              </p:cNvPr>
              <p:cNvSpPr txBox="1">
                <a:spLocks noRot="1" noChangeAspect="1" noMove="1" noResize="1" noEditPoints="1" noAdjustHandles="1" noChangeArrowheads="1" noChangeShapeType="1" noTextEdit="1"/>
              </p:cNvSpPr>
              <p:nvPr/>
            </p:nvSpPr>
            <p:spPr>
              <a:xfrm>
                <a:off x="5421854" y="3316746"/>
                <a:ext cx="5023821" cy="258532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6831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4E96-FE85-4577-9D7C-171CE8CCA8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00F2ECE-8E17-4CAB-BDEF-C3C3394AA68A}"/>
              </a:ext>
            </a:extLst>
          </p:cNvPr>
          <p:cNvSpPr>
            <a:spLocks noGrp="1"/>
          </p:cNvSpPr>
          <p:nvPr>
            <p:ph idx="1"/>
          </p:nvPr>
        </p:nvSpPr>
        <p:spPr/>
        <p:txBody>
          <a:bodyPr/>
          <a:lstStyle/>
          <a:p>
            <a:pPr marL="0" indent="0">
              <a:buNone/>
            </a:pPr>
            <a:r>
              <a:rPr lang="en-US" sz="2200" dirty="0"/>
              <a:t>A farmer has 600 m of fencing and wishes to enclose a rectangular field.  One side of the field is against a country road that is already fenced, so the farmer needs to fence only the remaining sides of the field.  The farmer wants to enclose the maximum possible area and to use all the fencing.  What dimensions will achieve this goal?</a:t>
            </a:r>
          </a:p>
          <a:p>
            <a:pPr marL="0" indent="0">
              <a:buNone/>
            </a:pPr>
            <a:r>
              <a:rPr lang="en-US" sz="2200" dirty="0"/>
              <a:t>Example:</a:t>
            </a:r>
          </a:p>
          <a:p>
            <a:pPr marL="0" indent="0">
              <a:buNone/>
            </a:pPr>
            <a:endParaRPr lang="en-US" sz="2200" dirty="0"/>
          </a:p>
          <a:p>
            <a:pPr marL="0" indent="0">
              <a:buNone/>
            </a:pPr>
            <a:endParaRPr lang="en-US" dirty="0"/>
          </a:p>
        </p:txBody>
      </p:sp>
      <p:cxnSp>
        <p:nvCxnSpPr>
          <p:cNvPr id="5" name="Straight Connector 4">
            <a:extLst>
              <a:ext uri="{FF2B5EF4-FFF2-40B4-BE49-F238E27FC236}">
                <a16:creationId xmlns:a16="http://schemas.microsoft.com/office/drawing/2014/main" id="{6C54E006-10DD-4649-9822-B3B3627DF662}"/>
              </a:ext>
            </a:extLst>
          </p:cNvPr>
          <p:cNvCxnSpPr/>
          <p:nvPr/>
        </p:nvCxnSpPr>
        <p:spPr>
          <a:xfrm>
            <a:off x="1914862"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63B44D-BA13-4AA7-9F05-C159941D8D0A}"/>
              </a:ext>
            </a:extLst>
          </p:cNvPr>
          <p:cNvCxnSpPr/>
          <p:nvPr/>
        </p:nvCxnSpPr>
        <p:spPr>
          <a:xfrm>
            <a:off x="1914862" y="5174428"/>
            <a:ext cx="1861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5B9496-D398-45A0-882D-F01E698D6F5C}"/>
              </a:ext>
            </a:extLst>
          </p:cNvPr>
          <p:cNvCxnSpPr/>
          <p:nvPr/>
        </p:nvCxnSpPr>
        <p:spPr>
          <a:xfrm flipV="1">
            <a:off x="3775934" y="4399877"/>
            <a:ext cx="0" cy="774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AD2CEF-9187-4B5D-A830-5CC54D6A1AD5}"/>
              </a:ext>
            </a:extLst>
          </p:cNvPr>
          <p:cNvCxnSpPr/>
          <p:nvPr/>
        </p:nvCxnSpPr>
        <p:spPr>
          <a:xfrm>
            <a:off x="1194099" y="4399877"/>
            <a:ext cx="3367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1352B8-97A7-4061-BBCD-8BDEAE73C8CD}"/>
              </a:ext>
            </a:extLst>
          </p:cNvPr>
          <p:cNvCxnSpPr/>
          <p:nvPr/>
        </p:nvCxnSpPr>
        <p:spPr>
          <a:xfrm>
            <a:off x="1194099" y="3948056"/>
            <a:ext cx="337790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763C39-8429-4EA0-BCC3-8330A3DE2CE7}"/>
              </a:ext>
            </a:extLst>
          </p:cNvPr>
          <p:cNvSpPr txBox="1"/>
          <p:nvPr/>
        </p:nvSpPr>
        <p:spPr>
          <a:xfrm>
            <a:off x="2549562" y="3963077"/>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8DC255AC-1380-4535-BB5D-A84327CA704A}"/>
                  </a:ext>
                </a:extLst>
              </p14:cNvPr>
              <p14:cNvContentPartPr/>
              <p14:nvPr/>
            </p14:nvContentPartPr>
            <p14:xfrm>
              <a:off x="1902240" y="4416713"/>
              <a:ext cx="19440" cy="730080"/>
            </p14:xfrm>
          </p:contentPart>
        </mc:Choice>
        <mc:Fallback xmlns="">
          <p:pic>
            <p:nvPicPr>
              <p:cNvPr id="15" name="Ink 14">
                <a:extLst>
                  <a:ext uri="{FF2B5EF4-FFF2-40B4-BE49-F238E27FC236}">
                    <a16:creationId xmlns:a16="http://schemas.microsoft.com/office/drawing/2014/main" id="{8DC255AC-1380-4535-BB5D-A84327CA704A}"/>
                  </a:ext>
                </a:extLst>
              </p:cNvPr>
              <p:cNvPicPr/>
              <p:nvPr/>
            </p:nvPicPr>
            <p:blipFill>
              <a:blip r:embed="rId3"/>
              <a:stretch>
                <a:fillRect/>
              </a:stretch>
            </p:blipFill>
            <p:spPr>
              <a:xfrm>
                <a:off x="1884600" y="4399073"/>
                <a:ext cx="550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D2EDBEF4-28BC-498E-BD8C-24977DCD6891}"/>
                  </a:ext>
                </a:extLst>
              </p14:cNvPr>
              <p14:cNvContentPartPr/>
              <p14:nvPr/>
            </p14:nvContentPartPr>
            <p14:xfrm>
              <a:off x="3740760" y="4400873"/>
              <a:ext cx="43920" cy="729000"/>
            </p14:xfrm>
          </p:contentPart>
        </mc:Choice>
        <mc:Fallback xmlns="">
          <p:pic>
            <p:nvPicPr>
              <p:cNvPr id="16" name="Ink 15">
                <a:extLst>
                  <a:ext uri="{FF2B5EF4-FFF2-40B4-BE49-F238E27FC236}">
                    <a16:creationId xmlns:a16="http://schemas.microsoft.com/office/drawing/2014/main" id="{D2EDBEF4-28BC-498E-BD8C-24977DCD6891}"/>
                  </a:ext>
                </a:extLst>
              </p:cNvPr>
              <p:cNvPicPr/>
              <p:nvPr/>
            </p:nvPicPr>
            <p:blipFill>
              <a:blip r:embed="rId5"/>
              <a:stretch>
                <a:fillRect/>
              </a:stretch>
            </p:blipFill>
            <p:spPr>
              <a:xfrm>
                <a:off x="3723120" y="4382873"/>
                <a:ext cx="795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5700986-DC57-4DA1-97A4-0D1912F336A2}"/>
                  </a:ext>
                </a:extLst>
              </p14:cNvPr>
              <p14:cNvContentPartPr/>
              <p14:nvPr/>
            </p14:nvContentPartPr>
            <p14:xfrm>
              <a:off x="1937880" y="5096753"/>
              <a:ext cx="360" cy="360"/>
            </p14:xfrm>
          </p:contentPart>
        </mc:Choice>
        <mc:Fallback xmlns="">
          <p:pic>
            <p:nvPicPr>
              <p:cNvPr id="30" name="Ink 29">
                <a:extLst>
                  <a:ext uri="{FF2B5EF4-FFF2-40B4-BE49-F238E27FC236}">
                    <a16:creationId xmlns:a16="http://schemas.microsoft.com/office/drawing/2014/main" id="{65700986-DC57-4DA1-97A4-0D1912F336A2}"/>
                  </a:ext>
                </a:extLst>
              </p:cNvPr>
              <p:cNvPicPr/>
              <p:nvPr/>
            </p:nvPicPr>
            <p:blipFill>
              <a:blip r:embed="rId7"/>
              <a:stretch>
                <a:fillRect/>
              </a:stretch>
            </p:blipFill>
            <p:spPr>
              <a:xfrm>
                <a:off x="1919880" y="507875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D671C886-C3A3-4BBE-9127-F9B80204F646}"/>
                  </a:ext>
                </a:extLst>
              </p14:cNvPr>
              <p14:cNvContentPartPr/>
              <p14:nvPr/>
            </p14:nvContentPartPr>
            <p14:xfrm>
              <a:off x="1913760" y="5096753"/>
              <a:ext cx="1882080" cy="88920"/>
            </p14:xfrm>
          </p:contentPart>
        </mc:Choice>
        <mc:Fallback xmlns="">
          <p:pic>
            <p:nvPicPr>
              <p:cNvPr id="31" name="Ink 30">
                <a:extLst>
                  <a:ext uri="{FF2B5EF4-FFF2-40B4-BE49-F238E27FC236}">
                    <a16:creationId xmlns:a16="http://schemas.microsoft.com/office/drawing/2014/main" id="{D671C886-C3A3-4BBE-9127-F9B80204F646}"/>
                  </a:ext>
                </a:extLst>
              </p:cNvPr>
              <p:cNvPicPr/>
              <p:nvPr/>
            </p:nvPicPr>
            <p:blipFill>
              <a:blip r:embed="rId9"/>
              <a:stretch>
                <a:fillRect/>
              </a:stretch>
            </p:blipFill>
            <p:spPr>
              <a:xfrm>
                <a:off x="1895760" y="5078753"/>
                <a:ext cx="1917720" cy="124560"/>
              </a:xfrm>
              <a:prstGeom prst="rect">
                <a:avLst/>
              </a:prstGeom>
            </p:spPr>
          </p:pic>
        </mc:Fallback>
      </mc:AlternateContent>
      <p:sp>
        <p:nvSpPr>
          <p:cNvPr id="32" name="TextBox 31">
            <a:extLst>
              <a:ext uri="{FF2B5EF4-FFF2-40B4-BE49-F238E27FC236}">
                <a16:creationId xmlns:a16="http://schemas.microsoft.com/office/drawing/2014/main" id="{3E55ED45-887B-41D6-A1AD-66B600F2C228}"/>
              </a:ext>
            </a:extLst>
          </p:cNvPr>
          <p:cNvSpPr txBox="1"/>
          <p:nvPr/>
        </p:nvSpPr>
        <p:spPr>
          <a:xfrm>
            <a:off x="2275242" y="3341611"/>
            <a:ext cx="2377440" cy="369332"/>
          </a:xfrm>
          <a:prstGeom prst="rect">
            <a:avLst/>
          </a:prstGeom>
          <a:noFill/>
        </p:spPr>
        <p:txBody>
          <a:bodyPr wrap="square" rtlCol="0">
            <a:spAutoFit/>
          </a:bodyPr>
          <a:lstStyle/>
          <a:p>
            <a:r>
              <a:rPr lang="en-US" dirty="0"/>
              <a:t>Fencing in red</a:t>
            </a:r>
          </a:p>
        </p:txBody>
      </p:sp>
      <p:sp>
        <p:nvSpPr>
          <p:cNvPr id="33" name="TextBox 32">
            <a:extLst>
              <a:ext uri="{FF2B5EF4-FFF2-40B4-BE49-F238E27FC236}">
                <a16:creationId xmlns:a16="http://schemas.microsoft.com/office/drawing/2014/main" id="{464A77B1-D3AF-4FEF-A666-6A886B2BD045}"/>
              </a:ext>
            </a:extLst>
          </p:cNvPr>
          <p:cNvSpPr txBox="1"/>
          <p:nvPr/>
        </p:nvSpPr>
        <p:spPr>
          <a:xfrm>
            <a:off x="2420470" y="5213308"/>
            <a:ext cx="914400" cy="369332"/>
          </a:xfrm>
          <a:prstGeom prst="rect">
            <a:avLst/>
          </a:prstGeom>
          <a:noFill/>
        </p:spPr>
        <p:txBody>
          <a:bodyPr wrap="square" rtlCol="0">
            <a:spAutoFit/>
          </a:bodyPr>
          <a:lstStyle/>
          <a:p>
            <a:r>
              <a:rPr lang="en-US" dirty="0"/>
              <a:t>length</a:t>
            </a:r>
          </a:p>
        </p:txBody>
      </p:sp>
      <p:sp>
        <p:nvSpPr>
          <p:cNvPr id="34" name="TextBox 33">
            <a:extLst>
              <a:ext uri="{FF2B5EF4-FFF2-40B4-BE49-F238E27FC236}">
                <a16:creationId xmlns:a16="http://schemas.microsoft.com/office/drawing/2014/main" id="{3A5393BD-122D-4CD0-8B9F-1C6BC2D304B8}"/>
              </a:ext>
            </a:extLst>
          </p:cNvPr>
          <p:cNvSpPr txBox="1"/>
          <p:nvPr/>
        </p:nvSpPr>
        <p:spPr>
          <a:xfrm>
            <a:off x="1194099" y="4597087"/>
            <a:ext cx="914400" cy="369332"/>
          </a:xfrm>
          <a:prstGeom prst="rect">
            <a:avLst/>
          </a:prstGeom>
          <a:noFill/>
        </p:spPr>
        <p:txBody>
          <a:bodyPr wrap="square" rtlCol="0">
            <a:spAutoFit/>
          </a:bodyPr>
          <a:lstStyle/>
          <a:p>
            <a:r>
              <a:rPr lang="en-US" dirty="0"/>
              <a:t>width</a:t>
            </a:r>
          </a:p>
        </p:txBody>
      </p:sp>
      <p:sp>
        <p:nvSpPr>
          <p:cNvPr id="35" name="TextBox 34">
            <a:extLst>
              <a:ext uri="{FF2B5EF4-FFF2-40B4-BE49-F238E27FC236}">
                <a16:creationId xmlns:a16="http://schemas.microsoft.com/office/drawing/2014/main" id="{641E4273-2A35-406E-9396-84BB2022E97F}"/>
              </a:ext>
            </a:extLst>
          </p:cNvPr>
          <p:cNvSpPr txBox="1"/>
          <p:nvPr/>
        </p:nvSpPr>
        <p:spPr>
          <a:xfrm>
            <a:off x="3819854" y="4640730"/>
            <a:ext cx="914400" cy="369332"/>
          </a:xfrm>
          <a:prstGeom prst="rect">
            <a:avLst/>
          </a:prstGeom>
          <a:noFill/>
        </p:spPr>
        <p:txBody>
          <a:bodyPr wrap="square" rtlCol="0">
            <a:spAutoFit/>
          </a:bodyPr>
          <a:lstStyle/>
          <a:p>
            <a:r>
              <a:rPr lang="en-US" dirty="0"/>
              <a:t>width</a:t>
            </a:r>
          </a:p>
        </p:txBody>
      </p:sp>
      <p:sp>
        <p:nvSpPr>
          <p:cNvPr id="36" name="TextBox 35">
            <a:extLst>
              <a:ext uri="{FF2B5EF4-FFF2-40B4-BE49-F238E27FC236}">
                <a16:creationId xmlns:a16="http://schemas.microsoft.com/office/drawing/2014/main" id="{AD59DEBE-472E-4BD8-99C9-4774CA17C9FD}"/>
              </a:ext>
            </a:extLst>
          </p:cNvPr>
          <p:cNvSpPr txBox="1"/>
          <p:nvPr/>
        </p:nvSpPr>
        <p:spPr>
          <a:xfrm>
            <a:off x="5992009" y="3816628"/>
            <a:ext cx="4636546" cy="646331"/>
          </a:xfrm>
          <a:prstGeom prst="rect">
            <a:avLst/>
          </a:prstGeom>
          <a:noFill/>
        </p:spPr>
        <p:txBody>
          <a:bodyPr wrap="square" rtlCol="0">
            <a:spAutoFit/>
          </a:bodyPr>
          <a:lstStyle/>
          <a:p>
            <a:r>
              <a:rPr lang="en-US" dirty="0"/>
              <a:t>Therefore, the maximum area occurs with a length of 300 m and a width of 150 m.</a:t>
            </a:r>
          </a:p>
        </p:txBody>
      </p:sp>
    </p:spTree>
    <p:extLst>
      <p:ext uri="{BB962C8B-B14F-4D97-AF65-F5344CB8AC3E}">
        <p14:creationId xmlns:p14="http://schemas.microsoft.com/office/powerpoint/2010/main" val="1410275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indent="0">
              <a:buNone/>
            </a:pPr>
            <a:endParaRPr lang="en-US" dirty="0"/>
          </a:p>
        </p:txBody>
      </p:sp>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3"/>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5"/>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7"/>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9"/>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1"/>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3"/>
              <a:stretch>
                <a:fillRect/>
              </a:stretch>
            </p:blipFill>
            <p:spPr>
              <a:xfrm>
                <a:off x="8708033" y="3069212"/>
                <a:ext cx="63720" cy="881640"/>
              </a:xfrm>
              <a:prstGeom prst="rect">
                <a:avLst/>
              </a:prstGeom>
            </p:spPr>
          </p:pic>
        </mc:Fallback>
      </mc:AlternateContent>
    </p:spTree>
    <p:extLst>
      <p:ext uri="{BB962C8B-B14F-4D97-AF65-F5344CB8AC3E}">
        <p14:creationId xmlns:p14="http://schemas.microsoft.com/office/powerpoint/2010/main" val="1819578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endParaRPr lang="en-US" sz="2000" dirty="0"/>
          </a:p>
          <a:p>
            <a:pPr marL="0" lvl="0" indent="0">
              <a:buNone/>
            </a:pPr>
            <a:r>
              <a:rPr lang="en-US" sz="2000" dirty="0"/>
              <a:t>Just like with the last question, we could use quadratic</a:t>
            </a:r>
          </a:p>
          <a:p>
            <a:pPr marL="0" lvl="0" indent="0">
              <a:buNone/>
            </a:pPr>
            <a:r>
              <a:rPr lang="en-US" sz="2000" dirty="0"/>
              <a:t>principles from earlier grades for this solution, but instead</a:t>
            </a:r>
          </a:p>
          <a:p>
            <a:pPr marL="0" lvl="0" indent="0">
              <a:buNone/>
            </a:pPr>
            <a:r>
              <a:rPr lang="en-US" sz="2000" dirty="0"/>
              <a:t>we’ll use the optimization algorithm.</a:t>
            </a:r>
          </a:p>
          <a:p>
            <a:pPr marL="0" indent="0">
              <a:buNone/>
            </a:pPr>
            <a:endParaRPr lang="en-US" dirty="0"/>
          </a:p>
        </p:txBody>
      </p:sp>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3"/>
              <a:stretch>
                <a:fillRect/>
              </a:stretch>
            </p:blipFill>
            <p:spPr>
              <a:xfrm>
                <a:off x="7096959" y="3069572"/>
                <a:ext cx="57394"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5"/>
              <a:stretch>
                <a:fillRect/>
              </a:stretch>
            </p:blipFill>
            <p:spPr>
              <a:xfrm>
                <a:off x="8710553" y="309153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7"/>
              <a:stretch>
                <a:fillRect/>
              </a:stretch>
            </p:blipFill>
            <p:spPr>
              <a:xfrm>
                <a:off x="10262573" y="3056252"/>
                <a:ext cx="58194"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9"/>
              <a:stretch>
                <a:fillRect/>
              </a:stretch>
            </p:blipFill>
            <p:spPr>
              <a:xfrm>
                <a:off x="709091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1"/>
              <a:stretch>
                <a:fillRect/>
              </a:stretch>
            </p:blipFill>
            <p:spPr>
              <a:xfrm>
                <a:off x="710639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3"/>
              <a:stretch>
                <a:fillRect/>
              </a:stretch>
            </p:blipFill>
            <p:spPr>
              <a:xfrm>
                <a:off x="8708261" y="3069212"/>
                <a:ext cx="63269" cy="881640"/>
              </a:xfrm>
              <a:prstGeom prst="rect">
                <a:avLst/>
              </a:prstGeom>
            </p:spPr>
          </p:pic>
        </mc:Fallback>
      </mc:AlternateContent>
    </p:spTree>
    <p:extLst>
      <p:ext uri="{BB962C8B-B14F-4D97-AF65-F5344CB8AC3E}">
        <p14:creationId xmlns:p14="http://schemas.microsoft.com/office/powerpoint/2010/main" val="283242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normAutofit/>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r>
                  <a:rPr lang="en-US" sz="2000" dirty="0"/>
                  <a:t>We are trying to maximize the overall area</a:t>
                </a:r>
              </a:p>
              <a:p>
                <a:pPr marL="0" lvl="0" indent="0">
                  <a:buNone/>
                </a:pP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𝑙𝑤</m:t>
                    </m:r>
                  </m:oMath>
                </a14:m>
                <a:r>
                  <a:rPr lang="en-US" sz="2000" dirty="0"/>
                  <a:t>   </a:t>
                </a:r>
              </a:p>
              <a:p>
                <a:pPr marL="0" lvl="0" indent="0">
                  <a:buNone/>
                </a:pPr>
                <a:r>
                  <a:rPr lang="en-US" sz="2000" dirty="0"/>
                  <a:t>We know that the total amount of fencing is 600</a:t>
                </a:r>
              </a:p>
              <a:p>
                <a:pPr marL="0" lvl="0" indent="0">
                  <a:buNone/>
                </a:pPr>
                <a:r>
                  <a:rPr lang="en-US" sz="2000" dirty="0"/>
                  <a:t>This means that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m:t>
                    </m:r>
                    <m:r>
                      <a:rPr lang="en-US" sz="2000" b="0" i="1" smtClean="0">
                        <a:latin typeface="Cambria Math" panose="02040503050406030204" pitchFamily="18" charset="0"/>
                      </a:rPr>
                      <m:t>𝑤</m:t>
                    </m:r>
                    <m:r>
                      <a:rPr lang="en-US" sz="2000" b="0" i="1" smtClean="0">
                        <a:latin typeface="Cambria Math" panose="02040503050406030204" pitchFamily="18" charset="0"/>
                      </a:rPr>
                      <m:t>=600</m:t>
                    </m:r>
                  </m:oMath>
                </a14:m>
                <a:r>
                  <a:rPr lang="en-US" sz="2000" dirty="0"/>
                  <a:t>  </a:t>
                </a:r>
              </a:p>
              <a:p>
                <a:pPr marL="0" lvl="0" indent="0">
                  <a:buNone/>
                </a:pPr>
                <a:r>
                  <a:rPr lang="en-US" sz="2000" dirty="0"/>
                  <a:t>Therefore,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=600−3</m:t>
                    </m:r>
                    <m:r>
                      <a:rPr lang="en-US" sz="2000" b="0" i="1" smtClean="0">
                        <a:latin typeface="Cambria Math" panose="02040503050406030204" pitchFamily="18" charset="0"/>
                      </a:rPr>
                      <m:t>𝑤</m:t>
                    </m:r>
                  </m:oMath>
                </a14:m>
                <a:r>
                  <a:rPr lang="en-US" sz="2000" dirty="0"/>
                  <a:t>   </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600−3</m:t>
                        </m:r>
                        <m:r>
                          <a:rPr lang="en-US" sz="2000" b="0" i="1" smtClean="0">
                            <a:latin typeface="Cambria Math" panose="02040503050406030204" pitchFamily="18" charset="0"/>
                          </a:rPr>
                          <m:t>𝑤</m:t>
                        </m:r>
                      </m:e>
                    </m:d>
                    <m:r>
                      <a:rPr lang="en-US" sz="2000" b="0" i="1" smtClean="0">
                        <a:latin typeface="Cambria Math" panose="02040503050406030204" pitchFamily="18" charset="0"/>
                      </a:rPr>
                      <m:t>𝑤</m:t>
                    </m:r>
                  </m:oMath>
                </a14:m>
                <a:r>
                  <a:rPr lang="en-US" sz="2000" dirty="0"/>
                  <a:t>   </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=600</m:t>
                    </m:r>
                    <m:r>
                      <a:rPr lang="en-US" sz="2000" b="0" i="1" smtClean="0">
                        <a:latin typeface="Cambria Math" panose="02040503050406030204" pitchFamily="18" charset="0"/>
                      </a:rPr>
                      <m:t>𝑤</m:t>
                    </m:r>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oMath>
                </a14:m>
                <a:r>
                  <a:rPr lang="en-US" sz="2000" dirty="0"/>
                  <a:t>   </a:t>
                </a:r>
              </a:p>
            </p:txBody>
          </p:sp>
        </mc:Choice>
        <mc:Fallback xmlns="">
          <p:sp>
            <p:nvSpPr>
              <p:cNvPr id="3" name="Content Placeholder 2">
                <a:extLst>
                  <a:ext uri="{FF2B5EF4-FFF2-40B4-BE49-F238E27FC236}">
                    <a16:creationId xmlns:a16="http://schemas.microsoft.com/office/drawing/2014/main" id="{A57B7D42-FE8C-4859-94B1-CD06DB2F35AC}"/>
                  </a:ext>
                </a:extLst>
              </p:cNvPr>
              <p:cNvSpPr>
                <a:spLocks noGrp="1" noRot="1" noChangeAspect="1" noMove="1" noResize="1" noEditPoints="1" noAdjustHandles="1" noChangeArrowheads="1" noChangeShapeType="1" noTextEdit="1"/>
              </p:cNvSpPr>
              <p:nvPr>
                <p:ph idx="1"/>
              </p:nvPr>
            </p:nvSpPr>
            <p:spPr>
              <a:blipFill>
                <a:blip r:embed="rId3"/>
                <a:stretch>
                  <a:fillRect l="-638" t="-1401" r="-87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5"/>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7"/>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9"/>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11"/>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3"/>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5"/>
              <a:stretch>
                <a:fillRect/>
              </a:stretch>
            </p:blipFill>
            <p:spPr>
              <a:xfrm>
                <a:off x="8708033" y="3069212"/>
                <a:ext cx="63720" cy="881640"/>
              </a:xfrm>
              <a:prstGeom prst="rect">
                <a:avLst/>
              </a:prstGeom>
            </p:spPr>
          </p:pic>
        </mc:Fallback>
      </mc:AlternateContent>
      <p:sp>
        <p:nvSpPr>
          <p:cNvPr id="4" name="TextBox 3">
            <a:extLst>
              <a:ext uri="{FF2B5EF4-FFF2-40B4-BE49-F238E27FC236}">
                <a16:creationId xmlns:a16="http://schemas.microsoft.com/office/drawing/2014/main" id="{7B3C7CC9-3510-4E47-832B-B436052C6F93}"/>
              </a:ext>
            </a:extLst>
          </p:cNvPr>
          <p:cNvSpPr txBox="1"/>
          <p:nvPr/>
        </p:nvSpPr>
        <p:spPr>
          <a:xfrm>
            <a:off x="8336876" y="3997257"/>
            <a:ext cx="802794" cy="369332"/>
          </a:xfrm>
          <a:prstGeom prst="rect">
            <a:avLst/>
          </a:prstGeom>
          <a:noFill/>
        </p:spPr>
        <p:txBody>
          <a:bodyPr wrap="square" rtlCol="0">
            <a:spAutoFit/>
          </a:bodyPr>
          <a:lstStyle/>
          <a:p>
            <a:r>
              <a:rPr lang="en-US" dirty="0"/>
              <a:t>length</a:t>
            </a:r>
          </a:p>
        </p:txBody>
      </p:sp>
      <p:sp>
        <p:nvSpPr>
          <p:cNvPr id="6" name="TextBox 5">
            <a:extLst>
              <a:ext uri="{FF2B5EF4-FFF2-40B4-BE49-F238E27FC236}">
                <a16:creationId xmlns:a16="http://schemas.microsoft.com/office/drawing/2014/main" id="{F5D6EF88-5D19-4B77-8534-1DBDA6364D6A}"/>
              </a:ext>
            </a:extLst>
          </p:cNvPr>
          <p:cNvSpPr txBox="1"/>
          <p:nvPr/>
        </p:nvSpPr>
        <p:spPr>
          <a:xfrm>
            <a:off x="7162586" y="3335873"/>
            <a:ext cx="756176"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F5A47786-A819-4B11-9E20-5DB49C5E748D}"/>
              </a:ext>
            </a:extLst>
          </p:cNvPr>
          <p:cNvSpPr txBox="1"/>
          <p:nvPr/>
        </p:nvSpPr>
        <p:spPr>
          <a:xfrm>
            <a:off x="8682086" y="3311835"/>
            <a:ext cx="914400" cy="369332"/>
          </a:xfrm>
          <a:prstGeom prst="rect">
            <a:avLst/>
          </a:prstGeom>
          <a:noFill/>
        </p:spPr>
        <p:txBody>
          <a:bodyPr wrap="square" rtlCol="0">
            <a:spAutoFit/>
          </a:bodyPr>
          <a:lstStyle/>
          <a:p>
            <a:r>
              <a:rPr lang="en-US" dirty="0"/>
              <a:t>width</a:t>
            </a:r>
          </a:p>
        </p:txBody>
      </p:sp>
      <p:sp>
        <p:nvSpPr>
          <p:cNvPr id="10" name="TextBox 9">
            <a:extLst>
              <a:ext uri="{FF2B5EF4-FFF2-40B4-BE49-F238E27FC236}">
                <a16:creationId xmlns:a16="http://schemas.microsoft.com/office/drawing/2014/main" id="{468E9911-5BB8-4A7C-ACB2-D448A26362A0}"/>
              </a:ext>
            </a:extLst>
          </p:cNvPr>
          <p:cNvSpPr txBox="1"/>
          <p:nvPr/>
        </p:nvSpPr>
        <p:spPr>
          <a:xfrm>
            <a:off x="10291853" y="3331532"/>
            <a:ext cx="914400" cy="369332"/>
          </a:xfrm>
          <a:prstGeom prst="rect">
            <a:avLst/>
          </a:prstGeom>
          <a:noFill/>
        </p:spPr>
        <p:txBody>
          <a:bodyPr wrap="square" rtlCol="0">
            <a:spAutoFit/>
          </a:bodyPr>
          <a:lstStyle/>
          <a:p>
            <a:r>
              <a:rPr lang="en-US" dirty="0"/>
              <a:t>width</a:t>
            </a:r>
          </a:p>
        </p:txBody>
      </p:sp>
    </p:spTree>
    <p:extLst>
      <p:ext uri="{BB962C8B-B14F-4D97-AF65-F5344CB8AC3E}">
        <p14:creationId xmlns:p14="http://schemas.microsoft.com/office/powerpoint/2010/main" val="4267344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normAutofit/>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+600</m:t>
                    </m:r>
                    <m:r>
                      <a:rPr lang="en-US" sz="2000" b="0" i="1" smtClean="0">
                        <a:latin typeface="Cambria Math" panose="02040503050406030204" pitchFamily="18" charset="0"/>
                      </a:rPr>
                      <m:t>𝑤</m:t>
                    </m:r>
                  </m:oMath>
                </a14:m>
                <a:r>
                  <a:rPr lang="en-US" sz="2000" dirty="0"/>
                  <a:t>   </a:t>
                </a:r>
              </a:p>
              <a:p>
                <a:pPr marL="0" lvl="0" indent="0">
                  <a:buNone/>
                </a:pPr>
                <a:r>
                  <a:rPr lang="en-US" sz="2000" dirty="0"/>
                  <a:t>Let’s consider the domain.</a:t>
                </a:r>
              </a:p>
              <a:p>
                <a:pPr marL="0" lvl="0" indent="0">
                  <a:buNone/>
                </a:pPr>
                <a:r>
                  <a:rPr lang="en-US" sz="2000" dirty="0"/>
                  <a:t>The minimum possible value for w is 0</a:t>
                </a:r>
              </a:p>
              <a:p>
                <a:pPr marL="0" lvl="0" indent="0">
                  <a:buNone/>
                </a:pPr>
                <a:r>
                  <a:rPr lang="en-US" sz="2000" dirty="0"/>
                  <a:t>The maximum possible value is 200 because there are three widths and we have 600 m of fence.</a:t>
                </a:r>
              </a:p>
              <a:p>
                <a:pPr marL="0" lvl="0" indent="0">
                  <a:buNone/>
                </a:pPr>
                <a:r>
                  <a:rPr lang="en-US" sz="2000" dirty="0"/>
                  <a:t>Another way to think about this is to minimize the length, thereby maximizing the width.</a:t>
                </a:r>
              </a:p>
              <a:p>
                <a:pPr marL="0" lvl="0" indent="0">
                  <a:buNone/>
                </a:pPr>
                <a:r>
                  <a:rPr lang="en-US" sz="2000" dirty="0"/>
                  <a:t>The minimum length is 0. If the length is 0, then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+3</m:t>
                    </m:r>
                    <m:r>
                      <a:rPr lang="en-US" sz="2000" b="0" i="1" smtClean="0">
                        <a:latin typeface="Cambria Math" panose="02040503050406030204" pitchFamily="18" charset="0"/>
                      </a:rPr>
                      <m:t>𝑤</m:t>
                    </m:r>
                    <m:r>
                      <a:rPr lang="en-US" sz="2000" b="0" i="1" smtClean="0">
                        <a:latin typeface="Cambria Math" panose="02040503050406030204" pitchFamily="18" charset="0"/>
                      </a:rPr>
                      <m:t>=600</m:t>
                    </m:r>
                  </m:oMath>
                </a14:m>
                <a:r>
                  <a:rPr lang="en-US" sz="2000" dirty="0"/>
                  <a:t> becomes </a:t>
                </a:r>
                <a14:m>
                  <m:oMath xmlns:m="http://schemas.openxmlformats.org/officeDocument/2006/math">
                    <m:r>
                      <a:rPr lang="en-US" sz="2000" b="0" i="1" smtClean="0">
                        <a:latin typeface="Cambria Math" panose="02040503050406030204" pitchFamily="18" charset="0"/>
                      </a:rPr>
                      <m:t>0+3</m:t>
                    </m:r>
                    <m:r>
                      <a:rPr lang="en-US" sz="2000" b="0" i="1" smtClean="0">
                        <a:latin typeface="Cambria Math" panose="02040503050406030204" pitchFamily="18" charset="0"/>
                      </a:rPr>
                      <m:t>𝑤</m:t>
                    </m:r>
                    <m:r>
                      <a:rPr lang="en-US" sz="2000" b="0" i="1" smtClean="0">
                        <a:latin typeface="Cambria Math" panose="02040503050406030204" pitchFamily="18" charset="0"/>
                      </a:rPr>
                      <m:t>=600</m:t>
                    </m:r>
                  </m:oMath>
                </a14:m>
                <a:r>
                  <a:rPr lang="en-US" sz="2000" dirty="0"/>
                  <a:t> which means that </a:t>
                </a: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=200</m:t>
                    </m:r>
                  </m:oMath>
                </a14:m>
                <a:r>
                  <a:rPr lang="en-US" sz="2000" dirty="0"/>
                  <a:t>.</a:t>
                </a:r>
              </a:p>
            </p:txBody>
          </p:sp>
        </mc:Choice>
        <mc:Fallback xmlns="">
          <p:sp>
            <p:nvSpPr>
              <p:cNvPr id="3" name="Content Placeholder 2">
                <a:extLst>
                  <a:ext uri="{FF2B5EF4-FFF2-40B4-BE49-F238E27FC236}">
                    <a16:creationId xmlns:a16="http://schemas.microsoft.com/office/drawing/2014/main" id="{A57B7D42-FE8C-4859-94B1-CD06DB2F35AC}"/>
                  </a:ext>
                </a:extLst>
              </p:cNvPr>
              <p:cNvSpPr>
                <a:spLocks noGrp="1" noRot="1" noChangeAspect="1" noMove="1" noResize="1" noEditPoints="1" noAdjustHandles="1" noChangeArrowheads="1" noChangeShapeType="1" noTextEdit="1"/>
              </p:cNvSpPr>
              <p:nvPr>
                <p:ph idx="1"/>
              </p:nvPr>
            </p:nvSpPr>
            <p:spPr>
              <a:blipFill>
                <a:blip r:embed="rId3"/>
                <a:stretch>
                  <a:fillRect l="-638" t="-1401" r="-87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5"/>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7"/>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9"/>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11"/>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3"/>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5"/>
              <a:stretch>
                <a:fillRect/>
              </a:stretch>
            </p:blipFill>
            <p:spPr>
              <a:xfrm>
                <a:off x="8708033" y="3069212"/>
                <a:ext cx="63720" cy="881640"/>
              </a:xfrm>
              <a:prstGeom prst="rect">
                <a:avLst/>
              </a:prstGeom>
            </p:spPr>
          </p:pic>
        </mc:Fallback>
      </mc:AlternateContent>
      <p:sp>
        <p:nvSpPr>
          <p:cNvPr id="4" name="TextBox 3">
            <a:extLst>
              <a:ext uri="{FF2B5EF4-FFF2-40B4-BE49-F238E27FC236}">
                <a16:creationId xmlns:a16="http://schemas.microsoft.com/office/drawing/2014/main" id="{7B3C7CC9-3510-4E47-832B-B436052C6F93}"/>
              </a:ext>
            </a:extLst>
          </p:cNvPr>
          <p:cNvSpPr txBox="1"/>
          <p:nvPr/>
        </p:nvSpPr>
        <p:spPr>
          <a:xfrm>
            <a:off x="8336876" y="3997257"/>
            <a:ext cx="802794" cy="369332"/>
          </a:xfrm>
          <a:prstGeom prst="rect">
            <a:avLst/>
          </a:prstGeom>
          <a:noFill/>
        </p:spPr>
        <p:txBody>
          <a:bodyPr wrap="square" rtlCol="0">
            <a:spAutoFit/>
          </a:bodyPr>
          <a:lstStyle/>
          <a:p>
            <a:r>
              <a:rPr lang="en-US" dirty="0"/>
              <a:t>length</a:t>
            </a:r>
          </a:p>
        </p:txBody>
      </p:sp>
      <p:sp>
        <p:nvSpPr>
          <p:cNvPr id="6" name="TextBox 5">
            <a:extLst>
              <a:ext uri="{FF2B5EF4-FFF2-40B4-BE49-F238E27FC236}">
                <a16:creationId xmlns:a16="http://schemas.microsoft.com/office/drawing/2014/main" id="{F5D6EF88-5D19-4B77-8534-1DBDA6364D6A}"/>
              </a:ext>
            </a:extLst>
          </p:cNvPr>
          <p:cNvSpPr txBox="1"/>
          <p:nvPr/>
        </p:nvSpPr>
        <p:spPr>
          <a:xfrm>
            <a:off x="7162586" y="3335873"/>
            <a:ext cx="756176"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F5A47786-A819-4B11-9E20-5DB49C5E748D}"/>
              </a:ext>
            </a:extLst>
          </p:cNvPr>
          <p:cNvSpPr txBox="1"/>
          <p:nvPr/>
        </p:nvSpPr>
        <p:spPr>
          <a:xfrm>
            <a:off x="8682086" y="3311835"/>
            <a:ext cx="914400" cy="369332"/>
          </a:xfrm>
          <a:prstGeom prst="rect">
            <a:avLst/>
          </a:prstGeom>
          <a:noFill/>
        </p:spPr>
        <p:txBody>
          <a:bodyPr wrap="square" rtlCol="0">
            <a:spAutoFit/>
          </a:bodyPr>
          <a:lstStyle/>
          <a:p>
            <a:r>
              <a:rPr lang="en-US" dirty="0"/>
              <a:t>width</a:t>
            </a:r>
          </a:p>
        </p:txBody>
      </p:sp>
      <p:sp>
        <p:nvSpPr>
          <p:cNvPr id="10" name="TextBox 9">
            <a:extLst>
              <a:ext uri="{FF2B5EF4-FFF2-40B4-BE49-F238E27FC236}">
                <a16:creationId xmlns:a16="http://schemas.microsoft.com/office/drawing/2014/main" id="{468E9911-5BB8-4A7C-ACB2-D448A26362A0}"/>
              </a:ext>
            </a:extLst>
          </p:cNvPr>
          <p:cNvSpPr txBox="1"/>
          <p:nvPr/>
        </p:nvSpPr>
        <p:spPr>
          <a:xfrm>
            <a:off x="10291853" y="3331532"/>
            <a:ext cx="914400" cy="369332"/>
          </a:xfrm>
          <a:prstGeom prst="rect">
            <a:avLst/>
          </a:prstGeom>
          <a:noFill/>
        </p:spPr>
        <p:txBody>
          <a:bodyPr wrap="square" rtlCol="0">
            <a:spAutoFit/>
          </a:bodyPr>
          <a:lstStyle/>
          <a:p>
            <a:r>
              <a:rPr lang="en-US" dirty="0"/>
              <a:t>width</a:t>
            </a:r>
          </a:p>
        </p:txBody>
      </p:sp>
    </p:spTree>
    <p:extLst>
      <p:ext uri="{BB962C8B-B14F-4D97-AF65-F5344CB8AC3E}">
        <p14:creationId xmlns:p14="http://schemas.microsoft.com/office/powerpoint/2010/main" val="3002515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normAutofit lnSpcReduction="10000"/>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+600</m:t>
                    </m:r>
                    <m:r>
                      <a:rPr lang="en-US" sz="2000" b="0" i="1" smtClean="0">
                        <a:latin typeface="Cambria Math" panose="02040503050406030204" pitchFamily="18" charset="0"/>
                      </a:rPr>
                      <m:t>𝑤</m:t>
                    </m:r>
                  </m:oMath>
                </a14:m>
                <a:r>
                  <a:rPr lang="en-US" sz="2000" dirty="0"/>
                  <a:t>   </a:t>
                </a:r>
              </a:p>
              <a:p>
                <a:pPr marL="0" lvl="0" indent="0">
                  <a:buNone/>
                </a:pPr>
                <a:r>
                  <a:rPr lang="en-US" sz="2000" dirty="0"/>
                  <a:t>In short, the domain is </a:t>
                </a:r>
                <a14:m>
                  <m:oMath xmlns:m="http://schemas.openxmlformats.org/officeDocument/2006/math">
                    <m:r>
                      <a:rPr lang="en-US" sz="2000" b="0" i="1" smtClean="0">
                        <a:latin typeface="Cambria Math" panose="02040503050406030204" pitchFamily="18" charset="0"/>
                      </a:rPr>
                      <m:t>0&lt;</m:t>
                    </m:r>
                    <m:r>
                      <a:rPr lang="en-US" sz="2000" b="0" i="1" smtClean="0">
                        <a:latin typeface="Cambria Math" panose="02040503050406030204" pitchFamily="18" charset="0"/>
                      </a:rPr>
                      <m:t>𝑤</m:t>
                    </m:r>
                    <m:r>
                      <a:rPr lang="en-US" sz="2000" b="0" i="1" smtClean="0">
                        <a:latin typeface="Cambria Math" panose="02040503050406030204" pitchFamily="18" charset="0"/>
                      </a:rPr>
                      <m:t>&lt;200</m:t>
                    </m:r>
                  </m:oMath>
                </a14:m>
                <a:r>
                  <a:rPr lang="en-US" sz="2000" dirty="0"/>
                  <a:t>. It would also be</a:t>
                </a:r>
              </a:p>
              <a:p>
                <a:pPr marL="0" lvl="0" indent="0">
                  <a:buNone/>
                </a:pPr>
                <a:r>
                  <a:rPr lang="en-US" sz="2000" dirty="0"/>
                  <a:t>acceptable in this question to state </a:t>
                </a:r>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≤200</m:t>
                    </m:r>
                  </m:oMath>
                </a14:m>
                <a:r>
                  <a:rPr lang="en-US" sz="2000" dirty="0"/>
                  <a:t>.</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i="1">
                            <a:latin typeface="Cambria Math" panose="02040503050406030204" pitchFamily="18" charset="0"/>
                          </a:rPr>
                          <m:t>𝑤</m:t>
                        </m:r>
                      </m:e>
                    </m:d>
                    <m:r>
                      <a:rPr lang="en-US" sz="2000" i="1">
                        <a:latin typeface="Cambria Math" panose="02040503050406030204" pitchFamily="18" charset="0"/>
                      </a:rPr>
                      <m:t>=−3</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2</m:t>
                        </m:r>
                      </m:sup>
                    </m:sSup>
                    <m:r>
                      <a:rPr lang="en-US" sz="2000" i="1">
                        <a:latin typeface="Cambria Math" panose="02040503050406030204" pitchFamily="18" charset="0"/>
                      </a:rPr>
                      <m:t>+600</m:t>
                    </m:r>
                    <m:r>
                      <a:rPr lang="en-US" sz="2000" i="1">
                        <a:latin typeface="Cambria Math" panose="02040503050406030204" pitchFamily="18" charset="0"/>
                      </a:rPr>
                      <m:t>𝑤</m:t>
                    </m:r>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≤200</m:t>
                    </m:r>
                  </m:oMath>
                </a14:m>
                <a:r>
                  <a:rPr lang="en-US" sz="2000" dirty="0"/>
                  <a:t>  </a:t>
                </a:r>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=0</m:t>
                    </m:r>
                  </m:oMath>
                </a14:m>
                <a:r>
                  <a:rPr lang="en-US" sz="2000" dirty="0"/>
                  <a:t> implies that </a:t>
                </a:r>
                <a14:m>
                  <m:oMath xmlns:m="http://schemas.openxmlformats.org/officeDocument/2006/math">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+600=0</m:t>
                    </m:r>
                  </m:oMath>
                </a14:m>
                <a:endParaRPr lang="en-US" sz="2000" dirty="0"/>
              </a:p>
              <a:p>
                <a:pPr marL="0" indent="0">
                  <a:buNone/>
                </a:pPr>
                <a14:m>
                  <m:oMath xmlns:m="http://schemas.openxmlformats.org/officeDocument/2006/math">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=−600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=100</m:t>
                    </m:r>
                  </m:oMath>
                </a14:m>
                <a:r>
                  <a:rPr lang="en-US" sz="2000" dirty="0"/>
                  <a:t>  </a:t>
                </a:r>
              </a:p>
              <a:p>
                <a:pPr marL="0" indent="0">
                  <a:buNone/>
                </a:pPr>
                <a:r>
                  <a:rPr lang="en-US" sz="2000" dirty="0"/>
                  <a:t>   </a:t>
                </a:r>
              </a:p>
              <a:p>
                <a:pPr marL="0" lvl="0" indent="0">
                  <a:buNone/>
                </a:pPr>
                <a:endParaRPr lang="en-US" sz="2000" dirty="0"/>
              </a:p>
            </p:txBody>
          </p:sp>
        </mc:Choice>
        <mc:Fallback xmlns="">
          <p:sp>
            <p:nvSpPr>
              <p:cNvPr id="3" name="Content Placeholder 2">
                <a:extLst>
                  <a:ext uri="{FF2B5EF4-FFF2-40B4-BE49-F238E27FC236}">
                    <a16:creationId xmlns:a16="http://schemas.microsoft.com/office/drawing/2014/main" id="{A57B7D42-FE8C-4859-94B1-CD06DB2F35AC}"/>
                  </a:ext>
                </a:extLst>
              </p:cNvPr>
              <p:cNvSpPr>
                <a:spLocks noGrp="1" noRot="1" noChangeAspect="1" noMove="1" noResize="1" noEditPoints="1" noAdjustHandles="1" noChangeArrowheads="1" noChangeShapeType="1" noTextEdit="1"/>
              </p:cNvSpPr>
              <p:nvPr>
                <p:ph idx="1"/>
              </p:nvPr>
            </p:nvSpPr>
            <p:spPr>
              <a:blipFill>
                <a:blip r:embed="rId3"/>
                <a:stretch>
                  <a:fillRect l="-638" t="-1961" r="-87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5"/>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7"/>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9"/>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11"/>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3"/>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5"/>
              <a:stretch>
                <a:fillRect/>
              </a:stretch>
            </p:blipFill>
            <p:spPr>
              <a:xfrm>
                <a:off x="8708033" y="3069212"/>
                <a:ext cx="63720" cy="881640"/>
              </a:xfrm>
              <a:prstGeom prst="rect">
                <a:avLst/>
              </a:prstGeom>
            </p:spPr>
          </p:pic>
        </mc:Fallback>
      </mc:AlternateContent>
      <p:sp>
        <p:nvSpPr>
          <p:cNvPr id="4" name="TextBox 3">
            <a:extLst>
              <a:ext uri="{FF2B5EF4-FFF2-40B4-BE49-F238E27FC236}">
                <a16:creationId xmlns:a16="http://schemas.microsoft.com/office/drawing/2014/main" id="{7B3C7CC9-3510-4E47-832B-B436052C6F93}"/>
              </a:ext>
            </a:extLst>
          </p:cNvPr>
          <p:cNvSpPr txBox="1"/>
          <p:nvPr/>
        </p:nvSpPr>
        <p:spPr>
          <a:xfrm>
            <a:off x="8336876" y="3997257"/>
            <a:ext cx="802794" cy="369332"/>
          </a:xfrm>
          <a:prstGeom prst="rect">
            <a:avLst/>
          </a:prstGeom>
          <a:noFill/>
        </p:spPr>
        <p:txBody>
          <a:bodyPr wrap="square" rtlCol="0">
            <a:spAutoFit/>
          </a:bodyPr>
          <a:lstStyle/>
          <a:p>
            <a:r>
              <a:rPr lang="en-US" dirty="0"/>
              <a:t>length</a:t>
            </a:r>
          </a:p>
        </p:txBody>
      </p:sp>
      <p:sp>
        <p:nvSpPr>
          <p:cNvPr id="6" name="TextBox 5">
            <a:extLst>
              <a:ext uri="{FF2B5EF4-FFF2-40B4-BE49-F238E27FC236}">
                <a16:creationId xmlns:a16="http://schemas.microsoft.com/office/drawing/2014/main" id="{F5D6EF88-5D19-4B77-8534-1DBDA6364D6A}"/>
              </a:ext>
            </a:extLst>
          </p:cNvPr>
          <p:cNvSpPr txBox="1"/>
          <p:nvPr/>
        </p:nvSpPr>
        <p:spPr>
          <a:xfrm>
            <a:off x="7162586" y="3335873"/>
            <a:ext cx="756176"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F5A47786-A819-4B11-9E20-5DB49C5E748D}"/>
              </a:ext>
            </a:extLst>
          </p:cNvPr>
          <p:cNvSpPr txBox="1"/>
          <p:nvPr/>
        </p:nvSpPr>
        <p:spPr>
          <a:xfrm>
            <a:off x="8682086" y="3311835"/>
            <a:ext cx="914400" cy="369332"/>
          </a:xfrm>
          <a:prstGeom prst="rect">
            <a:avLst/>
          </a:prstGeom>
          <a:noFill/>
        </p:spPr>
        <p:txBody>
          <a:bodyPr wrap="square" rtlCol="0">
            <a:spAutoFit/>
          </a:bodyPr>
          <a:lstStyle/>
          <a:p>
            <a:r>
              <a:rPr lang="en-US" dirty="0"/>
              <a:t>width</a:t>
            </a:r>
          </a:p>
        </p:txBody>
      </p:sp>
      <p:sp>
        <p:nvSpPr>
          <p:cNvPr id="10" name="TextBox 9">
            <a:extLst>
              <a:ext uri="{FF2B5EF4-FFF2-40B4-BE49-F238E27FC236}">
                <a16:creationId xmlns:a16="http://schemas.microsoft.com/office/drawing/2014/main" id="{468E9911-5BB8-4A7C-ACB2-D448A26362A0}"/>
              </a:ext>
            </a:extLst>
          </p:cNvPr>
          <p:cNvSpPr txBox="1"/>
          <p:nvPr/>
        </p:nvSpPr>
        <p:spPr>
          <a:xfrm>
            <a:off x="10291853" y="3331532"/>
            <a:ext cx="914400" cy="369332"/>
          </a:xfrm>
          <a:prstGeom prst="rect">
            <a:avLst/>
          </a:prstGeom>
          <a:noFill/>
        </p:spPr>
        <p:txBody>
          <a:bodyPr wrap="square" rtlCol="0">
            <a:spAutoFit/>
          </a:bodyPr>
          <a:lstStyle/>
          <a:p>
            <a:r>
              <a:rPr lang="en-US" dirty="0"/>
              <a:t>width</a:t>
            </a:r>
          </a:p>
        </p:txBody>
      </p:sp>
    </p:spTree>
    <p:extLst>
      <p:ext uri="{BB962C8B-B14F-4D97-AF65-F5344CB8AC3E}">
        <p14:creationId xmlns:p14="http://schemas.microsoft.com/office/powerpoint/2010/main" val="250359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a:bodyPr>
          <a:lstStyle/>
          <a:p>
            <a:pPr marL="0" indent="0">
              <a:buNone/>
            </a:pPr>
            <a:r>
              <a:rPr lang="en-US" dirty="0"/>
              <a:t>Both minimum and maximum values are called optimum values.</a:t>
            </a:r>
          </a:p>
          <a:p>
            <a:pPr marL="0" indent="0">
              <a:buNone/>
            </a:pPr>
            <a:endParaRPr lang="en-US" dirty="0"/>
          </a:p>
          <a:p>
            <a:pPr marL="0" indent="0">
              <a:buNone/>
            </a:pPr>
            <a:r>
              <a:rPr lang="en-US" dirty="0"/>
              <a:t>The process of determining optimum values is called optimization.</a:t>
            </a:r>
          </a:p>
        </p:txBody>
      </p:sp>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p:spTree>
    <p:extLst>
      <p:ext uri="{BB962C8B-B14F-4D97-AF65-F5344CB8AC3E}">
        <p14:creationId xmlns:p14="http://schemas.microsoft.com/office/powerpoint/2010/main" val="2664491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normAutofit/>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+600</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=0+0=0</m:t>
                    </m:r>
                  </m:oMath>
                </a14:m>
                <a:r>
                  <a:rPr lang="en-US" sz="20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r>
                      <a:rPr lang="en-US" sz="2000" i="1">
                        <a:latin typeface="Cambria Math" panose="02040503050406030204" pitchFamily="18" charset="0"/>
                      </a:rPr>
                      <m:t>=−3</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e>
                      <m:sup>
                        <m:r>
                          <a:rPr lang="en-US" sz="2000" i="1">
                            <a:latin typeface="Cambria Math" panose="02040503050406030204" pitchFamily="18" charset="0"/>
                          </a:rPr>
                          <m:t>2</m:t>
                        </m:r>
                      </m:sup>
                    </m:sSup>
                    <m:r>
                      <a:rPr lang="en-US" sz="2000" i="1">
                        <a:latin typeface="Cambria Math" panose="02040503050406030204" pitchFamily="18" charset="0"/>
                      </a:rPr>
                      <m:t>+600</m:t>
                    </m:r>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oMath>
                </a14:m>
                <a:r>
                  <a:rPr lang="en-US" sz="2000" dirty="0"/>
                  <a:t>   </a:t>
                </a:r>
              </a:p>
              <a:p>
                <a:pPr marL="0" indent="0">
                  <a:buNone/>
                </a:pPr>
                <a:r>
                  <a:rPr lang="en-US" sz="2000" b="0" dirty="0"/>
                  <a:t>               </a:t>
                </a:r>
                <a14:m>
                  <m:oMath xmlns:m="http://schemas.openxmlformats.org/officeDocument/2006/math">
                    <m:r>
                      <a:rPr lang="en-US" sz="2000" b="0" i="1" smtClean="0">
                        <a:latin typeface="Cambria Math" panose="02040503050406030204" pitchFamily="18" charset="0"/>
                      </a:rPr>
                      <m:t>=−30000+60000</m:t>
                    </m:r>
                  </m:oMath>
                </a14:m>
                <a:r>
                  <a:rPr lang="en-US" sz="2000" dirty="0"/>
                  <a:t>  </a:t>
                </a:r>
              </a:p>
              <a:p>
                <a:pPr marL="0" indent="0">
                  <a:buNone/>
                </a:pPr>
                <a:r>
                  <a:rPr lang="en-US" sz="2000" b="0" dirty="0"/>
                  <a:t>               </a:t>
                </a:r>
                <a14:m>
                  <m:oMath xmlns:m="http://schemas.openxmlformats.org/officeDocument/2006/math">
                    <m:r>
                      <a:rPr lang="en-US" sz="2000" b="0" i="1" smtClean="0">
                        <a:latin typeface="Cambria Math" panose="02040503050406030204" pitchFamily="18" charset="0"/>
                      </a:rPr>
                      <m:t>=30000</m:t>
                    </m:r>
                  </m:oMath>
                </a14:m>
                <a:r>
                  <a:rPr lang="en-US" sz="20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r>
                      <a:rPr lang="en-US" sz="2000" i="1">
                        <a:latin typeface="Cambria Math" panose="02040503050406030204" pitchFamily="18" charset="0"/>
                      </a:rPr>
                      <m:t>=−3</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e>
                      <m:sup>
                        <m:r>
                          <a:rPr lang="en-US" sz="2000" i="1">
                            <a:latin typeface="Cambria Math" panose="02040503050406030204" pitchFamily="18" charset="0"/>
                          </a:rPr>
                          <m:t>2</m:t>
                        </m:r>
                      </m:sup>
                    </m:sSup>
                    <m:r>
                      <a:rPr lang="en-US" sz="2000" i="1">
                        <a:latin typeface="Cambria Math" panose="02040503050406030204" pitchFamily="18" charset="0"/>
                      </a:rPr>
                      <m:t>+600</m:t>
                    </m:r>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12</m:t>
                    </m:r>
                    <m:r>
                      <a:rPr lang="en-US" sz="2000" i="1">
                        <a:latin typeface="Cambria Math" panose="02040503050406030204" pitchFamily="18" charset="0"/>
                      </a:rPr>
                      <m:t>0000+</m:t>
                    </m:r>
                    <m:r>
                      <a:rPr lang="en-US" sz="2000" b="0" i="1" smtClean="0">
                        <a:latin typeface="Cambria Math" panose="02040503050406030204" pitchFamily="18" charset="0"/>
                      </a:rPr>
                      <m:t>12</m:t>
                    </m:r>
                    <m:r>
                      <a:rPr lang="en-US" sz="2000" i="1">
                        <a:latin typeface="Cambria Math" panose="02040503050406030204" pitchFamily="18" charset="0"/>
                      </a:rPr>
                      <m:t>0000</m:t>
                    </m:r>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a:t>
                </a:r>
              </a:p>
              <a:p>
                <a:pPr marL="0" indent="0">
                  <a:buNone/>
                </a:pPr>
                <a:endParaRPr lang="en-US" sz="2000" dirty="0"/>
              </a:p>
              <a:p>
                <a:pPr marL="0" lvl="0" indent="0">
                  <a:buNone/>
                </a:pPr>
                <a:endParaRPr lang="en-US" sz="2000" dirty="0"/>
              </a:p>
            </p:txBody>
          </p:sp>
        </mc:Choice>
        <mc:Fallback xmlns="">
          <p:sp>
            <p:nvSpPr>
              <p:cNvPr id="3" name="Content Placeholder 2">
                <a:extLst>
                  <a:ext uri="{FF2B5EF4-FFF2-40B4-BE49-F238E27FC236}">
                    <a16:creationId xmlns:a16="http://schemas.microsoft.com/office/drawing/2014/main" id="{A57B7D42-FE8C-4859-94B1-CD06DB2F35AC}"/>
                  </a:ext>
                </a:extLst>
              </p:cNvPr>
              <p:cNvSpPr>
                <a:spLocks noGrp="1" noRot="1" noChangeAspect="1" noMove="1" noResize="1" noEditPoints="1" noAdjustHandles="1" noChangeArrowheads="1" noChangeShapeType="1" noTextEdit="1"/>
              </p:cNvSpPr>
              <p:nvPr>
                <p:ph idx="1"/>
              </p:nvPr>
            </p:nvSpPr>
            <p:spPr>
              <a:blipFill>
                <a:blip r:embed="rId3"/>
                <a:stretch>
                  <a:fillRect l="-638" t="-1401" r="-87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5"/>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7"/>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9"/>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11"/>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3"/>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5"/>
              <a:stretch>
                <a:fillRect/>
              </a:stretch>
            </p:blipFill>
            <p:spPr>
              <a:xfrm>
                <a:off x="8708033" y="3069212"/>
                <a:ext cx="63720" cy="881640"/>
              </a:xfrm>
              <a:prstGeom prst="rect">
                <a:avLst/>
              </a:prstGeom>
            </p:spPr>
          </p:pic>
        </mc:Fallback>
      </mc:AlternateContent>
      <p:sp>
        <p:nvSpPr>
          <p:cNvPr id="4" name="TextBox 3">
            <a:extLst>
              <a:ext uri="{FF2B5EF4-FFF2-40B4-BE49-F238E27FC236}">
                <a16:creationId xmlns:a16="http://schemas.microsoft.com/office/drawing/2014/main" id="{7B3C7CC9-3510-4E47-832B-B436052C6F93}"/>
              </a:ext>
            </a:extLst>
          </p:cNvPr>
          <p:cNvSpPr txBox="1"/>
          <p:nvPr/>
        </p:nvSpPr>
        <p:spPr>
          <a:xfrm>
            <a:off x="8336876" y="3997257"/>
            <a:ext cx="802794" cy="369332"/>
          </a:xfrm>
          <a:prstGeom prst="rect">
            <a:avLst/>
          </a:prstGeom>
          <a:noFill/>
        </p:spPr>
        <p:txBody>
          <a:bodyPr wrap="square" rtlCol="0">
            <a:spAutoFit/>
          </a:bodyPr>
          <a:lstStyle/>
          <a:p>
            <a:r>
              <a:rPr lang="en-US" dirty="0"/>
              <a:t>length</a:t>
            </a:r>
          </a:p>
        </p:txBody>
      </p:sp>
      <p:sp>
        <p:nvSpPr>
          <p:cNvPr id="6" name="TextBox 5">
            <a:extLst>
              <a:ext uri="{FF2B5EF4-FFF2-40B4-BE49-F238E27FC236}">
                <a16:creationId xmlns:a16="http://schemas.microsoft.com/office/drawing/2014/main" id="{F5D6EF88-5D19-4B77-8534-1DBDA6364D6A}"/>
              </a:ext>
            </a:extLst>
          </p:cNvPr>
          <p:cNvSpPr txBox="1"/>
          <p:nvPr/>
        </p:nvSpPr>
        <p:spPr>
          <a:xfrm>
            <a:off x="7162586" y="3335873"/>
            <a:ext cx="756176"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F5A47786-A819-4B11-9E20-5DB49C5E748D}"/>
              </a:ext>
            </a:extLst>
          </p:cNvPr>
          <p:cNvSpPr txBox="1"/>
          <p:nvPr/>
        </p:nvSpPr>
        <p:spPr>
          <a:xfrm>
            <a:off x="8682086" y="3311835"/>
            <a:ext cx="914400" cy="369332"/>
          </a:xfrm>
          <a:prstGeom prst="rect">
            <a:avLst/>
          </a:prstGeom>
          <a:noFill/>
        </p:spPr>
        <p:txBody>
          <a:bodyPr wrap="square" rtlCol="0">
            <a:spAutoFit/>
          </a:bodyPr>
          <a:lstStyle/>
          <a:p>
            <a:r>
              <a:rPr lang="en-US" dirty="0"/>
              <a:t>width</a:t>
            </a:r>
          </a:p>
        </p:txBody>
      </p:sp>
      <p:sp>
        <p:nvSpPr>
          <p:cNvPr id="10" name="TextBox 9">
            <a:extLst>
              <a:ext uri="{FF2B5EF4-FFF2-40B4-BE49-F238E27FC236}">
                <a16:creationId xmlns:a16="http://schemas.microsoft.com/office/drawing/2014/main" id="{468E9911-5BB8-4A7C-ACB2-D448A26362A0}"/>
              </a:ext>
            </a:extLst>
          </p:cNvPr>
          <p:cNvSpPr txBox="1"/>
          <p:nvPr/>
        </p:nvSpPr>
        <p:spPr>
          <a:xfrm>
            <a:off x="10291853" y="3331532"/>
            <a:ext cx="914400" cy="369332"/>
          </a:xfrm>
          <a:prstGeom prst="rect">
            <a:avLst/>
          </a:prstGeom>
          <a:noFill/>
        </p:spPr>
        <p:txBody>
          <a:bodyPr wrap="square" rtlCol="0">
            <a:spAutoFit/>
          </a:bodyPr>
          <a:lstStyle/>
          <a:p>
            <a:r>
              <a:rPr lang="en-US" dirty="0"/>
              <a:t>width</a:t>
            </a:r>
          </a:p>
        </p:txBody>
      </p:sp>
    </p:spTree>
    <p:extLst>
      <p:ext uri="{BB962C8B-B14F-4D97-AF65-F5344CB8AC3E}">
        <p14:creationId xmlns:p14="http://schemas.microsoft.com/office/powerpoint/2010/main" val="376748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FDED-F332-4215-A45B-BC7F47C2B71B}"/>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B7D42-FE8C-4859-94B1-CD06DB2F35AC}"/>
                  </a:ext>
                </a:extLst>
              </p:cNvPr>
              <p:cNvSpPr>
                <a:spLocks noGrp="1"/>
              </p:cNvSpPr>
              <p:nvPr>
                <p:ph idx="1"/>
              </p:nvPr>
            </p:nvSpPr>
            <p:spPr/>
            <p:txBody>
              <a:bodyPr>
                <a:normAutofit/>
              </a:bodyPr>
              <a:lstStyle/>
              <a:p>
                <a:pPr marL="0" lvl="0" indent="0">
                  <a:buNone/>
                </a:pPr>
                <a:r>
                  <a:rPr lang="en-US" sz="2000" dirty="0"/>
                  <a:t>A woman wants to create a rectangular fenced in field as shown. She wants to divide it in half with a fence parallel to one of the sides.  She has 600 </a:t>
                </a:r>
                <a:r>
                  <a:rPr lang="en-US" sz="2000" dirty="0" err="1"/>
                  <a:t>metres</a:t>
                </a:r>
                <a:r>
                  <a:rPr lang="en-US" sz="2000" dirty="0"/>
                  <a:t> of fence with which to do the job.  Determine the maximum possible area.</a:t>
                </a:r>
              </a:p>
              <a:p>
                <a:pPr marL="0" lvl="0" indent="0">
                  <a:buNone/>
                </a:pPr>
                <a:r>
                  <a:rPr lang="en-US" sz="2000" dirty="0"/>
                  <a:t>Solution:</a:t>
                </a:r>
              </a:p>
              <a:p>
                <a:pPr marL="0" lvl="0" indent="0">
                  <a:buNone/>
                </a:pPr>
                <a14:m>
                  <m:oMath xmlns:m="http://schemas.openxmlformats.org/officeDocument/2006/math">
                    <m:r>
                      <a:rPr lang="en-US" sz="2000" b="0" i="1" smtClean="0">
                        <a:latin typeface="Cambria Math" panose="02040503050406030204" pitchFamily="18" charset="0"/>
                      </a:rPr>
                      <m:t>𝐴</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=−3</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+600</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=0+0=0</m:t>
                    </m:r>
                  </m:oMath>
                </a14:m>
                <a:r>
                  <a:rPr lang="en-US" sz="20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r>
                      <a:rPr lang="en-US" sz="2000" i="1">
                        <a:latin typeface="Cambria Math" panose="02040503050406030204" pitchFamily="18" charset="0"/>
                      </a:rPr>
                      <m:t>=−3</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e>
                      <m:sup>
                        <m:r>
                          <a:rPr lang="en-US" sz="2000" i="1">
                            <a:latin typeface="Cambria Math" panose="02040503050406030204" pitchFamily="18" charset="0"/>
                          </a:rPr>
                          <m:t>2</m:t>
                        </m:r>
                      </m:sup>
                    </m:sSup>
                    <m:r>
                      <a:rPr lang="en-US" sz="2000" i="1">
                        <a:latin typeface="Cambria Math" panose="02040503050406030204" pitchFamily="18" charset="0"/>
                      </a:rPr>
                      <m:t>+600</m:t>
                    </m:r>
                    <m:d>
                      <m:dPr>
                        <m:ctrlPr>
                          <a:rPr lang="en-US" sz="2000" i="1">
                            <a:latin typeface="Cambria Math" panose="02040503050406030204" pitchFamily="18" charset="0"/>
                          </a:rPr>
                        </m:ctrlPr>
                      </m:dPr>
                      <m:e>
                        <m:r>
                          <a:rPr lang="en-US" sz="2000" b="0" i="1" smtClean="0">
                            <a:latin typeface="Cambria Math" panose="02040503050406030204" pitchFamily="18" charset="0"/>
                          </a:rPr>
                          <m:t>10</m:t>
                        </m:r>
                        <m:r>
                          <a:rPr lang="en-US" sz="2000" i="1">
                            <a:latin typeface="Cambria Math" panose="02040503050406030204" pitchFamily="18" charset="0"/>
                          </a:rPr>
                          <m:t>0</m:t>
                        </m:r>
                      </m:e>
                    </m:d>
                  </m:oMath>
                </a14:m>
                <a:r>
                  <a:rPr lang="en-US" sz="2000" dirty="0"/>
                  <a:t>   </a:t>
                </a:r>
              </a:p>
              <a:p>
                <a:pPr marL="0" indent="0">
                  <a:buNone/>
                </a:pPr>
                <a:r>
                  <a:rPr lang="en-US" sz="2000" b="0" dirty="0"/>
                  <a:t>               </a:t>
                </a:r>
                <a14:m>
                  <m:oMath xmlns:m="http://schemas.openxmlformats.org/officeDocument/2006/math">
                    <m:r>
                      <a:rPr lang="en-US" sz="2000" b="0" i="1" smtClean="0">
                        <a:latin typeface="Cambria Math" panose="02040503050406030204" pitchFamily="18" charset="0"/>
                      </a:rPr>
                      <m:t>=−30000+60000</m:t>
                    </m:r>
                  </m:oMath>
                </a14:m>
                <a:r>
                  <a:rPr lang="en-US" sz="2000" dirty="0"/>
                  <a:t>  </a:t>
                </a:r>
              </a:p>
              <a:p>
                <a:pPr marL="0" indent="0">
                  <a:buNone/>
                </a:pPr>
                <a:r>
                  <a:rPr lang="en-US" sz="2000" b="0" dirty="0"/>
                  <a:t>               </a:t>
                </a:r>
                <a14:m>
                  <m:oMath xmlns:m="http://schemas.openxmlformats.org/officeDocument/2006/math">
                    <m:r>
                      <a:rPr lang="en-US" sz="2000" b="0" i="1" smtClean="0">
                        <a:latin typeface="Cambria Math" panose="02040503050406030204" pitchFamily="18" charset="0"/>
                      </a:rPr>
                      <m:t>=30000</m:t>
                    </m:r>
                  </m:oMath>
                </a14:m>
                <a:r>
                  <a:rPr lang="en-US" sz="2000" dirty="0"/>
                  <a:t>  </a:t>
                </a:r>
              </a:p>
              <a:p>
                <a:pPr marL="0" indent="0">
                  <a:buNone/>
                </a:pPr>
                <a14:m>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r>
                      <a:rPr lang="en-US" sz="2000" i="1">
                        <a:latin typeface="Cambria Math" panose="02040503050406030204" pitchFamily="18" charset="0"/>
                      </a:rPr>
                      <m:t>=−3</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e>
                      <m:sup>
                        <m:r>
                          <a:rPr lang="en-US" sz="2000" i="1">
                            <a:latin typeface="Cambria Math" panose="02040503050406030204" pitchFamily="18" charset="0"/>
                          </a:rPr>
                          <m:t>2</m:t>
                        </m:r>
                      </m:sup>
                    </m:sSup>
                    <m:r>
                      <a:rPr lang="en-US" sz="2000" i="1">
                        <a:latin typeface="Cambria Math" panose="02040503050406030204" pitchFamily="18" charset="0"/>
                      </a:rPr>
                      <m:t>+600</m:t>
                    </m:r>
                    <m:d>
                      <m:dPr>
                        <m:ctrlPr>
                          <a:rPr lang="en-US" sz="2000" i="1">
                            <a:latin typeface="Cambria Math" panose="02040503050406030204" pitchFamily="18" charset="0"/>
                          </a:rPr>
                        </m:ctrlPr>
                      </m:dPr>
                      <m:e>
                        <m:r>
                          <a:rPr lang="en-US" sz="2000" b="0" i="1" smtClean="0">
                            <a:latin typeface="Cambria Math" panose="02040503050406030204" pitchFamily="18" charset="0"/>
                          </a:rPr>
                          <m:t>2</m:t>
                        </m:r>
                        <m:r>
                          <a:rPr lang="en-US" sz="2000" i="1">
                            <a:latin typeface="Cambria Math" panose="02040503050406030204" pitchFamily="18" charset="0"/>
                          </a:rPr>
                          <m:t>00</m:t>
                        </m:r>
                      </m:e>
                    </m:d>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12</m:t>
                    </m:r>
                    <m:r>
                      <a:rPr lang="en-US" sz="2000" i="1">
                        <a:latin typeface="Cambria Math" panose="02040503050406030204" pitchFamily="18" charset="0"/>
                      </a:rPr>
                      <m:t>0000+</m:t>
                    </m:r>
                    <m:r>
                      <a:rPr lang="en-US" sz="2000" b="0" i="1" smtClean="0">
                        <a:latin typeface="Cambria Math" panose="02040503050406030204" pitchFamily="18" charset="0"/>
                      </a:rPr>
                      <m:t>12</m:t>
                    </m:r>
                    <m:r>
                      <a:rPr lang="en-US" sz="2000" i="1">
                        <a:latin typeface="Cambria Math" panose="02040503050406030204" pitchFamily="18" charset="0"/>
                      </a:rPr>
                      <m:t>0000</m:t>
                    </m:r>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a:t>
                </a:r>
              </a:p>
              <a:p>
                <a:pPr marL="0" indent="0">
                  <a:buNone/>
                </a:pPr>
                <a:endParaRPr lang="en-US" sz="2000" dirty="0"/>
              </a:p>
              <a:p>
                <a:pPr marL="0" lvl="0" indent="0">
                  <a:buNone/>
                </a:pPr>
                <a:endParaRPr lang="en-US" sz="2000" dirty="0"/>
              </a:p>
            </p:txBody>
          </p:sp>
        </mc:Choice>
        <mc:Fallback xmlns="">
          <p:sp>
            <p:nvSpPr>
              <p:cNvPr id="3" name="Content Placeholder 2">
                <a:extLst>
                  <a:ext uri="{FF2B5EF4-FFF2-40B4-BE49-F238E27FC236}">
                    <a16:creationId xmlns:a16="http://schemas.microsoft.com/office/drawing/2014/main" id="{A57B7D42-FE8C-4859-94B1-CD06DB2F35AC}"/>
                  </a:ext>
                </a:extLst>
              </p:cNvPr>
              <p:cNvSpPr>
                <a:spLocks noGrp="1" noRot="1" noChangeAspect="1" noMove="1" noResize="1" noEditPoints="1" noAdjustHandles="1" noChangeArrowheads="1" noChangeShapeType="1" noTextEdit="1"/>
              </p:cNvSpPr>
              <p:nvPr>
                <p:ph idx="1"/>
              </p:nvPr>
            </p:nvSpPr>
            <p:spPr>
              <a:blipFill>
                <a:blip r:embed="rId3"/>
                <a:stretch>
                  <a:fillRect l="-638" t="-1401" r="-87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8D4D7350-AB37-4E58-9CC5-828A6FEE303D}"/>
              </a:ext>
            </a:extLst>
          </p:cNvPr>
          <p:cNvCxnSpPr/>
          <p:nvPr/>
        </p:nvCxnSpPr>
        <p:spPr>
          <a:xfrm>
            <a:off x="6711884" y="3063711"/>
            <a:ext cx="39404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374548-DB37-4E5D-A499-EE98349EC693}"/>
              </a:ext>
            </a:extLst>
          </p:cNvPr>
          <p:cNvCxnSpPr/>
          <p:nvPr/>
        </p:nvCxnSpPr>
        <p:spPr>
          <a:xfrm>
            <a:off x="6711884" y="2639505"/>
            <a:ext cx="3902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E01042-D958-41A1-A234-52F1D474D741}"/>
              </a:ext>
            </a:extLst>
          </p:cNvPr>
          <p:cNvCxnSpPr/>
          <p:nvPr/>
        </p:nvCxnSpPr>
        <p:spPr>
          <a:xfrm>
            <a:off x="7136091"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24D846-938E-4D0E-BCDF-DC500E82BD87}"/>
              </a:ext>
            </a:extLst>
          </p:cNvPr>
          <p:cNvCxnSpPr/>
          <p:nvPr/>
        </p:nvCxnSpPr>
        <p:spPr>
          <a:xfrm>
            <a:off x="7117237" y="3978111"/>
            <a:ext cx="31674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2092E2-EDCE-49B8-A4CB-710A6B927968}"/>
              </a:ext>
            </a:extLst>
          </p:cNvPr>
          <p:cNvCxnSpPr/>
          <p:nvPr/>
        </p:nvCxnSpPr>
        <p:spPr>
          <a:xfrm flipV="1">
            <a:off x="10284643" y="3063711"/>
            <a:ext cx="0" cy="895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1DEC1A-9180-4F01-9EBE-AC89DC7C3536}"/>
              </a:ext>
            </a:extLst>
          </p:cNvPr>
          <p:cNvCxnSpPr/>
          <p:nvPr/>
        </p:nvCxnSpPr>
        <p:spPr>
          <a:xfrm flipV="1">
            <a:off x="8729221" y="3063711"/>
            <a:ext cx="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FB54DA4-CB5B-458A-8F41-479367F957CA}"/>
              </a:ext>
            </a:extLst>
          </p:cNvPr>
          <p:cNvSpPr txBox="1"/>
          <p:nvPr/>
        </p:nvSpPr>
        <p:spPr>
          <a:xfrm>
            <a:off x="8427563" y="2658359"/>
            <a:ext cx="914400" cy="369332"/>
          </a:xfrm>
          <a:prstGeom prst="rect">
            <a:avLst/>
          </a:prstGeom>
          <a:noFill/>
        </p:spPr>
        <p:txBody>
          <a:bodyPr wrap="square" rtlCol="0">
            <a:spAutoFit/>
          </a:bodyPr>
          <a:lstStyle/>
          <a:p>
            <a:r>
              <a:rPr lang="en-US" dirty="0"/>
              <a:t>road</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C3C5082-3352-4FD9-9293-E14CB8B51848}"/>
                  </a:ext>
                </a:extLst>
              </p14:cNvPr>
              <p14:cNvContentPartPr/>
              <p14:nvPr/>
            </p14:nvContentPartPr>
            <p14:xfrm>
              <a:off x="7114673" y="3087572"/>
              <a:ext cx="22320" cy="861120"/>
            </p14:xfrm>
          </p:contentPart>
        </mc:Choice>
        <mc:Fallback xmlns="">
          <p:pic>
            <p:nvPicPr>
              <p:cNvPr id="17" name="Ink 16">
                <a:extLst>
                  <a:ext uri="{FF2B5EF4-FFF2-40B4-BE49-F238E27FC236}">
                    <a16:creationId xmlns:a16="http://schemas.microsoft.com/office/drawing/2014/main" id="{FC3C5082-3352-4FD9-9293-E14CB8B51848}"/>
                  </a:ext>
                </a:extLst>
              </p:cNvPr>
              <p:cNvPicPr/>
              <p:nvPr/>
            </p:nvPicPr>
            <p:blipFill>
              <a:blip r:embed="rId5"/>
              <a:stretch>
                <a:fillRect/>
              </a:stretch>
            </p:blipFill>
            <p:spPr>
              <a:xfrm>
                <a:off x="7096673" y="3069932"/>
                <a:ext cx="5796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FE54C9C-55F6-48C4-9BBC-9EEDC743CC90}"/>
                  </a:ext>
                </a:extLst>
              </p14:cNvPr>
              <p14:cNvContentPartPr/>
              <p14:nvPr/>
            </p14:nvContentPartPr>
            <p14:xfrm>
              <a:off x="8728553" y="3109532"/>
              <a:ext cx="19440" cy="806040"/>
            </p14:xfrm>
          </p:contentPart>
        </mc:Choice>
        <mc:Fallback xmlns="">
          <p:pic>
            <p:nvPicPr>
              <p:cNvPr id="18" name="Ink 17">
                <a:extLst>
                  <a:ext uri="{FF2B5EF4-FFF2-40B4-BE49-F238E27FC236}">
                    <a16:creationId xmlns:a16="http://schemas.microsoft.com/office/drawing/2014/main" id="{DFE54C9C-55F6-48C4-9BBC-9EEDC743CC90}"/>
                  </a:ext>
                </a:extLst>
              </p:cNvPr>
              <p:cNvPicPr/>
              <p:nvPr/>
            </p:nvPicPr>
            <p:blipFill>
              <a:blip r:embed="rId7"/>
              <a:stretch>
                <a:fillRect/>
              </a:stretch>
            </p:blipFill>
            <p:spPr>
              <a:xfrm>
                <a:off x="8710553" y="3091892"/>
                <a:ext cx="55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FE14124-8A2C-4C6D-93D3-4EEFB5D5F325}"/>
                  </a:ext>
                </a:extLst>
              </p14:cNvPr>
              <p14:cNvContentPartPr/>
              <p14:nvPr/>
            </p14:nvContentPartPr>
            <p14:xfrm>
              <a:off x="10280873" y="3074252"/>
              <a:ext cx="21960" cy="904680"/>
            </p14:xfrm>
          </p:contentPart>
        </mc:Choice>
        <mc:Fallback xmlns="">
          <p:pic>
            <p:nvPicPr>
              <p:cNvPr id="19" name="Ink 18">
                <a:extLst>
                  <a:ext uri="{FF2B5EF4-FFF2-40B4-BE49-F238E27FC236}">
                    <a16:creationId xmlns:a16="http://schemas.microsoft.com/office/drawing/2014/main" id="{5FE14124-8A2C-4C6D-93D3-4EEFB5D5F325}"/>
                  </a:ext>
                </a:extLst>
              </p:cNvPr>
              <p:cNvPicPr/>
              <p:nvPr/>
            </p:nvPicPr>
            <p:blipFill>
              <a:blip r:embed="rId9"/>
              <a:stretch>
                <a:fillRect/>
              </a:stretch>
            </p:blipFill>
            <p:spPr>
              <a:xfrm>
                <a:off x="10263233" y="3056612"/>
                <a:ext cx="57600" cy="94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908FEC1-624B-4E51-9C06-0F53ABC82DF8}"/>
                  </a:ext>
                </a:extLst>
              </p14:cNvPr>
              <p14:cNvContentPartPr/>
              <p14:nvPr/>
            </p14:nvContentPartPr>
            <p14:xfrm>
              <a:off x="7108913" y="4017452"/>
              <a:ext cx="3960" cy="13320"/>
            </p14:xfrm>
          </p:contentPart>
        </mc:Choice>
        <mc:Fallback xmlns="">
          <p:pic>
            <p:nvPicPr>
              <p:cNvPr id="21" name="Ink 20">
                <a:extLst>
                  <a:ext uri="{FF2B5EF4-FFF2-40B4-BE49-F238E27FC236}">
                    <a16:creationId xmlns:a16="http://schemas.microsoft.com/office/drawing/2014/main" id="{F908FEC1-624B-4E51-9C06-0F53ABC82DF8}"/>
                  </a:ext>
                </a:extLst>
              </p:cNvPr>
              <p:cNvPicPr/>
              <p:nvPr/>
            </p:nvPicPr>
            <p:blipFill>
              <a:blip r:embed="rId11"/>
              <a:stretch>
                <a:fillRect/>
              </a:stretch>
            </p:blipFill>
            <p:spPr>
              <a:xfrm>
                <a:off x="7091273" y="3999452"/>
                <a:ext cx="396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FC08793A-3276-4F9D-871B-9F2EA7177C25}"/>
                  </a:ext>
                </a:extLst>
              </p14:cNvPr>
              <p14:cNvContentPartPr/>
              <p14:nvPr/>
            </p14:nvContentPartPr>
            <p14:xfrm>
              <a:off x="7124393" y="3944372"/>
              <a:ext cx="3140280" cy="38160"/>
            </p14:xfrm>
          </p:contentPart>
        </mc:Choice>
        <mc:Fallback xmlns="">
          <p:pic>
            <p:nvPicPr>
              <p:cNvPr id="23" name="Ink 22">
                <a:extLst>
                  <a:ext uri="{FF2B5EF4-FFF2-40B4-BE49-F238E27FC236}">
                    <a16:creationId xmlns:a16="http://schemas.microsoft.com/office/drawing/2014/main" id="{FC08793A-3276-4F9D-871B-9F2EA7177C25}"/>
                  </a:ext>
                </a:extLst>
              </p:cNvPr>
              <p:cNvPicPr/>
              <p:nvPr/>
            </p:nvPicPr>
            <p:blipFill>
              <a:blip r:embed="rId13"/>
              <a:stretch>
                <a:fillRect/>
              </a:stretch>
            </p:blipFill>
            <p:spPr>
              <a:xfrm>
                <a:off x="7106753" y="3926372"/>
                <a:ext cx="3175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0D65A4A0-EEF6-421D-8ABD-8DE52A765DFB}"/>
                  </a:ext>
                </a:extLst>
              </p14:cNvPr>
              <p14:cNvContentPartPr/>
              <p14:nvPr/>
            </p14:nvContentPartPr>
            <p14:xfrm>
              <a:off x="8726033" y="3087212"/>
              <a:ext cx="28080" cy="846000"/>
            </p14:xfrm>
          </p:contentPart>
        </mc:Choice>
        <mc:Fallback xmlns="">
          <p:pic>
            <p:nvPicPr>
              <p:cNvPr id="26" name="Ink 25">
                <a:extLst>
                  <a:ext uri="{FF2B5EF4-FFF2-40B4-BE49-F238E27FC236}">
                    <a16:creationId xmlns:a16="http://schemas.microsoft.com/office/drawing/2014/main" id="{0D65A4A0-EEF6-421D-8ABD-8DE52A765DFB}"/>
                  </a:ext>
                </a:extLst>
              </p:cNvPr>
              <p:cNvPicPr/>
              <p:nvPr/>
            </p:nvPicPr>
            <p:blipFill>
              <a:blip r:embed="rId15"/>
              <a:stretch>
                <a:fillRect/>
              </a:stretch>
            </p:blipFill>
            <p:spPr>
              <a:xfrm>
                <a:off x="8708033" y="3069212"/>
                <a:ext cx="63720" cy="881640"/>
              </a:xfrm>
              <a:prstGeom prst="rect">
                <a:avLst/>
              </a:prstGeom>
            </p:spPr>
          </p:pic>
        </mc:Fallback>
      </mc:AlternateContent>
      <p:sp>
        <p:nvSpPr>
          <p:cNvPr id="4" name="TextBox 3">
            <a:extLst>
              <a:ext uri="{FF2B5EF4-FFF2-40B4-BE49-F238E27FC236}">
                <a16:creationId xmlns:a16="http://schemas.microsoft.com/office/drawing/2014/main" id="{7B3C7CC9-3510-4E47-832B-B436052C6F93}"/>
              </a:ext>
            </a:extLst>
          </p:cNvPr>
          <p:cNvSpPr txBox="1"/>
          <p:nvPr/>
        </p:nvSpPr>
        <p:spPr>
          <a:xfrm>
            <a:off x="8336876" y="3997257"/>
            <a:ext cx="802794" cy="369332"/>
          </a:xfrm>
          <a:prstGeom prst="rect">
            <a:avLst/>
          </a:prstGeom>
          <a:noFill/>
        </p:spPr>
        <p:txBody>
          <a:bodyPr wrap="square" rtlCol="0">
            <a:spAutoFit/>
          </a:bodyPr>
          <a:lstStyle/>
          <a:p>
            <a:r>
              <a:rPr lang="en-US" dirty="0"/>
              <a:t>length</a:t>
            </a:r>
          </a:p>
        </p:txBody>
      </p:sp>
      <p:sp>
        <p:nvSpPr>
          <p:cNvPr id="6" name="TextBox 5">
            <a:extLst>
              <a:ext uri="{FF2B5EF4-FFF2-40B4-BE49-F238E27FC236}">
                <a16:creationId xmlns:a16="http://schemas.microsoft.com/office/drawing/2014/main" id="{F5D6EF88-5D19-4B77-8534-1DBDA6364D6A}"/>
              </a:ext>
            </a:extLst>
          </p:cNvPr>
          <p:cNvSpPr txBox="1"/>
          <p:nvPr/>
        </p:nvSpPr>
        <p:spPr>
          <a:xfrm>
            <a:off x="7162586" y="3335873"/>
            <a:ext cx="756176" cy="369332"/>
          </a:xfrm>
          <a:prstGeom prst="rect">
            <a:avLst/>
          </a:prstGeom>
          <a:noFill/>
        </p:spPr>
        <p:txBody>
          <a:bodyPr wrap="square" rtlCol="0">
            <a:spAutoFit/>
          </a:bodyPr>
          <a:lstStyle/>
          <a:p>
            <a:r>
              <a:rPr lang="en-US" dirty="0"/>
              <a:t>width</a:t>
            </a:r>
          </a:p>
        </p:txBody>
      </p:sp>
      <p:sp>
        <p:nvSpPr>
          <p:cNvPr id="8" name="TextBox 7">
            <a:extLst>
              <a:ext uri="{FF2B5EF4-FFF2-40B4-BE49-F238E27FC236}">
                <a16:creationId xmlns:a16="http://schemas.microsoft.com/office/drawing/2014/main" id="{F5A47786-A819-4B11-9E20-5DB49C5E748D}"/>
              </a:ext>
            </a:extLst>
          </p:cNvPr>
          <p:cNvSpPr txBox="1"/>
          <p:nvPr/>
        </p:nvSpPr>
        <p:spPr>
          <a:xfrm>
            <a:off x="8682086" y="3311835"/>
            <a:ext cx="914400" cy="369332"/>
          </a:xfrm>
          <a:prstGeom prst="rect">
            <a:avLst/>
          </a:prstGeom>
          <a:noFill/>
        </p:spPr>
        <p:txBody>
          <a:bodyPr wrap="square" rtlCol="0">
            <a:spAutoFit/>
          </a:bodyPr>
          <a:lstStyle/>
          <a:p>
            <a:r>
              <a:rPr lang="en-US" dirty="0"/>
              <a:t>width</a:t>
            </a:r>
          </a:p>
        </p:txBody>
      </p:sp>
      <p:sp>
        <p:nvSpPr>
          <p:cNvPr id="10" name="TextBox 9">
            <a:extLst>
              <a:ext uri="{FF2B5EF4-FFF2-40B4-BE49-F238E27FC236}">
                <a16:creationId xmlns:a16="http://schemas.microsoft.com/office/drawing/2014/main" id="{468E9911-5BB8-4A7C-ACB2-D448A26362A0}"/>
              </a:ext>
            </a:extLst>
          </p:cNvPr>
          <p:cNvSpPr txBox="1"/>
          <p:nvPr/>
        </p:nvSpPr>
        <p:spPr>
          <a:xfrm>
            <a:off x="10291853" y="3331532"/>
            <a:ext cx="914400" cy="369332"/>
          </a:xfrm>
          <a:prstGeom prst="rect">
            <a:avLst/>
          </a:prstGeom>
          <a:noFill/>
        </p:spPr>
        <p:txBody>
          <a:bodyPr wrap="square" rtlCol="0">
            <a:spAutoFit/>
          </a:bodyPr>
          <a:lstStyle/>
          <a:p>
            <a:r>
              <a:rPr lang="en-US" dirty="0"/>
              <a:t>width</a:t>
            </a:r>
          </a:p>
        </p:txBody>
      </p:sp>
      <p:sp>
        <p:nvSpPr>
          <p:cNvPr id="12" name="TextBox 11">
            <a:extLst>
              <a:ext uri="{FF2B5EF4-FFF2-40B4-BE49-F238E27FC236}">
                <a16:creationId xmlns:a16="http://schemas.microsoft.com/office/drawing/2014/main" id="{645A7199-CC14-4591-A6F9-DEF9B9D9A92C}"/>
              </a:ext>
            </a:extLst>
          </p:cNvPr>
          <p:cNvSpPr txBox="1"/>
          <p:nvPr/>
        </p:nvSpPr>
        <p:spPr>
          <a:xfrm>
            <a:off x="5687436" y="5116519"/>
            <a:ext cx="2897310" cy="646331"/>
          </a:xfrm>
          <a:prstGeom prst="rect">
            <a:avLst/>
          </a:prstGeom>
          <a:noFill/>
        </p:spPr>
        <p:txBody>
          <a:bodyPr wrap="square" rtlCol="0">
            <a:spAutoFit/>
          </a:bodyPr>
          <a:lstStyle/>
          <a:p>
            <a:r>
              <a:rPr lang="en-US" dirty="0"/>
              <a:t>Therefore, the maximum possible area is 30000 m²</a:t>
            </a:r>
          </a:p>
        </p:txBody>
      </p:sp>
    </p:spTree>
    <p:extLst>
      <p:ext uri="{BB962C8B-B14F-4D97-AF65-F5344CB8AC3E}">
        <p14:creationId xmlns:p14="http://schemas.microsoft.com/office/powerpoint/2010/main" val="1715905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endParaRPr lang="en-US" dirty="0"/>
          </a:p>
        </p:txBody>
      </p:sp>
    </p:spTree>
    <p:extLst>
      <p:ext uri="{BB962C8B-B14F-4D97-AF65-F5344CB8AC3E}">
        <p14:creationId xmlns:p14="http://schemas.microsoft.com/office/powerpoint/2010/main" val="167428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                                                          We start with this sheet of metal.</a:t>
            </a:r>
          </a:p>
          <a:p>
            <a:pPr marL="0" indent="0">
              <a:buNone/>
            </a:pPr>
            <a:r>
              <a:rPr lang="en-US" sz="2400" dirty="0"/>
              <a:t>                                                          Then, we cut a square of length x from each corner.</a:t>
            </a:r>
          </a:p>
        </p:txBody>
      </p:sp>
      <p:cxnSp>
        <p:nvCxnSpPr>
          <p:cNvPr id="11" name="Straight Connector 10">
            <a:extLst>
              <a:ext uri="{FF2B5EF4-FFF2-40B4-BE49-F238E27FC236}">
                <a16:creationId xmlns:a16="http://schemas.microsoft.com/office/drawing/2014/main" id="{03EFC1A6-723A-43D5-9B30-5EFB6ED328C6}"/>
              </a:ext>
            </a:extLst>
          </p:cNvPr>
          <p:cNvCxnSpPr/>
          <p:nvPr/>
        </p:nvCxnSpPr>
        <p:spPr>
          <a:xfrm>
            <a:off x="1715678" y="3429000"/>
            <a:ext cx="0" cy="1208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DE079D-F8FF-413A-8607-C412F3B2CE19}"/>
              </a:ext>
            </a:extLst>
          </p:cNvPr>
          <p:cNvCxnSpPr/>
          <p:nvPr/>
        </p:nvCxnSpPr>
        <p:spPr>
          <a:xfrm>
            <a:off x="1753386" y="3429000"/>
            <a:ext cx="27526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A514B1-EAF7-4618-9B73-AE9DCCEED152}"/>
              </a:ext>
            </a:extLst>
          </p:cNvPr>
          <p:cNvCxnSpPr/>
          <p:nvPr/>
        </p:nvCxnSpPr>
        <p:spPr>
          <a:xfrm>
            <a:off x="1715678" y="4637988"/>
            <a:ext cx="2771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0DFC2E-66EB-4DED-8DB8-AFD1393093B3}"/>
              </a:ext>
            </a:extLst>
          </p:cNvPr>
          <p:cNvCxnSpPr/>
          <p:nvPr/>
        </p:nvCxnSpPr>
        <p:spPr>
          <a:xfrm>
            <a:off x="4506012" y="3429000"/>
            <a:ext cx="0" cy="12089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1F757E4A-341A-4B79-9B55-4D288043BF65}"/>
                  </a:ext>
                </a:extLst>
              </p14:cNvPr>
              <p14:cNvContentPartPr/>
              <p14:nvPr/>
            </p14:nvContentPartPr>
            <p14:xfrm>
              <a:off x="2987993" y="3125732"/>
              <a:ext cx="271440" cy="209880"/>
            </p14:xfrm>
          </p:contentPart>
        </mc:Choice>
        <mc:Fallback xmlns="">
          <p:pic>
            <p:nvPicPr>
              <p:cNvPr id="20" name="Ink 19">
                <a:extLst>
                  <a:ext uri="{FF2B5EF4-FFF2-40B4-BE49-F238E27FC236}">
                    <a16:creationId xmlns:a16="http://schemas.microsoft.com/office/drawing/2014/main" id="{1F757E4A-341A-4B79-9B55-4D288043BF65}"/>
                  </a:ext>
                </a:extLst>
              </p:cNvPr>
              <p:cNvPicPr/>
              <p:nvPr/>
            </p:nvPicPr>
            <p:blipFill>
              <a:blip r:embed="rId3"/>
              <a:stretch>
                <a:fillRect/>
              </a:stretch>
            </p:blipFill>
            <p:spPr>
              <a:xfrm>
                <a:off x="2970353" y="3108092"/>
                <a:ext cx="307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71B92FAB-C68F-494C-A032-16293BC28967}"/>
                  </a:ext>
                </a:extLst>
              </p14:cNvPr>
              <p14:cNvContentPartPr/>
              <p14:nvPr/>
            </p14:nvContentPartPr>
            <p14:xfrm>
              <a:off x="1474913" y="3958052"/>
              <a:ext cx="226440" cy="192240"/>
            </p14:xfrm>
          </p:contentPart>
        </mc:Choice>
        <mc:Fallback xmlns="">
          <p:pic>
            <p:nvPicPr>
              <p:cNvPr id="26" name="Ink 25">
                <a:extLst>
                  <a:ext uri="{FF2B5EF4-FFF2-40B4-BE49-F238E27FC236}">
                    <a16:creationId xmlns:a16="http://schemas.microsoft.com/office/drawing/2014/main" id="{71B92FAB-C68F-494C-A032-16293BC28967}"/>
                  </a:ext>
                </a:extLst>
              </p:cNvPr>
              <p:cNvPicPr/>
              <p:nvPr/>
            </p:nvPicPr>
            <p:blipFill>
              <a:blip r:embed="rId5"/>
              <a:stretch>
                <a:fillRect/>
              </a:stretch>
            </p:blipFill>
            <p:spPr>
              <a:xfrm>
                <a:off x="1456942" y="3940086"/>
                <a:ext cx="262023" cy="227813"/>
              </a:xfrm>
              <a:prstGeom prst="rect">
                <a:avLst/>
              </a:prstGeom>
            </p:spPr>
          </p:pic>
        </mc:Fallback>
      </mc:AlternateContent>
    </p:spTree>
    <p:extLst>
      <p:ext uri="{BB962C8B-B14F-4D97-AF65-F5344CB8AC3E}">
        <p14:creationId xmlns:p14="http://schemas.microsoft.com/office/powerpoint/2010/main" val="705359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                                                          We start with this sheet of metal.</a:t>
            </a:r>
          </a:p>
          <a:p>
            <a:pPr marL="0" indent="0">
              <a:buNone/>
            </a:pPr>
            <a:r>
              <a:rPr lang="en-US" sz="2400" dirty="0"/>
              <a:t>                                                          Then, we cut a square of length x from each corner.</a:t>
            </a:r>
          </a:p>
        </p:txBody>
      </p:sp>
      <p:cxnSp>
        <p:nvCxnSpPr>
          <p:cNvPr id="5" name="Straight Connector 4">
            <a:extLst>
              <a:ext uri="{FF2B5EF4-FFF2-40B4-BE49-F238E27FC236}">
                <a16:creationId xmlns:a16="http://schemas.microsoft.com/office/drawing/2014/main" id="{95D8A794-9899-4786-B4E0-03DDD3F798A4}"/>
              </a:ext>
            </a:extLst>
          </p:cNvPr>
          <p:cNvCxnSpPr/>
          <p:nvPr/>
        </p:nvCxnSpPr>
        <p:spPr>
          <a:xfrm>
            <a:off x="2064470" y="3601039"/>
            <a:ext cx="1998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5E6B6C-C294-4D3E-A276-C8191D8633CF}"/>
              </a:ext>
            </a:extLst>
          </p:cNvPr>
          <p:cNvCxnSpPr/>
          <p:nvPr/>
        </p:nvCxnSpPr>
        <p:spPr>
          <a:xfrm>
            <a:off x="4044099"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246AF9-A3C4-4A79-86D2-C5A2AF2E9EFC}"/>
              </a:ext>
            </a:extLst>
          </p:cNvPr>
          <p:cNvCxnSpPr/>
          <p:nvPr/>
        </p:nvCxnSpPr>
        <p:spPr>
          <a:xfrm>
            <a:off x="4062953" y="3959258"/>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ABCFA2-E1E4-4DCC-BBD7-8E401B4B3BC5}"/>
              </a:ext>
            </a:extLst>
          </p:cNvPr>
          <p:cNvCxnSpPr/>
          <p:nvPr/>
        </p:nvCxnSpPr>
        <p:spPr>
          <a:xfrm>
            <a:off x="4355184" y="3921551"/>
            <a:ext cx="0" cy="518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9FD71C-9199-4C30-B371-B2577962C05C}"/>
              </a:ext>
            </a:extLst>
          </p:cNvPr>
          <p:cNvCxnSpPr/>
          <p:nvPr/>
        </p:nvCxnSpPr>
        <p:spPr>
          <a:xfrm flipH="1">
            <a:off x="4062953" y="4440025"/>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3FDD8-0307-4487-BF96-2D71DF88E81F}"/>
              </a:ext>
            </a:extLst>
          </p:cNvPr>
          <p:cNvCxnSpPr/>
          <p:nvPr/>
        </p:nvCxnSpPr>
        <p:spPr>
          <a:xfrm>
            <a:off x="4044099" y="4440025"/>
            <a:ext cx="0" cy="320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22E51B-C452-42E0-9693-ADB5F6D8AD46}"/>
              </a:ext>
            </a:extLst>
          </p:cNvPr>
          <p:cNvCxnSpPr/>
          <p:nvPr/>
        </p:nvCxnSpPr>
        <p:spPr>
          <a:xfrm flipH="1">
            <a:off x="2064470" y="4835951"/>
            <a:ext cx="1979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579350-590C-4E6B-923C-23A69A86171B}"/>
              </a:ext>
            </a:extLst>
          </p:cNvPr>
          <p:cNvCxnSpPr/>
          <p:nvPr/>
        </p:nvCxnSpPr>
        <p:spPr>
          <a:xfrm flipH="1">
            <a:off x="1913641" y="3601039"/>
            <a:ext cx="150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5D6E9-54B9-4570-BD3E-01BD2088211E}"/>
              </a:ext>
            </a:extLst>
          </p:cNvPr>
          <p:cNvCxnSpPr/>
          <p:nvPr/>
        </p:nvCxnSpPr>
        <p:spPr>
          <a:xfrm flipH="1">
            <a:off x="1894788" y="4835951"/>
            <a:ext cx="169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CB7A1-AEE5-4C22-9A70-0FD2446D5245}"/>
              </a:ext>
            </a:extLst>
          </p:cNvPr>
          <p:cNvCxnSpPr/>
          <p:nvPr/>
        </p:nvCxnSpPr>
        <p:spPr>
          <a:xfrm>
            <a:off x="1913641"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15E7F4-1B97-450E-88CA-6C8BFC43AE2B}"/>
              </a:ext>
            </a:extLst>
          </p:cNvPr>
          <p:cNvCxnSpPr/>
          <p:nvPr/>
        </p:nvCxnSpPr>
        <p:spPr>
          <a:xfrm flipH="1">
            <a:off x="1630837" y="3921551"/>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9BD21-F2B7-4751-901E-DDBCD94FBA05}"/>
              </a:ext>
            </a:extLst>
          </p:cNvPr>
          <p:cNvCxnSpPr/>
          <p:nvPr/>
        </p:nvCxnSpPr>
        <p:spPr>
          <a:xfrm flipV="1">
            <a:off x="1913641" y="4515439"/>
            <a:ext cx="0" cy="320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3A2437-72F9-4DE8-BA64-96E2F99A94C2}"/>
              </a:ext>
            </a:extLst>
          </p:cNvPr>
          <p:cNvCxnSpPr/>
          <p:nvPr/>
        </p:nvCxnSpPr>
        <p:spPr>
          <a:xfrm flipH="1">
            <a:off x="1630837" y="4440025"/>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46931C-2AC9-4CCA-9EBA-01E32774CD49}"/>
              </a:ext>
            </a:extLst>
          </p:cNvPr>
          <p:cNvCxnSpPr/>
          <p:nvPr/>
        </p:nvCxnSpPr>
        <p:spPr>
          <a:xfrm>
            <a:off x="1630837" y="3921551"/>
            <a:ext cx="0" cy="51847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0" name="Ink 39">
                <a:extLst>
                  <a:ext uri="{FF2B5EF4-FFF2-40B4-BE49-F238E27FC236}">
                    <a16:creationId xmlns:a16="http://schemas.microsoft.com/office/drawing/2014/main" id="{FFDF53A2-36D0-4D25-B22F-137A5B87974D}"/>
                  </a:ext>
                </a:extLst>
              </p14:cNvPr>
              <p14:cNvContentPartPr/>
              <p14:nvPr/>
            </p14:nvContentPartPr>
            <p14:xfrm>
              <a:off x="4059713" y="3597332"/>
              <a:ext cx="277920" cy="15120"/>
            </p14:xfrm>
          </p:contentPart>
        </mc:Choice>
        <mc:Fallback xmlns="">
          <p:pic>
            <p:nvPicPr>
              <p:cNvPr id="40" name="Ink 39">
                <a:extLst>
                  <a:ext uri="{FF2B5EF4-FFF2-40B4-BE49-F238E27FC236}">
                    <a16:creationId xmlns:a16="http://schemas.microsoft.com/office/drawing/2014/main" id="{FFDF53A2-36D0-4D25-B22F-137A5B87974D}"/>
                  </a:ext>
                </a:extLst>
              </p:cNvPr>
              <p:cNvPicPr/>
              <p:nvPr/>
            </p:nvPicPr>
            <p:blipFill>
              <a:blip r:embed="rId3"/>
              <a:stretch>
                <a:fillRect/>
              </a:stretch>
            </p:blipFill>
            <p:spPr>
              <a:xfrm>
                <a:off x="4042073" y="3579692"/>
                <a:ext cx="313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484E694C-CF20-41D7-97C2-7982067E215B}"/>
                  </a:ext>
                </a:extLst>
              </p14:cNvPr>
              <p14:cNvContentPartPr/>
              <p14:nvPr/>
            </p14:nvContentPartPr>
            <p14:xfrm>
              <a:off x="4179953" y="3361532"/>
              <a:ext cx="125280" cy="123840"/>
            </p14:xfrm>
          </p:contentPart>
        </mc:Choice>
        <mc:Fallback xmlns="">
          <p:pic>
            <p:nvPicPr>
              <p:cNvPr id="43" name="Ink 42">
                <a:extLst>
                  <a:ext uri="{FF2B5EF4-FFF2-40B4-BE49-F238E27FC236}">
                    <a16:creationId xmlns:a16="http://schemas.microsoft.com/office/drawing/2014/main" id="{484E694C-CF20-41D7-97C2-7982067E215B}"/>
                  </a:ext>
                </a:extLst>
              </p:cNvPr>
              <p:cNvPicPr/>
              <p:nvPr/>
            </p:nvPicPr>
            <p:blipFill>
              <a:blip r:embed="rId5"/>
              <a:stretch>
                <a:fillRect/>
              </a:stretch>
            </p:blipFill>
            <p:spPr>
              <a:xfrm>
                <a:off x="4162313" y="3343532"/>
                <a:ext cx="160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EECE091B-4DB0-4B43-9FCB-D88C48AAE447}"/>
                  </a:ext>
                </a:extLst>
              </p14:cNvPr>
              <p14:cNvContentPartPr/>
              <p14:nvPr/>
            </p14:nvContentPartPr>
            <p14:xfrm>
              <a:off x="4343033" y="3604892"/>
              <a:ext cx="183960" cy="316440"/>
            </p14:xfrm>
          </p:contentPart>
        </mc:Choice>
        <mc:Fallback xmlns="">
          <p:pic>
            <p:nvPicPr>
              <p:cNvPr id="47" name="Ink 46">
                <a:extLst>
                  <a:ext uri="{FF2B5EF4-FFF2-40B4-BE49-F238E27FC236}">
                    <a16:creationId xmlns:a16="http://schemas.microsoft.com/office/drawing/2014/main" id="{EECE091B-4DB0-4B43-9FCB-D88C48AAE447}"/>
                  </a:ext>
                </a:extLst>
              </p:cNvPr>
              <p:cNvPicPr/>
              <p:nvPr/>
            </p:nvPicPr>
            <p:blipFill>
              <a:blip r:embed="rId7"/>
              <a:stretch>
                <a:fillRect/>
              </a:stretch>
            </p:blipFill>
            <p:spPr>
              <a:xfrm>
                <a:off x="4325358" y="3586892"/>
                <a:ext cx="21967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6322D47C-11FD-4FA2-8425-A5C6FC32C7DF}"/>
                  </a:ext>
                </a:extLst>
              </p14:cNvPr>
              <p14:cNvContentPartPr/>
              <p14:nvPr/>
            </p14:nvContentPartPr>
            <p14:xfrm>
              <a:off x="4060073" y="4420292"/>
              <a:ext cx="490680" cy="376560"/>
            </p14:xfrm>
          </p:contentPart>
        </mc:Choice>
        <mc:Fallback xmlns="">
          <p:pic>
            <p:nvPicPr>
              <p:cNvPr id="53" name="Ink 52">
                <a:extLst>
                  <a:ext uri="{FF2B5EF4-FFF2-40B4-BE49-F238E27FC236}">
                    <a16:creationId xmlns:a16="http://schemas.microsoft.com/office/drawing/2014/main" id="{6322D47C-11FD-4FA2-8425-A5C6FC32C7DF}"/>
                  </a:ext>
                </a:extLst>
              </p:cNvPr>
              <p:cNvPicPr/>
              <p:nvPr/>
            </p:nvPicPr>
            <p:blipFill>
              <a:blip r:embed="rId9"/>
              <a:stretch>
                <a:fillRect/>
              </a:stretch>
            </p:blipFill>
            <p:spPr>
              <a:xfrm>
                <a:off x="4042073" y="4402292"/>
                <a:ext cx="52632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8177DB99-B19F-443B-8D5F-11FFEF24F300}"/>
                  </a:ext>
                </a:extLst>
              </p14:cNvPr>
              <p14:cNvContentPartPr/>
              <p14:nvPr/>
            </p14:nvContentPartPr>
            <p14:xfrm>
              <a:off x="4183553" y="4900172"/>
              <a:ext cx="127800" cy="160560"/>
            </p14:xfrm>
          </p:contentPart>
        </mc:Choice>
        <mc:Fallback xmlns="">
          <p:pic>
            <p:nvPicPr>
              <p:cNvPr id="56" name="Ink 55">
                <a:extLst>
                  <a:ext uri="{FF2B5EF4-FFF2-40B4-BE49-F238E27FC236}">
                    <a16:creationId xmlns:a16="http://schemas.microsoft.com/office/drawing/2014/main" id="{8177DB99-B19F-443B-8D5F-11FFEF24F300}"/>
                  </a:ext>
                </a:extLst>
              </p:cNvPr>
              <p:cNvPicPr/>
              <p:nvPr/>
            </p:nvPicPr>
            <p:blipFill>
              <a:blip r:embed="rId11"/>
              <a:stretch>
                <a:fillRect/>
              </a:stretch>
            </p:blipFill>
            <p:spPr>
              <a:xfrm>
                <a:off x="4165553" y="4882532"/>
                <a:ext cx="163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a:extLst>
                  <a:ext uri="{FF2B5EF4-FFF2-40B4-BE49-F238E27FC236}">
                    <a16:creationId xmlns:a16="http://schemas.microsoft.com/office/drawing/2014/main" id="{3F69406D-1E9C-4B28-9CAD-0F2D20773346}"/>
                  </a:ext>
                </a:extLst>
              </p14:cNvPr>
              <p14:cNvContentPartPr/>
              <p14:nvPr/>
            </p14:nvContentPartPr>
            <p14:xfrm>
              <a:off x="1749953" y="3265052"/>
              <a:ext cx="137160" cy="179280"/>
            </p14:xfrm>
          </p:contentPart>
        </mc:Choice>
        <mc:Fallback xmlns="">
          <p:pic>
            <p:nvPicPr>
              <p:cNvPr id="60" name="Ink 59">
                <a:extLst>
                  <a:ext uri="{FF2B5EF4-FFF2-40B4-BE49-F238E27FC236}">
                    <a16:creationId xmlns:a16="http://schemas.microsoft.com/office/drawing/2014/main" id="{3F69406D-1E9C-4B28-9CAD-0F2D20773346}"/>
                  </a:ext>
                </a:extLst>
              </p:cNvPr>
              <p:cNvPicPr/>
              <p:nvPr/>
            </p:nvPicPr>
            <p:blipFill>
              <a:blip r:embed="rId13"/>
              <a:stretch>
                <a:fillRect/>
              </a:stretch>
            </p:blipFill>
            <p:spPr>
              <a:xfrm>
                <a:off x="1731953" y="3247412"/>
                <a:ext cx="1728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a:extLst>
                  <a:ext uri="{FF2B5EF4-FFF2-40B4-BE49-F238E27FC236}">
                    <a16:creationId xmlns:a16="http://schemas.microsoft.com/office/drawing/2014/main" id="{B2475958-C60E-4B26-86B4-3E4AC36E319C}"/>
                  </a:ext>
                </a:extLst>
              </p14:cNvPr>
              <p14:cNvContentPartPr/>
              <p14:nvPr/>
            </p14:nvContentPartPr>
            <p14:xfrm>
              <a:off x="1407953" y="3600572"/>
              <a:ext cx="538560" cy="315360"/>
            </p14:xfrm>
          </p:contentPart>
        </mc:Choice>
        <mc:Fallback xmlns="">
          <p:pic>
            <p:nvPicPr>
              <p:cNvPr id="70" name="Ink 69">
                <a:extLst>
                  <a:ext uri="{FF2B5EF4-FFF2-40B4-BE49-F238E27FC236}">
                    <a16:creationId xmlns:a16="http://schemas.microsoft.com/office/drawing/2014/main" id="{B2475958-C60E-4B26-86B4-3E4AC36E319C}"/>
                  </a:ext>
                </a:extLst>
              </p:cNvPr>
              <p:cNvPicPr/>
              <p:nvPr/>
            </p:nvPicPr>
            <p:blipFill>
              <a:blip r:embed="rId15"/>
              <a:stretch>
                <a:fillRect/>
              </a:stretch>
            </p:blipFill>
            <p:spPr>
              <a:xfrm>
                <a:off x="1390313" y="3582572"/>
                <a:ext cx="5742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1" name="Ink 70">
                <a:extLst>
                  <a:ext uri="{FF2B5EF4-FFF2-40B4-BE49-F238E27FC236}">
                    <a16:creationId xmlns:a16="http://schemas.microsoft.com/office/drawing/2014/main" id="{6449BB9F-A59D-49EB-BC00-E9B7E6153628}"/>
                  </a:ext>
                </a:extLst>
              </p14:cNvPr>
              <p14:cNvContentPartPr/>
              <p14:nvPr/>
            </p14:nvContentPartPr>
            <p14:xfrm>
              <a:off x="1608473" y="4440452"/>
              <a:ext cx="19080" cy="373320"/>
            </p14:xfrm>
          </p:contentPart>
        </mc:Choice>
        <mc:Fallback xmlns="">
          <p:pic>
            <p:nvPicPr>
              <p:cNvPr id="71" name="Ink 70">
                <a:extLst>
                  <a:ext uri="{FF2B5EF4-FFF2-40B4-BE49-F238E27FC236}">
                    <a16:creationId xmlns:a16="http://schemas.microsoft.com/office/drawing/2014/main" id="{6449BB9F-A59D-49EB-BC00-E9B7E6153628}"/>
                  </a:ext>
                </a:extLst>
              </p:cNvPr>
              <p:cNvPicPr/>
              <p:nvPr/>
            </p:nvPicPr>
            <p:blipFill>
              <a:blip r:embed="rId17"/>
              <a:stretch>
                <a:fillRect/>
              </a:stretch>
            </p:blipFill>
            <p:spPr>
              <a:xfrm>
                <a:off x="1590473" y="4422812"/>
                <a:ext cx="547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6FF071AB-1CEF-4C6C-B79B-EF84B006C07A}"/>
                  </a:ext>
                </a:extLst>
              </p14:cNvPr>
              <p14:cNvContentPartPr/>
              <p14:nvPr/>
            </p14:nvContentPartPr>
            <p14:xfrm>
              <a:off x="1608113" y="4832852"/>
              <a:ext cx="309960" cy="21240"/>
            </p14:xfrm>
          </p:contentPart>
        </mc:Choice>
        <mc:Fallback xmlns="">
          <p:pic>
            <p:nvPicPr>
              <p:cNvPr id="75" name="Ink 74">
                <a:extLst>
                  <a:ext uri="{FF2B5EF4-FFF2-40B4-BE49-F238E27FC236}">
                    <a16:creationId xmlns:a16="http://schemas.microsoft.com/office/drawing/2014/main" id="{6FF071AB-1CEF-4C6C-B79B-EF84B006C07A}"/>
                  </a:ext>
                </a:extLst>
              </p:cNvPr>
              <p:cNvPicPr/>
              <p:nvPr/>
            </p:nvPicPr>
            <p:blipFill>
              <a:blip r:embed="rId19"/>
              <a:stretch>
                <a:fillRect/>
              </a:stretch>
            </p:blipFill>
            <p:spPr>
              <a:xfrm>
                <a:off x="1590473" y="4814852"/>
                <a:ext cx="345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8" name="Ink 77">
                <a:extLst>
                  <a:ext uri="{FF2B5EF4-FFF2-40B4-BE49-F238E27FC236}">
                    <a16:creationId xmlns:a16="http://schemas.microsoft.com/office/drawing/2014/main" id="{CE2B1D23-46AC-4DE9-B1A2-7A6706876B90}"/>
                  </a:ext>
                </a:extLst>
              </p14:cNvPr>
              <p14:cNvContentPartPr/>
              <p14:nvPr/>
            </p14:nvContentPartPr>
            <p14:xfrm>
              <a:off x="1691633" y="4992332"/>
              <a:ext cx="111240" cy="127800"/>
            </p14:xfrm>
          </p:contentPart>
        </mc:Choice>
        <mc:Fallback xmlns="">
          <p:pic>
            <p:nvPicPr>
              <p:cNvPr id="78" name="Ink 77">
                <a:extLst>
                  <a:ext uri="{FF2B5EF4-FFF2-40B4-BE49-F238E27FC236}">
                    <a16:creationId xmlns:a16="http://schemas.microsoft.com/office/drawing/2014/main" id="{CE2B1D23-46AC-4DE9-B1A2-7A6706876B90}"/>
                  </a:ext>
                </a:extLst>
              </p:cNvPr>
              <p:cNvPicPr/>
              <p:nvPr/>
            </p:nvPicPr>
            <p:blipFill>
              <a:blip r:embed="rId21"/>
              <a:stretch>
                <a:fillRect/>
              </a:stretch>
            </p:blipFill>
            <p:spPr>
              <a:xfrm>
                <a:off x="1673633" y="4974692"/>
                <a:ext cx="146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0" name="Ink 79">
                <a:extLst>
                  <a:ext uri="{FF2B5EF4-FFF2-40B4-BE49-F238E27FC236}">
                    <a16:creationId xmlns:a16="http://schemas.microsoft.com/office/drawing/2014/main" id="{2FEFFE6A-77FB-437A-87BC-919B64554735}"/>
                  </a:ext>
                </a:extLst>
              </p14:cNvPr>
              <p14:cNvContentPartPr/>
              <p14:nvPr/>
            </p14:nvContentPartPr>
            <p14:xfrm>
              <a:off x="1292753" y="4550972"/>
              <a:ext cx="112320" cy="173880"/>
            </p14:xfrm>
          </p:contentPart>
        </mc:Choice>
        <mc:Fallback xmlns="">
          <p:pic>
            <p:nvPicPr>
              <p:cNvPr id="80" name="Ink 79">
                <a:extLst>
                  <a:ext uri="{FF2B5EF4-FFF2-40B4-BE49-F238E27FC236}">
                    <a16:creationId xmlns:a16="http://schemas.microsoft.com/office/drawing/2014/main" id="{2FEFFE6A-77FB-437A-87BC-919B64554735}"/>
                  </a:ext>
                </a:extLst>
              </p:cNvPr>
              <p:cNvPicPr/>
              <p:nvPr/>
            </p:nvPicPr>
            <p:blipFill>
              <a:blip r:embed="rId23"/>
              <a:stretch>
                <a:fillRect/>
              </a:stretch>
            </p:blipFill>
            <p:spPr>
              <a:xfrm>
                <a:off x="1274753" y="4532972"/>
                <a:ext cx="147960" cy="209520"/>
              </a:xfrm>
              <a:prstGeom prst="rect">
                <a:avLst/>
              </a:prstGeom>
            </p:spPr>
          </p:pic>
        </mc:Fallback>
      </mc:AlternateContent>
    </p:spTree>
    <p:extLst>
      <p:ext uri="{BB962C8B-B14F-4D97-AF65-F5344CB8AC3E}">
        <p14:creationId xmlns:p14="http://schemas.microsoft.com/office/powerpoint/2010/main" val="2915717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                                                          We start with this sheet of metal.</a:t>
            </a:r>
          </a:p>
          <a:p>
            <a:pPr marL="0" indent="0">
              <a:buNone/>
            </a:pPr>
            <a:r>
              <a:rPr lang="en-US" sz="2400" dirty="0"/>
              <a:t>                                                          Then, we cut a square of length x from each corner.</a:t>
            </a:r>
          </a:p>
        </p:txBody>
      </p:sp>
      <p:cxnSp>
        <p:nvCxnSpPr>
          <p:cNvPr id="5" name="Straight Connector 4">
            <a:extLst>
              <a:ext uri="{FF2B5EF4-FFF2-40B4-BE49-F238E27FC236}">
                <a16:creationId xmlns:a16="http://schemas.microsoft.com/office/drawing/2014/main" id="{95D8A794-9899-4786-B4E0-03DDD3F798A4}"/>
              </a:ext>
            </a:extLst>
          </p:cNvPr>
          <p:cNvCxnSpPr/>
          <p:nvPr/>
        </p:nvCxnSpPr>
        <p:spPr>
          <a:xfrm>
            <a:off x="2064470" y="3601039"/>
            <a:ext cx="1998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5E6B6C-C294-4D3E-A276-C8191D8633CF}"/>
              </a:ext>
            </a:extLst>
          </p:cNvPr>
          <p:cNvCxnSpPr/>
          <p:nvPr/>
        </p:nvCxnSpPr>
        <p:spPr>
          <a:xfrm>
            <a:off x="4044099"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246AF9-A3C4-4A79-86D2-C5A2AF2E9EFC}"/>
              </a:ext>
            </a:extLst>
          </p:cNvPr>
          <p:cNvCxnSpPr/>
          <p:nvPr/>
        </p:nvCxnSpPr>
        <p:spPr>
          <a:xfrm>
            <a:off x="4062953" y="3959258"/>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ABCFA2-E1E4-4DCC-BBD7-8E401B4B3BC5}"/>
              </a:ext>
            </a:extLst>
          </p:cNvPr>
          <p:cNvCxnSpPr/>
          <p:nvPr/>
        </p:nvCxnSpPr>
        <p:spPr>
          <a:xfrm>
            <a:off x="4355184" y="3921551"/>
            <a:ext cx="0" cy="518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9FD71C-9199-4C30-B371-B2577962C05C}"/>
              </a:ext>
            </a:extLst>
          </p:cNvPr>
          <p:cNvCxnSpPr/>
          <p:nvPr/>
        </p:nvCxnSpPr>
        <p:spPr>
          <a:xfrm flipH="1">
            <a:off x="4062953" y="4440025"/>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3FDD8-0307-4487-BF96-2D71DF88E81F}"/>
              </a:ext>
            </a:extLst>
          </p:cNvPr>
          <p:cNvCxnSpPr/>
          <p:nvPr/>
        </p:nvCxnSpPr>
        <p:spPr>
          <a:xfrm>
            <a:off x="4044099" y="4440025"/>
            <a:ext cx="0" cy="320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22E51B-C452-42E0-9693-ADB5F6D8AD46}"/>
              </a:ext>
            </a:extLst>
          </p:cNvPr>
          <p:cNvCxnSpPr/>
          <p:nvPr/>
        </p:nvCxnSpPr>
        <p:spPr>
          <a:xfrm flipH="1">
            <a:off x="2064470" y="4835951"/>
            <a:ext cx="1979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579350-590C-4E6B-923C-23A69A86171B}"/>
              </a:ext>
            </a:extLst>
          </p:cNvPr>
          <p:cNvCxnSpPr/>
          <p:nvPr/>
        </p:nvCxnSpPr>
        <p:spPr>
          <a:xfrm flipH="1">
            <a:off x="1913641" y="3601039"/>
            <a:ext cx="150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5D6E9-54B9-4570-BD3E-01BD2088211E}"/>
              </a:ext>
            </a:extLst>
          </p:cNvPr>
          <p:cNvCxnSpPr/>
          <p:nvPr/>
        </p:nvCxnSpPr>
        <p:spPr>
          <a:xfrm flipH="1">
            <a:off x="1894788" y="4835951"/>
            <a:ext cx="169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CB7A1-AEE5-4C22-9A70-0FD2446D5245}"/>
              </a:ext>
            </a:extLst>
          </p:cNvPr>
          <p:cNvCxnSpPr/>
          <p:nvPr/>
        </p:nvCxnSpPr>
        <p:spPr>
          <a:xfrm>
            <a:off x="1913641"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15E7F4-1B97-450E-88CA-6C8BFC43AE2B}"/>
              </a:ext>
            </a:extLst>
          </p:cNvPr>
          <p:cNvCxnSpPr/>
          <p:nvPr/>
        </p:nvCxnSpPr>
        <p:spPr>
          <a:xfrm flipH="1">
            <a:off x="1630837" y="3921551"/>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9BD21-F2B7-4751-901E-DDBCD94FBA05}"/>
              </a:ext>
            </a:extLst>
          </p:cNvPr>
          <p:cNvCxnSpPr/>
          <p:nvPr/>
        </p:nvCxnSpPr>
        <p:spPr>
          <a:xfrm flipV="1">
            <a:off x="1913641" y="4515439"/>
            <a:ext cx="0" cy="320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3A2437-72F9-4DE8-BA64-96E2F99A94C2}"/>
              </a:ext>
            </a:extLst>
          </p:cNvPr>
          <p:cNvCxnSpPr/>
          <p:nvPr/>
        </p:nvCxnSpPr>
        <p:spPr>
          <a:xfrm flipH="1">
            <a:off x="1630837" y="4440025"/>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46931C-2AC9-4CCA-9EBA-01E32774CD49}"/>
              </a:ext>
            </a:extLst>
          </p:cNvPr>
          <p:cNvCxnSpPr/>
          <p:nvPr/>
        </p:nvCxnSpPr>
        <p:spPr>
          <a:xfrm>
            <a:off x="1630837" y="3921551"/>
            <a:ext cx="0" cy="51847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B8BF1BE7-3F3E-4A17-93D6-5E4833939FD0}"/>
                  </a:ext>
                </a:extLst>
              </p14:cNvPr>
              <p14:cNvContentPartPr/>
              <p14:nvPr/>
            </p14:nvContentPartPr>
            <p14:xfrm>
              <a:off x="1962353" y="2934932"/>
              <a:ext cx="2009880" cy="674640"/>
            </p14:xfrm>
          </p:contentPart>
        </mc:Choice>
        <mc:Fallback xmlns="">
          <p:pic>
            <p:nvPicPr>
              <p:cNvPr id="15" name="Ink 14">
                <a:extLst>
                  <a:ext uri="{FF2B5EF4-FFF2-40B4-BE49-F238E27FC236}">
                    <a16:creationId xmlns:a16="http://schemas.microsoft.com/office/drawing/2014/main" id="{B8BF1BE7-3F3E-4A17-93D6-5E4833939FD0}"/>
                  </a:ext>
                </a:extLst>
              </p:cNvPr>
              <p:cNvPicPr/>
              <p:nvPr/>
            </p:nvPicPr>
            <p:blipFill>
              <a:blip r:embed="rId3"/>
              <a:stretch>
                <a:fillRect/>
              </a:stretch>
            </p:blipFill>
            <p:spPr>
              <a:xfrm>
                <a:off x="1944353" y="2917283"/>
                <a:ext cx="2045520" cy="71029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63C73BC-EF17-478A-B738-4AAF42BEBD89}"/>
                  </a:ext>
                </a:extLst>
              </p14:cNvPr>
              <p14:cNvContentPartPr/>
              <p14:nvPr/>
            </p14:nvContentPartPr>
            <p14:xfrm>
              <a:off x="1497593" y="3920972"/>
              <a:ext cx="111960" cy="476640"/>
            </p14:xfrm>
          </p:contentPart>
        </mc:Choice>
        <mc:Fallback xmlns="">
          <p:pic>
            <p:nvPicPr>
              <p:cNvPr id="17" name="Ink 16">
                <a:extLst>
                  <a:ext uri="{FF2B5EF4-FFF2-40B4-BE49-F238E27FC236}">
                    <a16:creationId xmlns:a16="http://schemas.microsoft.com/office/drawing/2014/main" id="{E63C73BC-EF17-478A-B738-4AAF42BEBD89}"/>
                  </a:ext>
                </a:extLst>
              </p:cNvPr>
              <p:cNvPicPr/>
              <p:nvPr/>
            </p:nvPicPr>
            <p:blipFill>
              <a:blip r:embed="rId5"/>
              <a:stretch>
                <a:fillRect/>
              </a:stretch>
            </p:blipFill>
            <p:spPr>
              <a:xfrm>
                <a:off x="1479953" y="3902972"/>
                <a:ext cx="14760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AB2AD1FA-83E2-47D4-B57C-5E5F9462A96A}"/>
                  </a:ext>
                </a:extLst>
              </p14:cNvPr>
              <p14:cNvContentPartPr/>
              <p14:nvPr/>
            </p14:nvContentPartPr>
            <p14:xfrm>
              <a:off x="747353" y="4079372"/>
              <a:ext cx="626760" cy="268200"/>
            </p14:xfrm>
          </p:contentPart>
        </mc:Choice>
        <mc:Fallback xmlns="">
          <p:pic>
            <p:nvPicPr>
              <p:cNvPr id="28" name="Ink 27">
                <a:extLst>
                  <a:ext uri="{FF2B5EF4-FFF2-40B4-BE49-F238E27FC236}">
                    <a16:creationId xmlns:a16="http://schemas.microsoft.com/office/drawing/2014/main" id="{AB2AD1FA-83E2-47D4-B57C-5E5F9462A96A}"/>
                  </a:ext>
                </a:extLst>
              </p:cNvPr>
              <p:cNvPicPr/>
              <p:nvPr/>
            </p:nvPicPr>
            <p:blipFill>
              <a:blip r:embed="rId7"/>
              <a:stretch>
                <a:fillRect/>
              </a:stretch>
            </p:blipFill>
            <p:spPr>
              <a:xfrm>
                <a:off x="729353" y="4061372"/>
                <a:ext cx="662400" cy="303840"/>
              </a:xfrm>
              <a:prstGeom prst="rect">
                <a:avLst/>
              </a:prstGeom>
            </p:spPr>
          </p:pic>
        </mc:Fallback>
      </mc:AlternateContent>
    </p:spTree>
    <p:extLst>
      <p:ext uri="{BB962C8B-B14F-4D97-AF65-F5344CB8AC3E}">
        <p14:creationId xmlns:p14="http://schemas.microsoft.com/office/powerpoint/2010/main" val="2237128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                                                          We start with this sheet of metal.</a:t>
            </a:r>
          </a:p>
          <a:p>
            <a:pPr marL="0" indent="0">
              <a:buNone/>
            </a:pPr>
            <a:r>
              <a:rPr lang="en-US" sz="2400" dirty="0"/>
              <a:t>                                                          Then, we cut a square of length x from each corner.</a:t>
            </a:r>
          </a:p>
          <a:p>
            <a:pPr marL="0" indent="0">
              <a:buNone/>
            </a:pPr>
            <a:r>
              <a:rPr lang="en-US" sz="2400" dirty="0"/>
              <a:t>                                                          Then, we fold up along the black dotted lines,</a:t>
            </a:r>
          </a:p>
          <a:p>
            <a:pPr marL="0" indent="0">
              <a:buNone/>
            </a:pPr>
            <a:r>
              <a:rPr lang="en-US" sz="2400" dirty="0"/>
              <a:t>                                                          creating an open topped box.</a:t>
            </a:r>
          </a:p>
        </p:txBody>
      </p:sp>
      <p:cxnSp>
        <p:nvCxnSpPr>
          <p:cNvPr id="5" name="Straight Connector 4">
            <a:extLst>
              <a:ext uri="{FF2B5EF4-FFF2-40B4-BE49-F238E27FC236}">
                <a16:creationId xmlns:a16="http://schemas.microsoft.com/office/drawing/2014/main" id="{95D8A794-9899-4786-B4E0-03DDD3F798A4}"/>
              </a:ext>
            </a:extLst>
          </p:cNvPr>
          <p:cNvCxnSpPr/>
          <p:nvPr/>
        </p:nvCxnSpPr>
        <p:spPr>
          <a:xfrm>
            <a:off x="2064470" y="3601039"/>
            <a:ext cx="1998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5E6B6C-C294-4D3E-A276-C8191D8633CF}"/>
              </a:ext>
            </a:extLst>
          </p:cNvPr>
          <p:cNvCxnSpPr/>
          <p:nvPr/>
        </p:nvCxnSpPr>
        <p:spPr>
          <a:xfrm>
            <a:off x="4044099"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246AF9-A3C4-4A79-86D2-C5A2AF2E9EFC}"/>
              </a:ext>
            </a:extLst>
          </p:cNvPr>
          <p:cNvCxnSpPr/>
          <p:nvPr/>
        </p:nvCxnSpPr>
        <p:spPr>
          <a:xfrm>
            <a:off x="4062953" y="3959258"/>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ABCFA2-E1E4-4DCC-BBD7-8E401B4B3BC5}"/>
              </a:ext>
            </a:extLst>
          </p:cNvPr>
          <p:cNvCxnSpPr/>
          <p:nvPr/>
        </p:nvCxnSpPr>
        <p:spPr>
          <a:xfrm>
            <a:off x="4355184" y="3921551"/>
            <a:ext cx="0" cy="518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9FD71C-9199-4C30-B371-B2577962C05C}"/>
              </a:ext>
            </a:extLst>
          </p:cNvPr>
          <p:cNvCxnSpPr/>
          <p:nvPr/>
        </p:nvCxnSpPr>
        <p:spPr>
          <a:xfrm flipH="1">
            <a:off x="4062953" y="4440025"/>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3FDD8-0307-4487-BF96-2D71DF88E81F}"/>
              </a:ext>
            </a:extLst>
          </p:cNvPr>
          <p:cNvCxnSpPr/>
          <p:nvPr/>
        </p:nvCxnSpPr>
        <p:spPr>
          <a:xfrm>
            <a:off x="4044099" y="4440025"/>
            <a:ext cx="0" cy="320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22E51B-C452-42E0-9693-ADB5F6D8AD46}"/>
              </a:ext>
            </a:extLst>
          </p:cNvPr>
          <p:cNvCxnSpPr/>
          <p:nvPr/>
        </p:nvCxnSpPr>
        <p:spPr>
          <a:xfrm flipH="1">
            <a:off x="2064470" y="4835951"/>
            <a:ext cx="1979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579350-590C-4E6B-923C-23A69A86171B}"/>
              </a:ext>
            </a:extLst>
          </p:cNvPr>
          <p:cNvCxnSpPr/>
          <p:nvPr/>
        </p:nvCxnSpPr>
        <p:spPr>
          <a:xfrm flipH="1">
            <a:off x="1913641" y="3601039"/>
            <a:ext cx="150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5D6E9-54B9-4570-BD3E-01BD2088211E}"/>
              </a:ext>
            </a:extLst>
          </p:cNvPr>
          <p:cNvCxnSpPr/>
          <p:nvPr/>
        </p:nvCxnSpPr>
        <p:spPr>
          <a:xfrm flipH="1">
            <a:off x="1894788" y="4835951"/>
            <a:ext cx="169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CB7A1-AEE5-4C22-9A70-0FD2446D5245}"/>
              </a:ext>
            </a:extLst>
          </p:cNvPr>
          <p:cNvCxnSpPr/>
          <p:nvPr/>
        </p:nvCxnSpPr>
        <p:spPr>
          <a:xfrm>
            <a:off x="1913641"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15E7F4-1B97-450E-88CA-6C8BFC43AE2B}"/>
              </a:ext>
            </a:extLst>
          </p:cNvPr>
          <p:cNvCxnSpPr/>
          <p:nvPr/>
        </p:nvCxnSpPr>
        <p:spPr>
          <a:xfrm flipH="1">
            <a:off x="1630837" y="3921551"/>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9BD21-F2B7-4751-901E-DDBCD94FBA05}"/>
              </a:ext>
            </a:extLst>
          </p:cNvPr>
          <p:cNvCxnSpPr/>
          <p:nvPr/>
        </p:nvCxnSpPr>
        <p:spPr>
          <a:xfrm flipV="1">
            <a:off x="1913641" y="4515439"/>
            <a:ext cx="0" cy="320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3A2437-72F9-4DE8-BA64-96E2F99A94C2}"/>
              </a:ext>
            </a:extLst>
          </p:cNvPr>
          <p:cNvCxnSpPr/>
          <p:nvPr/>
        </p:nvCxnSpPr>
        <p:spPr>
          <a:xfrm flipH="1">
            <a:off x="1630837" y="4440025"/>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46931C-2AC9-4CCA-9EBA-01E32774CD49}"/>
              </a:ext>
            </a:extLst>
          </p:cNvPr>
          <p:cNvCxnSpPr/>
          <p:nvPr/>
        </p:nvCxnSpPr>
        <p:spPr>
          <a:xfrm>
            <a:off x="1630837" y="3921551"/>
            <a:ext cx="0" cy="51847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B8BF1BE7-3F3E-4A17-93D6-5E4833939FD0}"/>
                  </a:ext>
                </a:extLst>
              </p14:cNvPr>
              <p14:cNvContentPartPr/>
              <p14:nvPr/>
            </p14:nvContentPartPr>
            <p14:xfrm>
              <a:off x="1962353" y="2934932"/>
              <a:ext cx="2009880" cy="674640"/>
            </p14:xfrm>
          </p:contentPart>
        </mc:Choice>
        <mc:Fallback xmlns="">
          <p:pic>
            <p:nvPicPr>
              <p:cNvPr id="15" name="Ink 14">
                <a:extLst>
                  <a:ext uri="{FF2B5EF4-FFF2-40B4-BE49-F238E27FC236}">
                    <a16:creationId xmlns:a16="http://schemas.microsoft.com/office/drawing/2014/main" id="{B8BF1BE7-3F3E-4A17-93D6-5E4833939FD0}"/>
                  </a:ext>
                </a:extLst>
              </p:cNvPr>
              <p:cNvPicPr/>
              <p:nvPr/>
            </p:nvPicPr>
            <p:blipFill>
              <a:blip r:embed="rId3"/>
              <a:stretch>
                <a:fillRect/>
              </a:stretch>
            </p:blipFill>
            <p:spPr>
              <a:xfrm>
                <a:off x="1944353" y="2917283"/>
                <a:ext cx="2045520" cy="71029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63C73BC-EF17-478A-B738-4AAF42BEBD89}"/>
                  </a:ext>
                </a:extLst>
              </p14:cNvPr>
              <p14:cNvContentPartPr/>
              <p14:nvPr/>
            </p14:nvContentPartPr>
            <p14:xfrm>
              <a:off x="1497593" y="3920972"/>
              <a:ext cx="111960" cy="476640"/>
            </p14:xfrm>
          </p:contentPart>
        </mc:Choice>
        <mc:Fallback xmlns="">
          <p:pic>
            <p:nvPicPr>
              <p:cNvPr id="17" name="Ink 16">
                <a:extLst>
                  <a:ext uri="{FF2B5EF4-FFF2-40B4-BE49-F238E27FC236}">
                    <a16:creationId xmlns:a16="http://schemas.microsoft.com/office/drawing/2014/main" id="{E63C73BC-EF17-478A-B738-4AAF42BEBD89}"/>
                  </a:ext>
                </a:extLst>
              </p:cNvPr>
              <p:cNvPicPr/>
              <p:nvPr/>
            </p:nvPicPr>
            <p:blipFill>
              <a:blip r:embed="rId5"/>
              <a:stretch>
                <a:fillRect/>
              </a:stretch>
            </p:blipFill>
            <p:spPr>
              <a:xfrm>
                <a:off x="1479953" y="3902972"/>
                <a:ext cx="14760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AB2AD1FA-83E2-47D4-B57C-5E5F9462A96A}"/>
                  </a:ext>
                </a:extLst>
              </p14:cNvPr>
              <p14:cNvContentPartPr/>
              <p14:nvPr/>
            </p14:nvContentPartPr>
            <p14:xfrm>
              <a:off x="747353" y="4079372"/>
              <a:ext cx="626760" cy="268200"/>
            </p14:xfrm>
          </p:contentPart>
        </mc:Choice>
        <mc:Fallback xmlns="">
          <p:pic>
            <p:nvPicPr>
              <p:cNvPr id="28" name="Ink 27">
                <a:extLst>
                  <a:ext uri="{FF2B5EF4-FFF2-40B4-BE49-F238E27FC236}">
                    <a16:creationId xmlns:a16="http://schemas.microsoft.com/office/drawing/2014/main" id="{AB2AD1FA-83E2-47D4-B57C-5E5F9462A96A}"/>
                  </a:ext>
                </a:extLst>
              </p:cNvPr>
              <p:cNvPicPr/>
              <p:nvPr/>
            </p:nvPicPr>
            <p:blipFill>
              <a:blip r:embed="rId7"/>
              <a:stretch>
                <a:fillRect/>
              </a:stretch>
            </p:blipFill>
            <p:spPr>
              <a:xfrm>
                <a:off x="729353" y="4061372"/>
                <a:ext cx="662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E626979-3568-4769-BB77-B7ED43CCE1DC}"/>
                  </a:ext>
                </a:extLst>
              </p14:cNvPr>
              <p14:cNvContentPartPr/>
              <p14:nvPr/>
            </p14:nvContentPartPr>
            <p14:xfrm>
              <a:off x="1945793" y="4309412"/>
              <a:ext cx="16200" cy="126360"/>
            </p14:xfrm>
          </p:contentPart>
        </mc:Choice>
        <mc:Fallback xmlns="">
          <p:pic>
            <p:nvPicPr>
              <p:cNvPr id="8" name="Ink 7">
                <a:extLst>
                  <a:ext uri="{FF2B5EF4-FFF2-40B4-BE49-F238E27FC236}">
                    <a16:creationId xmlns:a16="http://schemas.microsoft.com/office/drawing/2014/main" id="{FE626979-3568-4769-BB77-B7ED43CCE1DC}"/>
                  </a:ext>
                </a:extLst>
              </p:cNvPr>
              <p:cNvPicPr/>
              <p:nvPr/>
            </p:nvPicPr>
            <p:blipFill>
              <a:blip r:embed="rId9"/>
              <a:stretch>
                <a:fillRect/>
              </a:stretch>
            </p:blipFill>
            <p:spPr>
              <a:xfrm>
                <a:off x="1928153" y="4291412"/>
                <a:ext cx="5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9299DC9-5A16-4D01-B7E8-0E6053B3F307}"/>
                  </a:ext>
                </a:extLst>
              </p14:cNvPr>
              <p14:cNvContentPartPr/>
              <p14:nvPr/>
            </p14:nvContentPartPr>
            <p14:xfrm>
              <a:off x="4055033" y="3945452"/>
              <a:ext cx="25200" cy="121320"/>
            </p14:xfrm>
          </p:contentPart>
        </mc:Choice>
        <mc:Fallback xmlns="">
          <p:pic>
            <p:nvPicPr>
              <p:cNvPr id="11" name="Ink 10">
                <a:extLst>
                  <a:ext uri="{FF2B5EF4-FFF2-40B4-BE49-F238E27FC236}">
                    <a16:creationId xmlns:a16="http://schemas.microsoft.com/office/drawing/2014/main" id="{A9299DC9-5A16-4D01-B7E8-0E6053B3F307}"/>
                  </a:ext>
                </a:extLst>
              </p:cNvPr>
              <p:cNvPicPr/>
              <p:nvPr/>
            </p:nvPicPr>
            <p:blipFill>
              <a:blip r:embed="rId11"/>
              <a:stretch>
                <a:fillRect/>
              </a:stretch>
            </p:blipFill>
            <p:spPr>
              <a:xfrm>
                <a:off x="4037033" y="3927812"/>
                <a:ext cx="60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804B2D4-F298-4C0C-8258-61B3B9EC759A}"/>
                  </a:ext>
                </a:extLst>
              </p14:cNvPr>
              <p14:cNvContentPartPr/>
              <p14:nvPr/>
            </p14:nvContentPartPr>
            <p14:xfrm>
              <a:off x="4070513" y="4182692"/>
              <a:ext cx="9720" cy="216360"/>
            </p14:xfrm>
          </p:contentPart>
        </mc:Choice>
        <mc:Fallback xmlns="">
          <p:pic>
            <p:nvPicPr>
              <p:cNvPr id="18" name="Ink 17">
                <a:extLst>
                  <a:ext uri="{FF2B5EF4-FFF2-40B4-BE49-F238E27FC236}">
                    <a16:creationId xmlns:a16="http://schemas.microsoft.com/office/drawing/2014/main" id="{9804B2D4-F298-4C0C-8258-61B3B9EC759A}"/>
                  </a:ext>
                </a:extLst>
              </p:cNvPr>
              <p:cNvPicPr/>
              <p:nvPr/>
            </p:nvPicPr>
            <p:blipFill>
              <a:blip r:embed="rId13"/>
              <a:stretch>
                <a:fillRect/>
              </a:stretch>
            </p:blipFill>
            <p:spPr>
              <a:xfrm>
                <a:off x="4052513" y="4165052"/>
                <a:ext cx="45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1B9E8CE-CC02-4EEA-900C-E7E8F7BAD1FD}"/>
                  </a:ext>
                </a:extLst>
              </p14:cNvPr>
              <p14:cNvContentPartPr/>
              <p14:nvPr/>
            </p14:nvContentPartPr>
            <p14:xfrm>
              <a:off x="1950833" y="4439372"/>
              <a:ext cx="133920" cy="27000"/>
            </p14:xfrm>
          </p:contentPart>
        </mc:Choice>
        <mc:Fallback xmlns="">
          <p:pic>
            <p:nvPicPr>
              <p:cNvPr id="19" name="Ink 18">
                <a:extLst>
                  <a:ext uri="{FF2B5EF4-FFF2-40B4-BE49-F238E27FC236}">
                    <a16:creationId xmlns:a16="http://schemas.microsoft.com/office/drawing/2014/main" id="{71B9E8CE-CC02-4EEA-900C-E7E8F7BAD1FD}"/>
                  </a:ext>
                </a:extLst>
              </p:cNvPr>
              <p:cNvPicPr/>
              <p:nvPr/>
            </p:nvPicPr>
            <p:blipFill>
              <a:blip r:embed="rId15"/>
              <a:stretch>
                <a:fillRect/>
              </a:stretch>
            </p:blipFill>
            <p:spPr>
              <a:xfrm>
                <a:off x="1932833" y="4421732"/>
                <a:ext cx="169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A3674AD-006F-4C5E-BD50-FA240DCDECB3}"/>
                  </a:ext>
                </a:extLst>
              </p14:cNvPr>
              <p14:cNvContentPartPr/>
              <p14:nvPr/>
            </p14:nvContentPartPr>
            <p14:xfrm>
              <a:off x="2166473" y="4425692"/>
              <a:ext cx="106200" cy="27000"/>
            </p14:xfrm>
          </p:contentPart>
        </mc:Choice>
        <mc:Fallback xmlns="">
          <p:pic>
            <p:nvPicPr>
              <p:cNvPr id="20" name="Ink 19">
                <a:extLst>
                  <a:ext uri="{FF2B5EF4-FFF2-40B4-BE49-F238E27FC236}">
                    <a16:creationId xmlns:a16="http://schemas.microsoft.com/office/drawing/2014/main" id="{3A3674AD-006F-4C5E-BD50-FA240DCDECB3}"/>
                  </a:ext>
                </a:extLst>
              </p:cNvPr>
              <p:cNvPicPr/>
              <p:nvPr/>
            </p:nvPicPr>
            <p:blipFill>
              <a:blip r:embed="rId17"/>
              <a:stretch>
                <a:fillRect/>
              </a:stretch>
            </p:blipFill>
            <p:spPr>
              <a:xfrm>
                <a:off x="2148833" y="4407692"/>
                <a:ext cx="141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682C7C5F-93E0-4B28-BEFF-8C0472ED8ED2}"/>
                  </a:ext>
                </a:extLst>
              </p14:cNvPr>
              <p14:cNvContentPartPr/>
              <p14:nvPr/>
            </p14:nvContentPartPr>
            <p14:xfrm>
              <a:off x="2371313" y="4457732"/>
              <a:ext cx="136080" cy="16560"/>
            </p14:xfrm>
          </p:contentPart>
        </mc:Choice>
        <mc:Fallback xmlns="">
          <p:pic>
            <p:nvPicPr>
              <p:cNvPr id="22" name="Ink 21">
                <a:extLst>
                  <a:ext uri="{FF2B5EF4-FFF2-40B4-BE49-F238E27FC236}">
                    <a16:creationId xmlns:a16="http://schemas.microsoft.com/office/drawing/2014/main" id="{682C7C5F-93E0-4B28-BEFF-8C0472ED8ED2}"/>
                  </a:ext>
                </a:extLst>
              </p:cNvPr>
              <p:cNvPicPr/>
              <p:nvPr/>
            </p:nvPicPr>
            <p:blipFill>
              <a:blip r:embed="rId19"/>
              <a:stretch>
                <a:fillRect/>
              </a:stretch>
            </p:blipFill>
            <p:spPr>
              <a:xfrm>
                <a:off x="2353673" y="4440092"/>
                <a:ext cx="171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B64B324C-5B0A-4258-9A2A-65EE259CA1BD}"/>
                  </a:ext>
                </a:extLst>
              </p14:cNvPr>
              <p14:cNvContentPartPr/>
              <p14:nvPr/>
            </p14:nvContentPartPr>
            <p14:xfrm>
              <a:off x="2642753" y="4458812"/>
              <a:ext cx="119520" cy="12960"/>
            </p14:xfrm>
          </p:contentPart>
        </mc:Choice>
        <mc:Fallback xmlns="">
          <p:pic>
            <p:nvPicPr>
              <p:cNvPr id="24" name="Ink 23">
                <a:extLst>
                  <a:ext uri="{FF2B5EF4-FFF2-40B4-BE49-F238E27FC236}">
                    <a16:creationId xmlns:a16="http://schemas.microsoft.com/office/drawing/2014/main" id="{B64B324C-5B0A-4258-9A2A-65EE259CA1BD}"/>
                  </a:ext>
                </a:extLst>
              </p:cNvPr>
              <p:cNvPicPr/>
              <p:nvPr/>
            </p:nvPicPr>
            <p:blipFill>
              <a:blip r:embed="rId21"/>
              <a:stretch>
                <a:fillRect/>
              </a:stretch>
            </p:blipFill>
            <p:spPr>
              <a:xfrm>
                <a:off x="2625113" y="4441172"/>
                <a:ext cx="155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8C13E193-030C-4C47-BC57-F71902B30AFB}"/>
                  </a:ext>
                </a:extLst>
              </p14:cNvPr>
              <p14:cNvContentPartPr/>
              <p14:nvPr/>
            </p14:nvContentPartPr>
            <p14:xfrm>
              <a:off x="2889353" y="4452332"/>
              <a:ext cx="113400" cy="18720"/>
            </p14:xfrm>
          </p:contentPart>
        </mc:Choice>
        <mc:Fallback xmlns="">
          <p:pic>
            <p:nvPicPr>
              <p:cNvPr id="25" name="Ink 24">
                <a:extLst>
                  <a:ext uri="{FF2B5EF4-FFF2-40B4-BE49-F238E27FC236}">
                    <a16:creationId xmlns:a16="http://schemas.microsoft.com/office/drawing/2014/main" id="{8C13E193-030C-4C47-BC57-F71902B30AFB}"/>
                  </a:ext>
                </a:extLst>
              </p:cNvPr>
              <p:cNvPicPr/>
              <p:nvPr/>
            </p:nvPicPr>
            <p:blipFill>
              <a:blip r:embed="rId23"/>
              <a:stretch>
                <a:fillRect/>
              </a:stretch>
            </p:blipFill>
            <p:spPr>
              <a:xfrm>
                <a:off x="2871353" y="4434692"/>
                <a:ext cx="149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C8EF522F-1197-4BEC-A17A-652855E58A40}"/>
                  </a:ext>
                </a:extLst>
              </p14:cNvPr>
              <p14:cNvContentPartPr/>
              <p14:nvPr/>
            </p14:nvContentPartPr>
            <p14:xfrm>
              <a:off x="3145313" y="4435412"/>
              <a:ext cx="106200" cy="12240"/>
            </p14:xfrm>
          </p:contentPart>
        </mc:Choice>
        <mc:Fallback xmlns="">
          <p:pic>
            <p:nvPicPr>
              <p:cNvPr id="26" name="Ink 25">
                <a:extLst>
                  <a:ext uri="{FF2B5EF4-FFF2-40B4-BE49-F238E27FC236}">
                    <a16:creationId xmlns:a16="http://schemas.microsoft.com/office/drawing/2014/main" id="{C8EF522F-1197-4BEC-A17A-652855E58A40}"/>
                  </a:ext>
                </a:extLst>
              </p:cNvPr>
              <p:cNvPicPr/>
              <p:nvPr/>
            </p:nvPicPr>
            <p:blipFill>
              <a:blip r:embed="rId25"/>
              <a:stretch>
                <a:fillRect/>
              </a:stretch>
            </p:blipFill>
            <p:spPr>
              <a:xfrm>
                <a:off x="3127313" y="4417412"/>
                <a:ext cx="141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6E6304D-ABE1-4F79-AE50-BB7480135750}"/>
                  </a:ext>
                </a:extLst>
              </p14:cNvPr>
              <p14:cNvContentPartPr/>
              <p14:nvPr/>
            </p14:nvContentPartPr>
            <p14:xfrm>
              <a:off x="3360953" y="4454492"/>
              <a:ext cx="101520" cy="11160"/>
            </p14:xfrm>
          </p:contentPart>
        </mc:Choice>
        <mc:Fallback xmlns="">
          <p:pic>
            <p:nvPicPr>
              <p:cNvPr id="30" name="Ink 29">
                <a:extLst>
                  <a:ext uri="{FF2B5EF4-FFF2-40B4-BE49-F238E27FC236}">
                    <a16:creationId xmlns:a16="http://schemas.microsoft.com/office/drawing/2014/main" id="{E6E6304D-ABE1-4F79-AE50-BB7480135750}"/>
                  </a:ext>
                </a:extLst>
              </p:cNvPr>
              <p:cNvPicPr/>
              <p:nvPr/>
            </p:nvPicPr>
            <p:blipFill>
              <a:blip r:embed="rId27"/>
              <a:stretch>
                <a:fillRect/>
              </a:stretch>
            </p:blipFill>
            <p:spPr>
              <a:xfrm>
                <a:off x="3342953" y="4436852"/>
                <a:ext cx="137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C22A52BA-05E3-4B60-8359-76D5DF4AB7BB}"/>
                  </a:ext>
                </a:extLst>
              </p14:cNvPr>
              <p14:cNvContentPartPr/>
              <p14:nvPr/>
            </p14:nvContentPartPr>
            <p14:xfrm>
              <a:off x="3606473" y="4484372"/>
              <a:ext cx="114120" cy="10080"/>
            </p14:xfrm>
          </p:contentPart>
        </mc:Choice>
        <mc:Fallback xmlns="">
          <p:pic>
            <p:nvPicPr>
              <p:cNvPr id="32" name="Ink 31">
                <a:extLst>
                  <a:ext uri="{FF2B5EF4-FFF2-40B4-BE49-F238E27FC236}">
                    <a16:creationId xmlns:a16="http://schemas.microsoft.com/office/drawing/2014/main" id="{C22A52BA-05E3-4B60-8359-76D5DF4AB7BB}"/>
                  </a:ext>
                </a:extLst>
              </p:cNvPr>
              <p:cNvPicPr/>
              <p:nvPr/>
            </p:nvPicPr>
            <p:blipFill>
              <a:blip r:embed="rId29"/>
              <a:stretch>
                <a:fillRect/>
              </a:stretch>
            </p:blipFill>
            <p:spPr>
              <a:xfrm>
                <a:off x="3588473" y="4466732"/>
                <a:ext cx="149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37BAA132-BC12-4C7E-BC57-D2BED7C06220}"/>
                  </a:ext>
                </a:extLst>
              </p14:cNvPr>
              <p14:cNvContentPartPr/>
              <p14:nvPr/>
            </p14:nvContentPartPr>
            <p14:xfrm>
              <a:off x="3835793" y="4423532"/>
              <a:ext cx="152640" cy="25920"/>
            </p14:xfrm>
          </p:contentPart>
        </mc:Choice>
        <mc:Fallback xmlns="">
          <p:pic>
            <p:nvPicPr>
              <p:cNvPr id="43" name="Ink 42">
                <a:extLst>
                  <a:ext uri="{FF2B5EF4-FFF2-40B4-BE49-F238E27FC236}">
                    <a16:creationId xmlns:a16="http://schemas.microsoft.com/office/drawing/2014/main" id="{37BAA132-BC12-4C7E-BC57-D2BED7C06220}"/>
                  </a:ext>
                </a:extLst>
              </p:cNvPr>
              <p:cNvPicPr/>
              <p:nvPr/>
            </p:nvPicPr>
            <p:blipFill>
              <a:blip r:embed="rId31"/>
              <a:stretch>
                <a:fillRect/>
              </a:stretch>
            </p:blipFill>
            <p:spPr>
              <a:xfrm>
                <a:off x="3818153" y="4405532"/>
                <a:ext cx="188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47288415-D44B-4961-9EB5-2BC3D7485103}"/>
                  </a:ext>
                </a:extLst>
              </p14:cNvPr>
              <p14:cNvContentPartPr/>
              <p14:nvPr/>
            </p14:nvContentPartPr>
            <p14:xfrm>
              <a:off x="3203993" y="3904772"/>
              <a:ext cx="830880" cy="61560"/>
            </p14:xfrm>
          </p:contentPart>
        </mc:Choice>
        <mc:Fallback xmlns="">
          <p:pic>
            <p:nvPicPr>
              <p:cNvPr id="49" name="Ink 48">
                <a:extLst>
                  <a:ext uri="{FF2B5EF4-FFF2-40B4-BE49-F238E27FC236}">
                    <a16:creationId xmlns:a16="http://schemas.microsoft.com/office/drawing/2014/main" id="{47288415-D44B-4961-9EB5-2BC3D7485103}"/>
                  </a:ext>
                </a:extLst>
              </p:cNvPr>
              <p:cNvPicPr/>
              <p:nvPr/>
            </p:nvPicPr>
            <p:blipFill>
              <a:blip r:embed="rId33"/>
              <a:stretch>
                <a:fillRect/>
              </a:stretch>
            </p:blipFill>
            <p:spPr>
              <a:xfrm>
                <a:off x="3186361" y="3887132"/>
                <a:ext cx="866505"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E0CEA5B8-BFB3-4D70-AB4D-4F4ED7D85A1E}"/>
                  </a:ext>
                </a:extLst>
              </p14:cNvPr>
              <p14:cNvContentPartPr/>
              <p14:nvPr/>
            </p14:nvContentPartPr>
            <p14:xfrm>
              <a:off x="1908353" y="3878132"/>
              <a:ext cx="1154160" cy="330120"/>
            </p14:xfrm>
          </p:contentPart>
        </mc:Choice>
        <mc:Fallback xmlns="">
          <p:pic>
            <p:nvPicPr>
              <p:cNvPr id="58" name="Ink 57">
                <a:extLst>
                  <a:ext uri="{FF2B5EF4-FFF2-40B4-BE49-F238E27FC236}">
                    <a16:creationId xmlns:a16="http://schemas.microsoft.com/office/drawing/2014/main" id="{E0CEA5B8-BFB3-4D70-AB4D-4F4ED7D85A1E}"/>
                  </a:ext>
                </a:extLst>
              </p:cNvPr>
              <p:cNvPicPr/>
              <p:nvPr/>
            </p:nvPicPr>
            <p:blipFill>
              <a:blip r:embed="rId35"/>
              <a:stretch>
                <a:fillRect/>
              </a:stretch>
            </p:blipFill>
            <p:spPr>
              <a:xfrm>
                <a:off x="1890353" y="3860152"/>
                <a:ext cx="1189800" cy="365721"/>
              </a:xfrm>
              <a:prstGeom prst="rect">
                <a:avLst/>
              </a:prstGeom>
            </p:spPr>
          </p:pic>
        </mc:Fallback>
      </mc:AlternateContent>
    </p:spTree>
    <p:extLst>
      <p:ext uri="{BB962C8B-B14F-4D97-AF65-F5344CB8AC3E}">
        <p14:creationId xmlns:p14="http://schemas.microsoft.com/office/powerpoint/2010/main" val="2570924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                                                          We start with this sheet of metal.</a:t>
            </a:r>
          </a:p>
          <a:p>
            <a:pPr marL="0" indent="0">
              <a:buNone/>
            </a:pPr>
            <a:r>
              <a:rPr lang="en-US" sz="2400" dirty="0"/>
              <a:t>                                                          Then, we cut a square of length x from each corner.</a:t>
            </a:r>
          </a:p>
          <a:p>
            <a:pPr marL="0" indent="0">
              <a:buNone/>
            </a:pPr>
            <a:r>
              <a:rPr lang="en-US" sz="2400" dirty="0"/>
              <a:t>                                                          Then, we fold up along the black dotted lines,</a:t>
            </a:r>
          </a:p>
          <a:p>
            <a:pPr marL="0" indent="0">
              <a:buNone/>
            </a:pPr>
            <a:r>
              <a:rPr lang="en-US" sz="2400" dirty="0"/>
              <a:t>                                                          creating an open topped box.</a:t>
            </a:r>
          </a:p>
          <a:p>
            <a:pPr marL="0" indent="0">
              <a:buNone/>
            </a:pPr>
            <a:r>
              <a:rPr lang="en-US" sz="2400" dirty="0"/>
              <a:t>                                                          The base of the box will have a length of 60 – 2x </a:t>
            </a:r>
          </a:p>
          <a:p>
            <a:pPr marL="0" indent="0">
              <a:buNone/>
            </a:pPr>
            <a:r>
              <a:rPr lang="en-US" sz="2400" dirty="0"/>
              <a:t>                                                          and a width of 30 – 2x. The height will be x. </a:t>
            </a:r>
          </a:p>
        </p:txBody>
      </p:sp>
      <p:cxnSp>
        <p:nvCxnSpPr>
          <p:cNvPr id="5" name="Straight Connector 4">
            <a:extLst>
              <a:ext uri="{FF2B5EF4-FFF2-40B4-BE49-F238E27FC236}">
                <a16:creationId xmlns:a16="http://schemas.microsoft.com/office/drawing/2014/main" id="{95D8A794-9899-4786-B4E0-03DDD3F798A4}"/>
              </a:ext>
            </a:extLst>
          </p:cNvPr>
          <p:cNvCxnSpPr/>
          <p:nvPr/>
        </p:nvCxnSpPr>
        <p:spPr>
          <a:xfrm>
            <a:off x="2064470" y="3601039"/>
            <a:ext cx="1998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5E6B6C-C294-4D3E-A276-C8191D8633CF}"/>
              </a:ext>
            </a:extLst>
          </p:cNvPr>
          <p:cNvCxnSpPr/>
          <p:nvPr/>
        </p:nvCxnSpPr>
        <p:spPr>
          <a:xfrm>
            <a:off x="4044099"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246AF9-A3C4-4A79-86D2-C5A2AF2E9EFC}"/>
              </a:ext>
            </a:extLst>
          </p:cNvPr>
          <p:cNvCxnSpPr/>
          <p:nvPr/>
        </p:nvCxnSpPr>
        <p:spPr>
          <a:xfrm>
            <a:off x="4062953" y="3959258"/>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ABCFA2-E1E4-4DCC-BBD7-8E401B4B3BC5}"/>
              </a:ext>
            </a:extLst>
          </p:cNvPr>
          <p:cNvCxnSpPr/>
          <p:nvPr/>
        </p:nvCxnSpPr>
        <p:spPr>
          <a:xfrm>
            <a:off x="4355184" y="3921551"/>
            <a:ext cx="0" cy="518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9FD71C-9199-4C30-B371-B2577962C05C}"/>
              </a:ext>
            </a:extLst>
          </p:cNvPr>
          <p:cNvCxnSpPr/>
          <p:nvPr/>
        </p:nvCxnSpPr>
        <p:spPr>
          <a:xfrm flipH="1">
            <a:off x="4062953" y="4440025"/>
            <a:ext cx="2733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33FDD8-0307-4487-BF96-2D71DF88E81F}"/>
              </a:ext>
            </a:extLst>
          </p:cNvPr>
          <p:cNvCxnSpPr/>
          <p:nvPr/>
        </p:nvCxnSpPr>
        <p:spPr>
          <a:xfrm>
            <a:off x="4044099" y="4440025"/>
            <a:ext cx="0" cy="320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22E51B-C452-42E0-9693-ADB5F6D8AD46}"/>
              </a:ext>
            </a:extLst>
          </p:cNvPr>
          <p:cNvCxnSpPr/>
          <p:nvPr/>
        </p:nvCxnSpPr>
        <p:spPr>
          <a:xfrm flipH="1">
            <a:off x="2064470" y="4835951"/>
            <a:ext cx="1979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579350-590C-4E6B-923C-23A69A86171B}"/>
              </a:ext>
            </a:extLst>
          </p:cNvPr>
          <p:cNvCxnSpPr/>
          <p:nvPr/>
        </p:nvCxnSpPr>
        <p:spPr>
          <a:xfrm flipH="1">
            <a:off x="1913641" y="3601039"/>
            <a:ext cx="1508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5D6E9-54B9-4570-BD3E-01BD2088211E}"/>
              </a:ext>
            </a:extLst>
          </p:cNvPr>
          <p:cNvCxnSpPr/>
          <p:nvPr/>
        </p:nvCxnSpPr>
        <p:spPr>
          <a:xfrm flipH="1">
            <a:off x="1894788" y="4835951"/>
            <a:ext cx="1696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CB7A1-AEE5-4C22-9A70-0FD2446D5245}"/>
              </a:ext>
            </a:extLst>
          </p:cNvPr>
          <p:cNvCxnSpPr/>
          <p:nvPr/>
        </p:nvCxnSpPr>
        <p:spPr>
          <a:xfrm>
            <a:off x="1913641" y="3619893"/>
            <a:ext cx="0" cy="301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15E7F4-1B97-450E-88CA-6C8BFC43AE2B}"/>
              </a:ext>
            </a:extLst>
          </p:cNvPr>
          <p:cNvCxnSpPr/>
          <p:nvPr/>
        </p:nvCxnSpPr>
        <p:spPr>
          <a:xfrm flipH="1">
            <a:off x="1630837" y="3921551"/>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9BD21-F2B7-4751-901E-DDBCD94FBA05}"/>
              </a:ext>
            </a:extLst>
          </p:cNvPr>
          <p:cNvCxnSpPr/>
          <p:nvPr/>
        </p:nvCxnSpPr>
        <p:spPr>
          <a:xfrm flipV="1">
            <a:off x="1913641" y="4515439"/>
            <a:ext cx="0" cy="320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3A2437-72F9-4DE8-BA64-96E2F99A94C2}"/>
              </a:ext>
            </a:extLst>
          </p:cNvPr>
          <p:cNvCxnSpPr/>
          <p:nvPr/>
        </p:nvCxnSpPr>
        <p:spPr>
          <a:xfrm flipH="1">
            <a:off x="1630837" y="4440025"/>
            <a:ext cx="282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46931C-2AC9-4CCA-9EBA-01E32774CD49}"/>
              </a:ext>
            </a:extLst>
          </p:cNvPr>
          <p:cNvCxnSpPr/>
          <p:nvPr/>
        </p:nvCxnSpPr>
        <p:spPr>
          <a:xfrm>
            <a:off x="1630837" y="3921551"/>
            <a:ext cx="0" cy="51847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B8BF1BE7-3F3E-4A17-93D6-5E4833939FD0}"/>
                  </a:ext>
                </a:extLst>
              </p14:cNvPr>
              <p14:cNvContentPartPr/>
              <p14:nvPr/>
            </p14:nvContentPartPr>
            <p14:xfrm>
              <a:off x="1962353" y="2934932"/>
              <a:ext cx="2009880" cy="674640"/>
            </p14:xfrm>
          </p:contentPart>
        </mc:Choice>
        <mc:Fallback xmlns="">
          <p:pic>
            <p:nvPicPr>
              <p:cNvPr id="15" name="Ink 14">
                <a:extLst>
                  <a:ext uri="{FF2B5EF4-FFF2-40B4-BE49-F238E27FC236}">
                    <a16:creationId xmlns:a16="http://schemas.microsoft.com/office/drawing/2014/main" id="{B8BF1BE7-3F3E-4A17-93D6-5E4833939FD0}"/>
                  </a:ext>
                </a:extLst>
              </p:cNvPr>
              <p:cNvPicPr/>
              <p:nvPr/>
            </p:nvPicPr>
            <p:blipFill>
              <a:blip r:embed="rId3"/>
              <a:stretch>
                <a:fillRect/>
              </a:stretch>
            </p:blipFill>
            <p:spPr>
              <a:xfrm>
                <a:off x="1944353" y="2917283"/>
                <a:ext cx="2045520" cy="71029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E63C73BC-EF17-478A-B738-4AAF42BEBD89}"/>
                  </a:ext>
                </a:extLst>
              </p14:cNvPr>
              <p14:cNvContentPartPr/>
              <p14:nvPr/>
            </p14:nvContentPartPr>
            <p14:xfrm>
              <a:off x="1497593" y="3920972"/>
              <a:ext cx="111960" cy="476640"/>
            </p14:xfrm>
          </p:contentPart>
        </mc:Choice>
        <mc:Fallback xmlns="">
          <p:pic>
            <p:nvPicPr>
              <p:cNvPr id="17" name="Ink 16">
                <a:extLst>
                  <a:ext uri="{FF2B5EF4-FFF2-40B4-BE49-F238E27FC236}">
                    <a16:creationId xmlns:a16="http://schemas.microsoft.com/office/drawing/2014/main" id="{E63C73BC-EF17-478A-B738-4AAF42BEBD89}"/>
                  </a:ext>
                </a:extLst>
              </p:cNvPr>
              <p:cNvPicPr/>
              <p:nvPr/>
            </p:nvPicPr>
            <p:blipFill>
              <a:blip r:embed="rId5"/>
              <a:stretch>
                <a:fillRect/>
              </a:stretch>
            </p:blipFill>
            <p:spPr>
              <a:xfrm>
                <a:off x="1479953" y="3902972"/>
                <a:ext cx="14760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AB2AD1FA-83E2-47D4-B57C-5E5F9462A96A}"/>
                  </a:ext>
                </a:extLst>
              </p14:cNvPr>
              <p14:cNvContentPartPr/>
              <p14:nvPr/>
            </p14:nvContentPartPr>
            <p14:xfrm>
              <a:off x="747353" y="4079372"/>
              <a:ext cx="626760" cy="268200"/>
            </p14:xfrm>
          </p:contentPart>
        </mc:Choice>
        <mc:Fallback xmlns="">
          <p:pic>
            <p:nvPicPr>
              <p:cNvPr id="28" name="Ink 27">
                <a:extLst>
                  <a:ext uri="{FF2B5EF4-FFF2-40B4-BE49-F238E27FC236}">
                    <a16:creationId xmlns:a16="http://schemas.microsoft.com/office/drawing/2014/main" id="{AB2AD1FA-83E2-47D4-B57C-5E5F9462A96A}"/>
                  </a:ext>
                </a:extLst>
              </p:cNvPr>
              <p:cNvPicPr/>
              <p:nvPr/>
            </p:nvPicPr>
            <p:blipFill>
              <a:blip r:embed="rId7"/>
              <a:stretch>
                <a:fillRect/>
              </a:stretch>
            </p:blipFill>
            <p:spPr>
              <a:xfrm>
                <a:off x="729353" y="4061372"/>
                <a:ext cx="662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E626979-3568-4769-BB77-B7ED43CCE1DC}"/>
                  </a:ext>
                </a:extLst>
              </p14:cNvPr>
              <p14:cNvContentPartPr/>
              <p14:nvPr/>
            </p14:nvContentPartPr>
            <p14:xfrm>
              <a:off x="1945793" y="4309412"/>
              <a:ext cx="16200" cy="126360"/>
            </p14:xfrm>
          </p:contentPart>
        </mc:Choice>
        <mc:Fallback xmlns="">
          <p:pic>
            <p:nvPicPr>
              <p:cNvPr id="8" name="Ink 7">
                <a:extLst>
                  <a:ext uri="{FF2B5EF4-FFF2-40B4-BE49-F238E27FC236}">
                    <a16:creationId xmlns:a16="http://schemas.microsoft.com/office/drawing/2014/main" id="{FE626979-3568-4769-BB77-B7ED43CCE1DC}"/>
                  </a:ext>
                </a:extLst>
              </p:cNvPr>
              <p:cNvPicPr/>
              <p:nvPr/>
            </p:nvPicPr>
            <p:blipFill>
              <a:blip r:embed="rId9"/>
              <a:stretch>
                <a:fillRect/>
              </a:stretch>
            </p:blipFill>
            <p:spPr>
              <a:xfrm>
                <a:off x="1928153" y="4291412"/>
                <a:ext cx="51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9299DC9-5A16-4D01-B7E8-0E6053B3F307}"/>
                  </a:ext>
                </a:extLst>
              </p14:cNvPr>
              <p14:cNvContentPartPr/>
              <p14:nvPr/>
            </p14:nvContentPartPr>
            <p14:xfrm>
              <a:off x="4055033" y="3945452"/>
              <a:ext cx="25200" cy="121320"/>
            </p14:xfrm>
          </p:contentPart>
        </mc:Choice>
        <mc:Fallback xmlns="">
          <p:pic>
            <p:nvPicPr>
              <p:cNvPr id="11" name="Ink 10">
                <a:extLst>
                  <a:ext uri="{FF2B5EF4-FFF2-40B4-BE49-F238E27FC236}">
                    <a16:creationId xmlns:a16="http://schemas.microsoft.com/office/drawing/2014/main" id="{A9299DC9-5A16-4D01-B7E8-0E6053B3F307}"/>
                  </a:ext>
                </a:extLst>
              </p:cNvPr>
              <p:cNvPicPr/>
              <p:nvPr/>
            </p:nvPicPr>
            <p:blipFill>
              <a:blip r:embed="rId11"/>
              <a:stretch>
                <a:fillRect/>
              </a:stretch>
            </p:blipFill>
            <p:spPr>
              <a:xfrm>
                <a:off x="4037033" y="3927812"/>
                <a:ext cx="60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9804B2D4-F298-4C0C-8258-61B3B9EC759A}"/>
                  </a:ext>
                </a:extLst>
              </p14:cNvPr>
              <p14:cNvContentPartPr/>
              <p14:nvPr/>
            </p14:nvContentPartPr>
            <p14:xfrm>
              <a:off x="4070513" y="4182692"/>
              <a:ext cx="9720" cy="216360"/>
            </p14:xfrm>
          </p:contentPart>
        </mc:Choice>
        <mc:Fallback xmlns="">
          <p:pic>
            <p:nvPicPr>
              <p:cNvPr id="18" name="Ink 17">
                <a:extLst>
                  <a:ext uri="{FF2B5EF4-FFF2-40B4-BE49-F238E27FC236}">
                    <a16:creationId xmlns:a16="http://schemas.microsoft.com/office/drawing/2014/main" id="{9804B2D4-F298-4C0C-8258-61B3B9EC759A}"/>
                  </a:ext>
                </a:extLst>
              </p:cNvPr>
              <p:cNvPicPr/>
              <p:nvPr/>
            </p:nvPicPr>
            <p:blipFill>
              <a:blip r:embed="rId13"/>
              <a:stretch>
                <a:fillRect/>
              </a:stretch>
            </p:blipFill>
            <p:spPr>
              <a:xfrm>
                <a:off x="4052513" y="4165052"/>
                <a:ext cx="45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1B9E8CE-CC02-4EEA-900C-E7E8F7BAD1FD}"/>
                  </a:ext>
                </a:extLst>
              </p14:cNvPr>
              <p14:cNvContentPartPr/>
              <p14:nvPr/>
            </p14:nvContentPartPr>
            <p14:xfrm>
              <a:off x="1950833" y="4439372"/>
              <a:ext cx="133920" cy="27000"/>
            </p14:xfrm>
          </p:contentPart>
        </mc:Choice>
        <mc:Fallback xmlns="">
          <p:pic>
            <p:nvPicPr>
              <p:cNvPr id="19" name="Ink 18">
                <a:extLst>
                  <a:ext uri="{FF2B5EF4-FFF2-40B4-BE49-F238E27FC236}">
                    <a16:creationId xmlns:a16="http://schemas.microsoft.com/office/drawing/2014/main" id="{71B9E8CE-CC02-4EEA-900C-E7E8F7BAD1FD}"/>
                  </a:ext>
                </a:extLst>
              </p:cNvPr>
              <p:cNvPicPr/>
              <p:nvPr/>
            </p:nvPicPr>
            <p:blipFill>
              <a:blip r:embed="rId15"/>
              <a:stretch>
                <a:fillRect/>
              </a:stretch>
            </p:blipFill>
            <p:spPr>
              <a:xfrm>
                <a:off x="1932833" y="4421732"/>
                <a:ext cx="169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3A3674AD-006F-4C5E-BD50-FA240DCDECB3}"/>
                  </a:ext>
                </a:extLst>
              </p14:cNvPr>
              <p14:cNvContentPartPr/>
              <p14:nvPr/>
            </p14:nvContentPartPr>
            <p14:xfrm>
              <a:off x="2166473" y="4425692"/>
              <a:ext cx="106200" cy="27000"/>
            </p14:xfrm>
          </p:contentPart>
        </mc:Choice>
        <mc:Fallback xmlns="">
          <p:pic>
            <p:nvPicPr>
              <p:cNvPr id="20" name="Ink 19">
                <a:extLst>
                  <a:ext uri="{FF2B5EF4-FFF2-40B4-BE49-F238E27FC236}">
                    <a16:creationId xmlns:a16="http://schemas.microsoft.com/office/drawing/2014/main" id="{3A3674AD-006F-4C5E-BD50-FA240DCDECB3}"/>
                  </a:ext>
                </a:extLst>
              </p:cNvPr>
              <p:cNvPicPr/>
              <p:nvPr/>
            </p:nvPicPr>
            <p:blipFill>
              <a:blip r:embed="rId17"/>
              <a:stretch>
                <a:fillRect/>
              </a:stretch>
            </p:blipFill>
            <p:spPr>
              <a:xfrm>
                <a:off x="2148833" y="4407692"/>
                <a:ext cx="141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682C7C5F-93E0-4B28-BEFF-8C0472ED8ED2}"/>
                  </a:ext>
                </a:extLst>
              </p14:cNvPr>
              <p14:cNvContentPartPr/>
              <p14:nvPr/>
            </p14:nvContentPartPr>
            <p14:xfrm>
              <a:off x="2371313" y="4457732"/>
              <a:ext cx="136080" cy="16560"/>
            </p14:xfrm>
          </p:contentPart>
        </mc:Choice>
        <mc:Fallback xmlns="">
          <p:pic>
            <p:nvPicPr>
              <p:cNvPr id="22" name="Ink 21">
                <a:extLst>
                  <a:ext uri="{FF2B5EF4-FFF2-40B4-BE49-F238E27FC236}">
                    <a16:creationId xmlns:a16="http://schemas.microsoft.com/office/drawing/2014/main" id="{682C7C5F-93E0-4B28-BEFF-8C0472ED8ED2}"/>
                  </a:ext>
                </a:extLst>
              </p:cNvPr>
              <p:cNvPicPr/>
              <p:nvPr/>
            </p:nvPicPr>
            <p:blipFill>
              <a:blip r:embed="rId19"/>
              <a:stretch>
                <a:fillRect/>
              </a:stretch>
            </p:blipFill>
            <p:spPr>
              <a:xfrm>
                <a:off x="2353673" y="4440092"/>
                <a:ext cx="1717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B64B324C-5B0A-4258-9A2A-65EE259CA1BD}"/>
                  </a:ext>
                </a:extLst>
              </p14:cNvPr>
              <p14:cNvContentPartPr/>
              <p14:nvPr/>
            </p14:nvContentPartPr>
            <p14:xfrm>
              <a:off x="2642753" y="4458812"/>
              <a:ext cx="119520" cy="12960"/>
            </p14:xfrm>
          </p:contentPart>
        </mc:Choice>
        <mc:Fallback xmlns="">
          <p:pic>
            <p:nvPicPr>
              <p:cNvPr id="24" name="Ink 23">
                <a:extLst>
                  <a:ext uri="{FF2B5EF4-FFF2-40B4-BE49-F238E27FC236}">
                    <a16:creationId xmlns:a16="http://schemas.microsoft.com/office/drawing/2014/main" id="{B64B324C-5B0A-4258-9A2A-65EE259CA1BD}"/>
                  </a:ext>
                </a:extLst>
              </p:cNvPr>
              <p:cNvPicPr/>
              <p:nvPr/>
            </p:nvPicPr>
            <p:blipFill>
              <a:blip r:embed="rId21"/>
              <a:stretch>
                <a:fillRect/>
              </a:stretch>
            </p:blipFill>
            <p:spPr>
              <a:xfrm>
                <a:off x="2625113" y="4441172"/>
                <a:ext cx="155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8C13E193-030C-4C47-BC57-F71902B30AFB}"/>
                  </a:ext>
                </a:extLst>
              </p14:cNvPr>
              <p14:cNvContentPartPr/>
              <p14:nvPr/>
            </p14:nvContentPartPr>
            <p14:xfrm>
              <a:off x="2889353" y="4452332"/>
              <a:ext cx="113400" cy="18720"/>
            </p14:xfrm>
          </p:contentPart>
        </mc:Choice>
        <mc:Fallback xmlns="">
          <p:pic>
            <p:nvPicPr>
              <p:cNvPr id="25" name="Ink 24">
                <a:extLst>
                  <a:ext uri="{FF2B5EF4-FFF2-40B4-BE49-F238E27FC236}">
                    <a16:creationId xmlns:a16="http://schemas.microsoft.com/office/drawing/2014/main" id="{8C13E193-030C-4C47-BC57-F71902B30AFB}"/>
                  </a:ext>
                </a:extLst>
              </p:cNvPr>
              <p:cNvPicPr/>
              <p:nvPr/>
            </p:nvPicPr>
            <p:blipFill>
              <a:blip r:embed="rId23"/>
              <a:stretch>
                <a:fillRect/>
              </a:stretch>
            </p:blipFill>
            <p:spPr>
              <a:xfrm>
                <a:off x="2871353" y="4434692"/>
                <a:ext cx="149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C8EF522F-1197-4BEC-A17A-652855E58A40}"/>
                  </a:ext>
                </a:extLst>
              </p14:cNvPr>
              <p14:cNvContentPartPr/>
              <p14:nvPr/>
            </p14:nvContentPartPr>
            <p14:xfrm>
              <a:off x="3145313" y="4435412"/>
              <a:ext cx="106200" cy="12240"/>
            </p14:xfrm>
          </p:contentPart>
        </mc:Choice>
        <mc:Fallback xmlns="">
          <p:pic>
            <p:nvPicPr>
              <p:cNvPr id="26" name="Ink 25">
                <a:extLst>
                  <a:ext uri="{FF2B5EF4-FFF2-40B4-BE49-F238E27FC236}">
                    <a16:creationId xmlns:a16="http://schemas.microsoft.com/office/drawing/2014/main" id="{C8EF522F-1197-4BEC-A17A-652855E58A40}"/>
                  </a:ext>
                </a:extLst>
              </p:cNvPr>
              <p:cNvPicPr/>
              <p:nvPr/>
            </p:nvPicPr>
            <p:blipFill>
              <a:blip r:embed="rId25"/>
              <a:stretch>
                <a:fillRect/>
              </a:stretch>
            </p:blipFill>
            <p:spPr>
              <a:xfrm>
                <a:off x="3127313" y="4417412"/>
                <a:ext cx="141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E6E6304D-ABE1-4F79-AE50-BB7480135750}"/>
                  </a:ext>
                </a:extLst>
              </p14:cNvPr>
              <p14:cNvContentPartPr/>
              <p14:nvPr/>
            </p14:nvContentPartPr>
            <p14:xfrm>
              <a:off x="3360953" y="4454492"/>
              <a:ext cx="101520" cy="11160"/>
            </p14:xfrm>
          </p:contentPart>
        </mc:Choice>
        <mc:Fallback xmlns="">
          <p:pic>
            <p:nvPicPr>
              <p:cNvPr id="30" name="Ink 29">
                <a:extLst>
                  <a:ext uri="{FF2B5EF4-FFF2-40B4-BE49-F238E27FC236}">
                    <a16:creationId xmlns:a16="http://schemas.microsoft.com/office/drawing/2014/main" id="{E6E6304D-ABE1-4F79-AE50-BB7480135750}"/>
                  </a:ext>
                </a:extLst>
              </p:cNvPr>
              <p:cNvPicPr/>
              <p:nvPr/>
            </p:nvPicPr>
            <p:blipFill>
              <a:blip r:embed="rId27"/>
              <a:stretch>
                <a:fillRect/>
              </a:stretch>
            </p:blipFill>
            <p:spPr>
              <a:xfrm>
                <a:off x="3342953" y="4436852"/>
                <a:ext cx="137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C22A52BA-05E3-4B60-8359-76D5DF4AB7BB}"/>
                  </a:ext>
                </a:extLst>
              </p14:cNvPr>
              <p14:cNvContentPartPr/>
              <p14:nvPr/>
            </p14:nvContentPartPr>
            <p14:xfrm>
              <a:off x="3606473" y="4484372"/>
              <a:ext cx="114120" cy="10080"/>
            </p14:xfrm>
          </p:contentPart>
        </mc:Choice>
        <mc:Fallback xmlns="">
          <p:pic>
            <p:nvPicPr>
              <p:cNvPr id="32" name="Ink 31">
                <a:extLst>
                  <a:ext uri="{FF2B5EF4-FFF2-40B4-BE49-F238E27FC236}">
                    <a16:creationId xmlns:a16="http://schemas.microsoft.com/office/drawing/2014/main" id="{C22A52BA-05E3-4B60-8359-76D5DF4AB7BB}"/>
                  </a:ext>
                </a:extLst>
              </p:cNvPr>
              <p:cNvPicPr/>
              <p:nvPr/>
            </p:nvPicPr>
            <p:blipFill>
              <a:blip r:embed="rId29"/>
              <a:stretch>
                <a:fillRect/>
              </a:stretch>
            </p:blipFill>
            <p:spPr>
              <a:xfrm>
                <a:off x="3588473" y="4466732"/>
                <a:ext cx="149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37BAA132-BC12-4C7E-BC57-D2BED7C06220}"/>
                  </a:ext>
                </a:extLst>
              </p14:cNvPr>
              <p14:cNvContentPartPr/>
              <p14:nvPr/>
            </p14:nvContentPartPr>
            <p14:xfrm>
              <a:off x="3835793" y="4423532"/>
              <a:ext cx="152640" cy="25920"/>
            </p14:xfrm>
          </p:contentPart>
        </mc:Choice>
        <mc:Fallback xmlns="">
          <p:pic>
            <p:nvPicPr>
              <p:cNvPr id="43" name="Ink 42">
                <a:extLst>
                  <a:ext uri="{FF2B5EF4-FFF2-40B4-BE49-F238E27FC236}">
                    <a16:creationId xmlns:a16="http://schemas.microsoft.com/office/drawing/2014/main" id="{37BAA132-BC12-4C7E-BC57-D2BED7C06220}"/>
                  </a:ext>
                </a:extLst>
              </p:cNvPr>
              <p:cNvPicPr/>
              <p:nvPr/>
            </p:nvPicPr>
            <p:blipFill>
              <a:blip r:embed="rId31"/>
              <a:stretch>
                <a:fillRect/>
              </a:stretch>
            </p:blipFill>
            <p:spPr>
              <a:xfrm>
                <a:off x="3818153" y="4405532"/>
                <a:ext cx="188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47288415-D44B-4961-9EB5-2BC3D7485103}"/>
                  </a:ext>
                </a:extLst>
              </p14:cNvPr>
              <p14:cNvContentPartPr/>
              <p14:nvPr/>
            </p14:nvContentPartPr>
            <p14:xfrm>
              <a:off x="3203993" y="3904772"/>
              <a:ext cx="830880" cy="61560"/>
            </p14:xfrm>
          </p:contentPart>
        </mc:Choice>
        <mc:Fallback xmlns="">
          <p:pic>
            <p:nvPicPr>
              <p:cNvPr id="49" name="Ink 48">
                <a:extLst>
                  <a:ext uri="{FF2B5EF4-FFF2-40B4-BE49-F238E27FC236}">
                    <a16:creationId xmlns:a16="http://schemas.microsoft.com/office/drawing/2014/main" id="{47288415-D44B-4961-9EB5-2BC3D7485103}"/>
                  </a:ext>
                </a:extLst>
              </p:cNvPr>
              <p:cNvPicPr/>
              <p:nvPr/>
            </p:nvPicPr>
            <p:blipFill>
              <a:blip r:embed="rId33"/>
              <a:stretch>
                <a:fillRect/>
              </a:stretch>
            </p:blipFill>
            <p:spPr>
              <a:xfrm>
                <a:off x="3186361" y="3887132"/>
                <a:ext cx="866505"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8" name="Ink 57">
                <a:extLst>
                  <a:ext uri="{FF2B5EF4-FFF2-40B4-BE49-F238E27FC236}">
                    <a16:creationId xmlns:a16="http://schemas.microsoft.com/office/drawing/2014/main" id="{E0CEA5B8-BFB3-4D70-AB4D-4F4ED7D85A1E}"/>
                  </a:ext>
                </a:extLst>
              </p14:cNvPr>
              <p14:cNvContentPartPr/>
              <p14:nvPr/>
            </p14:nvContentPartPr>
            <p14:xfrm>
              <a:off x="1908353" y="3878132"/>
              <a:ext cx="1154160" cy="330120"/>
            </p14:xfrm>
          </p:contentPart>
        </mc:Choice>
        <mc:Fallback xmlns="">
          <p:pic>
            <p:nvPicPr>
              <p:cNvPr id="58" name="Ink 57">
                <a:extLst>
                  <a:ext uri="{FF2B5EF4-FFF2-40B4-BE49-F238E27FC236}">
                    <a16:creationId xmlns:a16="http://schemas.microsoft.com/office/drawing/2014/main" id="{E0CEA5B8-BFB3-4D70-AB4D-4F4ED7D85A1E}"/>
                  </a:ext>
                </a:extLst>
              </p:cNvPr>
              <p:cNvPicPr/>
              <p:nvPr/>
            </p:nvPicPr>
            <p:blipFill>
              <a:blip r:embed="rId35"/>
              <a:stretch>
                <a:fillRect/>
              </a:stretch>
            </p:blipFill>
            <p:spPr>
              <a:xfrm>
                <a:off x="1890353" y="3860152"/>
                <a:ext cx="1189800" cy="365721"/>
              </a:xfrm>
              <a:prstGeom prst="rect">
                <a:avLst/>
              </a:prstGeom>
            </p:spPr>
          </p:pic>
        </mc:Fallback>
      </mc:AlternateContent>
    </p:spTree>
    <p:extLst>
      <p:ext uri="{BB962C8B-B14F-4D97-AF65-F5344CB8AC3E}">
        <p14:creationId xmlns:p14="http://schemas.microsoft.com/office/powerpoint/2010/main" val="1778937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endParaRPr lang="en-US" sz="2400" dirty="0"/>
          </a:p>
          <a:p>
            <a:pPr marL="0" indent="0">
              <a:buNone/>
            </a:pPr>
            <a:r>
              <a:rPr lang="en-US" sz="2400" dirty="0"/>
              <a:t>                                                          </a:t>
            </a:r>
          </a:p>
        </p:txBody>
      </p:sp>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1848713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400" dirty="0"/>
                  <a:t>We want to maximize the volume. </a:t>
                </a:r>
              </a:p>
              <a:p>
                <a:pPr marL="0" indent="0">
                  <a:buNone/>
                </a:pP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𝑙𝑤h</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60−2</m:t>
                        </m:r>
                        <m:r>
                          <a:rPr lang="en-US" sz="2400" b="0" i="1" smtClean="0">
                            <a:latin typeface="Cambria Math" panose="02040503050406030204" pitchFamily="18" charset="0"/>
                          </a:rPr>
                          <m:t>𝑥</m:t>
                        </m:r>
                        <m:r>
                          <a:rPr lang="en-US" sz="2400" b="0" i="1" smtClean="0">
                            <a:latin typeface="Cambria Math" panose="02040503050406030204" pitchFamily="18" charset="0"/>
                          </a:rPr>
                          <m:t>)(30−2</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1800−120</m:t>
                        </m:r>
                        <m:r>
                          <a:rPr lang="en-US" sz="2400" b="0" i="1" smtClean="0">
                            <a:latin typeface="Cambria Math" panose="02040503050406030204" pitchFamily="18" charset="0"/>
                          </a:rPr>
                          <m:t>𝑥</m:t>
                        </m:r>
                        <m:r>
                          <a:rPr lang="en-US" sz="2400" b="0" i="1" smtClean="0">
                            <a:latin typeface="Cambria Math" panose="02040503050406030204" pitchFamily="18" charset="0"/>
                          </a:rPr>
                          <m:t>−60</m:t>
                        </m:r>
                        <m:r>
                          <a:rPr lang="en-US" sz="2400" b="0" i="1" smtClean="0">
                            <a:latin typeface="Cambria Math" panose="02040503050406030204" pitchFamily="18" charset="0"/>
                          </a:rPr>
                          <m:t>𝑥</m:t>
                        </m:r>
                        <m:r>
                          <a:rPr lang="en-US" sz="2400" b="0" i="1" smtClean="0">
                            <a:latin typeface="Cambria Math" panose="02040503050406030204" pitchFamily="18" charset="0"/>
                          </a:rPr>
                          <m:t>+4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a:r>
              </a:p>
              <a:p>
                <a:pPr marL="0" indent="0">
                  <a:buNone/>
                </a:pPr>
                <a14:m>
                  <m:oMath xmlns:m="http://schemas.openxmlformats.org/officeDocument/2006/math">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1800−1</m:t>
                        </m:r>
                        <m:r>
                          <a:rPr lang="en-US" sz="2400" b="0" i="1" smtClean="0">
                            <a:latin typeface="Cambria Math" panose="02040503050406030204" pitchFamily="18" charset="0"/>
                          </a:rPr>
                          <m:t>8</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+4</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e>
                    </m:d>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=1800</m:t>
                    </m:r>
                    <m:r>
                      <a:rPr lang="en-US" sz="2400" b="0" i="1" smtClean="0">
                        <a:latin typeface="Cambria Math" panose="02040503050406030204" pitchFamily="18" charset="0"/>
                      </a:rPr>
                      <m:t>𝑥</m:t>
                    </m:r>
                    <m:r>
                      <a:rPr lang="en-US" sz="2400" b="0" i="1" smtClean="0">
                        <a:latin typeface="Cambria Math" panose="02040503050406030204" pitchFamily="18" charset="0"/>
                      </a:rPr>
                      <m:t>−180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oMath>
                </a14:m>
                <a:r>
                  <a:rPr lang="en-US" sz="2400" dirty="0"/>
                  <a:t>         </a:t>
                </a:r>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1159353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fontScale="70000" lnSpcReduction="20000"/>
              </a:bodyPr>
              <a:lstStyle/>
              <a:p>
                <a:pPr marL="0" indent="0">
                  <a:buNone/>
                </a:pPr>
                <a:r>
                  <a:rPr lang="en-US" b="1" u="sng" dirty="0">
                    <a:solidFill>
                      <a:srgbClr val="FF0000"/>
                    </a:solidFill>
                  </a:rPr>
                  <a:t>Optimization Algorithm</a:t>
                </a:r>
              </a:p>
              <a:p>
                <a:pPr marL="0" indent="0">
                  <a:buNone/>
                </a:pPr>
                <a:endParaRPr lang="en-US" sz="600" dirty="0">
                  <a:solidFill>
                    <a:srgbClr val="FF0000"/>
                  </a:solidFill>
                </a:endParaRPr>
              </a:p>
              <a:p>
                <a:r>
                  <a:rPr lang="en-US" dirty="0">
                    <a:solidFill>
                      <a:srgbClr val="FF0000"/>
                    </a:solidFill>
                  </a:rPr>
                  <a:t>Solve for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rPr>
                  <a:t> where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𝑓</m:t>
                        </m:r>
                      </m:e>
                      <m:sup>
                        <m:r>
                          <a:rPr lang="en-US" b="0" i="1" smtClean="0">
                            <a:solidFill>
                              <a:srgbClr val="FF0000"/>
                            </a:solidFill>
                            <a:latin typeface="Cambria Math" panose="02040503050406030204" pitchFamily="18" charset="0"/>
                          </a:rPr>
                          <m:t>′</m:t>
                        </m:r>
                      </m:sup>
                    </m:sSup>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=0</m:t>
                    </m:r>
                  </m:oMath>
                </a14:m>
                <a:endParaRPr lang="en-US" dirty="0">
                  <a:solidFill>
                    <a:srgbClr val="FF0000"/>
                  </a:solidFill>
                </a:endParaRPr>
              </a:p>
              <a:p>
                <a:r>
                  <a:rPr lang="en-US" dirty="0">
                    <a:solidFill>
                      <a:srgbClr val="FF0000"/>
                    </a:solidFill>
                  </a:rPr>
                  <a:t>Evaluate </a:t>
                </a:r>
                <a14:m>
                  <m:oMath xmlns:m="http://schemas.openxmlformats.org/officeDocument/2006/math">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oMath>
                </a14:m>
                <a:r>
                  <a:rPr lang="en-US" dirty="0">
                    <a:solidFill>
                      <a:srgbClr val="FF0000"/>
                    </a:solidFill>
                  </a:rPr>
                  <a:t> for all x values determined in the above step, provided that </a:t>
                </a:r>
                <a14:m>
                  <m:oMath xmlns:m="http://schemas.openxmlformats.org/officeDocument/2006/math">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𝑥</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𝑏</m:t>
                    </m:r>
                  </m:oMath>
                </a14:m>
                <a:r>
                  <a:rPr lang="en-US" dirty="0">
                    <a:solidFill>
                      <a:srgbClr val="FF0000"/>
                    </a:solidFill>
                  </a:rPr>
                  <a:t>  (i.e., for all x values in the interval where f’(x) = 0)</a:t>
                </a:r>
              </a:p>
              <a:p>
                <a:r>
                  <a:rPr lang="en-US" dirty="0">
                    <a:solidFill>
                      <a:srgbClr val="FF0000"/>
                    </a:solidFill>
                  </a:rPr>
                  <a:t>Evaluate </a:t>
                </a:r>
                <a14:m>
                  <m:oMath xmlns:m="http://schemas.openxmlformats.org/officeDocument/2006/math">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m:t>
                    </m:r>
                  </m:oMath>
                </a14:m>
                <a:r>
                  <a:rPr lang="en-US" dirty="0">
                    <a:solidFill>
                      <a:srgbClr val="FF0000"/>
                    </a:solidFill>
                  </a:rPr>
                  <a:t> and </a:t>
                </a:r>
                <a14:m>
                  <m:oMath xmlns:m="http://schemas.openxmlformats.org/officeDocument/2006/math">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solidFill>
                          <a:srgbClr val="FF0000"/>
                        </a:solidFill>
                        <a:latin typeface="Cambria Math" panose="02040503050406030204" pitchFamily="18" charset="0"/>
                      </a:rPr>
                      <m:t>)</m:t>
                    </m:r>
                  </m:oMath>
                </a14:m>
                <a:r>
                  <a:rPr lang="en-US" dirty="0">
                    <a:solidFill>
                      <a:srgbClr val="FF0000"/>
                    </a:solidFill>
                  </a:rPr>
                  <a:t>; in other words, determine the y-values of the endpoints.  </a:t>
                </a:r>
              </a:p>
              <a:p>
                <a:r>
                  <a:rPr lang="en-US" dirty="0">
                    <a:solidFill>
                      <a:srgbClr val="FF0000"/>
                    </a:solidFill>
                  </a:rPr>
                  <a:t>The maximum value of </a:t>
                </a:r>
                <a14:m>
                  <m:oMath xmlns:m="http://schemas.openxmlformats.org/officeDocument/2006/math">
                    <m:r>
                      <a:rPr lang="en-US" b="0" i="1" smtClean="0">
                        <a:solidFill>
                          <a:srgbClr val="FF0000"/>
                        </a:solidFill>
                        <a:latin typeface="Cambria Math" panose="02040503050406030204" pitchFamily="18" charset="0"/>
                      </a:rPr>
                      <m:t>𝑓</m:t>
                    </m:r>
                  </m:oMath>
                </a14:m>
                <a:r>
                  <a:rPr lang="en-US" dirty="0">
                    <a:solidFill>
                      <a:srgbClr val="FF0000"/>
                    </a:solidFill>
                  </a:rPr>
                  <a:t> on this interval is the largest of these </a:t>
                </a:r>
                <a14:m>
                  <m:oMath xmlns:m="http://schemas.openxmlformats.org/officeDocument/2006/math">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oMath>
                </a14:m>
                <a:r>
                  <a:rPr lang="en-US" dirty="0">
                    <a:solidFill>
                      <a:srgbClr val="FF0000"/>
                    </a:solidFill>
                  </a:rPr>
                  <a:t> values and the minimum value of </a:t>
                </a:r>
                <a14:m>
                  <m:oMath xmlns:m="http://schemas.openxmlformats.org/officeDocument/2006/math">
                    <m:r>
                      <a:rPr lang="en-US" b="0" i="1" smtClean="0">
                        <a:solidFill>
                          <a:srgbClr val="FF0000"/>
                        </a:solidFill>
                        <a:latin typeface="Cambria Math" panose="02040503050406030204" pitchFamily="18" charset="0"/>
                      </a:rPr>
                      <m:t>𝑓</m:t>
                    </m:r>
                  </m:oMath>
                </a14:m>
                <a:r>
                  <a:rPr lang="en-US" dirty="0">
                    <a:solidFill>
                      <a:srgbClr val="FF0000"/>
                    </a:solidFill>
                  </a:rPr>
                  <a:t> on this interval is the least of these </a:t>
                </a:r>
                <a14:m>
                  <m:oMath xmlns:m="http://schemas.openxmlformats.org/officeDocument/2006/math">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oMath>
                </a14:m>
                <a:r>
                  <a:rPr lang="en-US" dirty="0">
                    <a:solidFill>
                      <a:srgbClr val="FF0000"/>
                    </a:solidFill>
                  </a:rPr>
                  <a:t> values.</a:t>
                </a:r>
              </a:p>
              <a:p>
                <a:r>
                  <a:rPr lang="en-US" dirty="0">
                    <a:solidFill>
                      <a:srgbClr val="FF0000"/>
                    </a:solidFill>
                  </a:rPr>
                  <a:t>We have to check the endpoint y-values because, as we will see in later examples, it is possible for the maximum or minimum x or y values to be the x or y values of one of these points.</a:t>
                </a:r>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1294" t="-2521" r="-2118" b="-182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p:spTree>
    <p:extLst>
      <p:ext uri="{BB962C8B-B14F-4D97-AF65-F5344CB8AC3E}">
        <p14:creationId xmlns:p14="http://schemas.microsoft.com/office/powerpoint/2010/main" val="873766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−180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+1800</m:t>
                    </m:r>
                    <m:r>
                      <a:rPr lang="en-US" sz="2400" b="0" i="1" smtClean="0">
                        <a:latin typeface="Cambria Math" panose="02040503050406030204" pitchFamily="18" charset="0"/>
                      </a:rPr>
                      <m:t>𝑥</m:t>
                    </m:r>
                  </m:oMath>
                </a14:m>
                <a:r>
                  <a:rPr lang="en-US" sz="2400" dirty="0"/>
                  <a:t>   </a:t>
                </a:r>
              </a:p>
              <a:p>
                <a:pPr marL="0" indent="0">
                  <a:buNone/>
                </a:pPr>
                <a:r>
                  <a:rPr lang="en-US" sz="2400" dirty="0"/>
                  <a:t>Let’s talk about the domain. We have to cut two x’s</a:t>
                </a:r>
              </a:p>
              <a:p>
                <a:pPr marL="0" indent="0">
                  <a:buNone/>
                </a:pPr>
                <a:r>
                  <a:rPr lang="en-US" sz="2400" dirty="0"/>
                  <a:t>from both a 60 m side and a 30 m side.</a:t>
                </a:r>
              </a:p>
              <a:p>
                <a:pPr marL="0" indent="0">
                  <a:buNone/>
                </a:pPr>
                <a:r>
                  <a:rPr lang="en-US" sz="2400" dirty="0"/>
                  <a:t>To determine the maximum possible value for x</a:t>
                </a:r>
              </a:p>
              <a:p>
                <a:pPr marL="0" indent="0">
                  <a:buNone/>
                </a:pPr>
                <a:r>
                  <a:rPr lang="en-US" sz="2400" dirty="0"/>
                  <a:t>let 60 – 2x = 0 and let 30 – 2x = 0. If 60 – 2x = 0, then x = 30. If 30 – 2x = 0, then </a:t>
                </a:r>
              </a:p>
              <a:p>
                <a:pPr marL="0" indent="0">
                  <a:buNone/>
                </a:pPr>
                <a:r>
                  <a:rPr lang="en-US" sz="2400" dirty="0"/>
                  <a:t>x = 15. We have to be able to cut from both the 60 m sides and the 30 m sides, therefore the maximum possible value for x is 15.</a:t>
                </a:r>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710059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−180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+1800</m:t>
                    </m:r>
                    <m:r>
                      <a:rPr lang="en-US" sz="2400" b="0" i="1" smtClean="0">
                        <a:latin typeface="Cambria Math" panose="02040503050406030204" pitchFamily="18" charset="0"/>
                      </a:rPr>
                      <m:t>𝑥</m:t>
                    </m:r>
                  </m:oMath>
                </a14:m>
                <a:r>
                  <a:rPr lang="en-US" sz="2400" dirty="0"/>
                  <a:t>   </a:t>
                </a:r>
              </a:p>
              <a:p>
                <a:pPr marL="0" indent="0">
                  <a:buNone/>
                </a:pPr>
                <a:r>
                  <a:rPr lang="en-US" sz="2400" dirty="0"/>
                  <a:t>The minimum possible value for x is 0.</a:t>
                </a:r>
              </a:p>
              <a:p>
                <a:pPr marL="0" indent="0">
                  <a:buNone/>
                </a:pPr>
                <a:r>
                  <a:rPr lang="en-US" sz="2400" dirty="0"/>
                  <a:t>Therefore the domain is </a:t>
                </a:r>
                <a14:m>
                  <m:oMath xmlns:m="http://schemas.openxmlformats.org/officeDocument/2006/math">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≤15</m:t>
                    </m:r>
                  </m:oMath>
                </a14:m>
                <a:r>
                  <a:rPr lang="en-US" sz="2400" dirty="0"/>
                  <a:t>. </a:t>
                </a:r>
              </a:p>
              <a:p>
                <a:pPr marL="0" indent="0">
                  <a:buNone/>
                </a:pPr>
                <a:r>
                  <a:rPr lang="en-US" sz="2400" dirty="0"/>
                  <a:t>We could justifiably also say </a:t>
                </a:r>
                <a14:m>
                  <m:oMath xmlns:m="http://schemas.openxmlformats.org/officeDocument/2006/math">
                    <m:r>
                      <a:rPr lang="en-US" sz="2400" b="0" i="1" smtClean="0">
                        <a:latin typeface="Cambria Math" panose="02040503050406030204" pitchFamily="18" charset="0"/>
                      </a:rPr>
                      <m:t>0&lt;</m:t>
                    </m:r>
                    <m:r>
                      <a:rPr lang="en-US" sz="2400" b="0" i="1" smtClean="0">
                        <a:latin typeface="Cambria Math" panose="02040503050406030204" pitchFamily="18" charset="0"/>
                      </a:rPr>
                      <m:t>𝑥</m:t>
                    </m:r>
                    <m:r>
                      <a:rPr lang="en-US" sz="2400" b="0" i="1" smtClean="0">
                        <a:latin typeface="Cambria Math" panose="02040503050406030204" pitchFamily="18" charset="0"/>
                      </a:rPr>
                      <m:t>&lt;15</m:t>
                    </m:r>
                  </m:oMath>
                </a14:m>
                <a:r>
                  <a:rPr lang="en-US" sz="2400" dirty="0"/>
                  <a:t>.</a:t>
                </a:r>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203297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=4</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−180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+1800</m:t>
                    </m:r>
                    <m:r>
                      <a:rPr lang="en-US" sz="2400" b="0" i="1" smtClean="0">
                        <a:latin typeface="Cambria Math" panose="02040503050406030204" pitchFamily="18" charset="0"/>
                      </a:rPr>
                      <m:t>𝑥</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≤15</m:t>
                    </m:r>
                  </m:oMath>
                </a14:m>
                <a:r>
                  <a:rPr lang="en-US" sz="2400" dirty="0"/>
                  <a:t>     </a:t>
                </a:r>
              </a:p>
              <a:p>
                <a:pPr marL="0" indent="0">
                  <a:buNone/>
                </a:pP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m:t>
                    </m:r>
                  </m:oMath>
                </a14:m>
                <a:r>
                  <a:rPr lang="en-US" sz="2400" dirty="0"/>
                  <a:t>  implies  </a:t>
                </a:r>
                <a14:m>
                  <m:oMath xmlns:m="http://schemas.openxmlformats.org/officeDocument/2006/math">
                    <m:r>
                      <a:rPr lang="en-US" sz="2400" b="0" i="1" smtClean="0">
                        <a:latin typeface="Cambria Math" panose="02040503050406030204" pitchFamily="18" charset="0"/>
                      </a:rPr>
                      <m:t>12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−360</m:t>
                    </m:r>
                    <m:r>
                      <a:rPr lang="en-US" sz="2400" b="0" i="1" smtClean="0">
                        <a:latin typeface="Cambria Math" panose="02040503050406030204" pitchFamily="18" charset="0"/>
                      </a:rPr>
                      <m:t>𝑥</m:t>
                    </m:r>
                    <m:r>
                      <a:rPr lang="en-US" sz="2400" b="0" i="1" smtClean="0">
                        <a:latin typeface="Cambria Math" panose="02040503050406030204" pitchFamily="18" charset="0"/>
                      </a:rPr>
                      <m:t>+1800=0</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12</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−30</m:t>
                        </m:r>
                        <m:r>
                          <a:rPr lang="en-US" sz="2400" b="0" i="1" smtClean="0">
                            <a:latin typeface="Cambria Math" panose="02040503050406030204" pitchFamily="18" charset="0"/>
                          </a:rPr>
                          <m:t>𝑥</m:t>
                        </m:r>
                        <m:r>
                          <a:rPr lang="en-US" sz="2400" b="0" i="1" smtClean="0">
                            <a:latin typeface="Cambria Math" panose="02040503050406030204" pitchFamily="18" charset="0"/>
                          </a:rPr>
                          <m:t>+150</m:t>
                        </m:r>
                      </m:e>
                    </m:d>
                    <m:r>
                      <a:rPr lang="en-US" sz="2400" b="0" i="1" smtClean="0">
                        <a:latin typeface="Cambria Math" panose="02040503050406030204" pitchFamily="18" charset="0"/>
                      </a:rPr>
                      <m:t>=0</m:t>
                    </m:r>
                  </m:oMath>
                </a14:m>
                <a:r>
                  <a:rPr lang="en-US" sz="2400" dirty="0"/>
                  <a:t>   </a:t>
                </a:r>
              </a:p>
              <a:p>
                <a:pPr marL="0" indent="0">
                  <a:buNone/>
                </a:pP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−30</m:t>
                    </m:r>
                    <m:r>
                      <a:rPr lang="en-US" sz="2400" b="0" i="1" smtClean="0">
                        <a:latin typeface="Cambria Math" panose="02040503050406030204" pitchFamily="18" charset="0"/>
                      </a:rPr>
                      <m:t>𝑥</m:t>
                    </m:r>
                    <m:r>
                      <a:rPr lang="en-US" sz="2400" b="0" i="1" smtClean="0">
                        <a:latin typeface="Cambria Math" panose="02040503050406030204" pitchFamily="18" charset="0"/>
                      </a:rPr>
                      <m:t>+150=0</m:t>
                    </m:r>
                  </m:oMath>
                </a14:m>
                <a:r>
                  <a:rPr lang="en-US" sz="2400" dirty="0"/>
                  <a:t>   </a:t>
                </a:r>
              </a:p>
              <a:p>
                <a:pPr marL="0" indent="0">
                  <a:buNone/>
                </a:pP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i="1" smtClean="0">
                            <a:latin typeface="Cambria Math" panose="02040503050406030204" pitchFamily="18" charset="0"/>
                          </a:rPr>
                          <m:t>𝑏</m:t>
                        </m:r>
                        <m:r>
                          <a:rPr lang="en-US" sz="2400" i="1" smtClean="0">
                            <a:latin typeface="Cambria Math" panose="02040503050406030204" pitchFamily="18" charset="0"/>
                          </a:rPr>
                          <m:t>±</m:t>
                        </m:r>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𝑏</m:t>
                                </m:r>
                              </m:e>
                              <m:sup>
                                <m:r>
                                  <a:rPr lang="en-US" sz="2400" i="1" smtClean="0">
                                    <a:latin typeface="Cambria Math" panose="02040503050406030204" pitchFamily="18" charset="0"/>
                                  </a:rPr>
                                  <m:t>2</m:t>
                                </m:r>
                              </m:sup>
                            </m:sSup>
                            <m:r>
                              <a:rPr lang="en-US" sz="2400" i="1" smtClean="0">
                                <a:latin typeface="Cambria Math" panose="02040503050406030204" pitchFamily="18" charset="0"/>
                              </a:rPr>
                              <m:t>−4</m:t>
                            </m:r>
                            <m:r>
                              <a:rPr lang="en-US" sz="2400" i="1" smtClean="0">
                                <a:latin typeface="Cambria Math" panose="02040503050406030204" pitchFamily="18" charset="0"/>
                              </a:rPr>
                              <m:t>𝑎𝑐</m:t>
                            </m:r>
                          </m:e>
                        </m:rad>
                      </m:num>
                      <m:den>
                        <m:r>
                          <a:rPr lang="en-US" sz="2400" i="1" smtClean="0">
                            <a:latin typeface="Cambria Math" panose="02040503050406030204" pitchFamily="18" charset="0"/>
                          </a:rPr>
                          <m:t>2</m:t>
                        </m:r>
                        <m:r>
                          <a:rPr lang="en-US" sz="2400" i="1" smtClean="0">
                            <a:latin typeface="Cambria Math" panose="02040503050406030204" pitchFamily="18" charset="0"/>
                          </a:rPr>
                          <m:t>𝑎</m:t>
                        </m:r>
                      </m:den>
                    </m:f>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30</m:t>
                        </m:r>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(−30)</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−4(1)(150)</m:t>
                            </m:r>
                          </m:e>
                        </m:rad>
                      </m:num>
                      <m:den>
                        <m:r>
                          <a:rPr lang="en-US" sz="2400" b="0" i="1" smtClean="0">
                            <a:latin typeface="Cambria Math" panose="02040503050406030204" pitchFamily="18" charset="0"/>
                          </a:rPr>
                          <m:t>2(1)</m:t>
                        </m:r>
                      </m:den>
                    </m:f>
                    <m:r>
                      <a:rPr lang="en-US" sz="2400" b="0" i="1" smtClean="0">
                        <a:latin typeface="Cambria Math" panose="02040503050406030204" pitchFamily="18" charset="0"/>
                        <a:ea typeface="Cambria Math" panose="02040503050406030204" pitchFamily="18" charset="0"/>
                      </a:rPr>
                      <m:t>≅6.340</m:t>
                    </m:r>
                  </m:oMath>
                </a14:m>
                <a:r>
                  <a:rPr lang="en-US" sz="2400" dirty="0"/>
                  <a:t>  or  23.660</a:t>
                </a:r>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4042741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r>
                  <a:rPr lang="en-US" sz="2200" dirty="0"/>
                  <a:t>An x-value of 23.660 is outside of the domain.</a:t>
                </a:r>
              </a:p>
              <a:p>
                <a:pPr marL="0" indent="0">
                  <a:buNone/>
                </a:pPr>
                <a14:m>
                  <m:oMath xmlns:m="http://schemas.openxmlformats.org/officeDocument/2006/math">
                    <m:r>
                      <a:rPr lang="en-US" sz="2200" i="1">
                        <a:latin typeface="Cambria Math" panose="02040503050406030204" pitchFamily="18" charset="0"/>
                      </a:rPr>
                      <m:t>𝑉</m:t>
                    </m:r>
                    <m:d>
                      <m:dPr>
                        <m:ctrlPr>
                          <a:rPr lang="en-US" sz="2200" i="1">
                            <a:latin typeface="Cambria Math" panose="02040503050406030204" pitchFamily="18" charset="0"/>
                          </a:rPr>
                        </m:ctrlPr>
                      </m:dPr>
                      <m:e>
                        <m:r>
                          <a:rPr lang="en-US" sz="2200" b="0" i="1" smtClean="0">
                            <a:latin typeface="Cambria Math" panose="02040503050406030204" pitchFamily="18" charset="0"/>
                          </a:rPr>
                          <m:t>0</m:t>
                        </m:r>
                      </m:e>
                    </m:d>
                    <m:r>
                      <a:rPr lang="en-US" sz="2200" i="1">
                        <a:latin typeface="Cambria Math" panose="02040503050406030204" pitchFamily="18" charset="0"/>
                      </a:rPr>
                      <m:t>=4</m:t>
                    </m:r>
                    <m:sSup>
                      <m:sSupPr>
                        <m:ctrlPr>
                          <a:rPr lang="en-US" sz="2200" i="1">
                            <a:latin typeface="Cambria Math" panose="02040503050406030204" pitchFamily="18" charset="0"/>
                          </a:rPr>
                        </m:ctrlPr>
                      </m:sSupPr>
                      <m:e>
                        <m:r>
                          <a:rPr lang="en-US" sz="2200" b="0" i="1" smtClean="0">
                            <a:latin typeface="Cambria Math" panose="02040503050406030204" pitchFamily="18" charset="0"/>
                          </a:rPr>
                          <m:t>(0)</m:t>
                        </m:r>
                      </m:e>
                      <m:sup>
                        <m:r>
                          <a:rPr lang="en-US" sz="2200" i="1">
                            <a:latin typeface="Cambria Math" panose="02040503050406030204" pitchFamily="18" charset="0"/>
                          </a:rPr>
                          <m:t>3</m:t>
                        </m:r>
                      </m:sup>
                    </m:sSup>
                    <m:r>
                      <a:rPr lang="en-US" sz="2200" i="1">
                        <a:latin typeface="Cambria Math" panose="02040503050406030204" pitchFamily="18" charset="0"/>
                      </a:rPr>
                      <m:t>−180</m:t>
                    </m:r>
                    <m:sSup>
                      <m:sSupPr>
                        <m:ctrlPr>
                          <a:rPr lang="en-US" sz="2200" i="1">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0</m:t>
                            </m:r>
                          </m:e>
                        </m:d>
                      </m:e>
                      <m:sup>
                        <m:r>
                          <a:rPr lang="en-US" sz="2200" i="1">
                            <a:latin typeface="Cambria Math" panose="02040503050406030204" pitchFamily="18" charset="0"/>
                          </a:rPr>
                          <m:t>2</m:t>
                        </m:r>
                      </m:sup>
                    </m:sSup>
                    <m:r>
                      <a:rPr lang="en-US" sz="2200" i="1">
                        <a:latin typeface="Cambria Math" panose="02040503050406030204" pitchFamily="18" charset="0"/>
                      </a:rPr>
                      <m:t>+1800</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0</m:t>
                        </m:r>
                      </m:e>
                    </m:d>
                    <m:r>
                      <a:rPr lang="en-US" sz="2200" b="0" i="1" smtClean="0">
                        <a:latin typeface="Cambria Math" panose="02040503050406030204" pitchFamily="18" charset="0"/>
                      </a:rPr>
                      <m:t>=0</m:t>
                    </m:r>
                  </m:oMath>
                </a14:m>
                <a:r>
                  <a:rPr lang="en-US" sz="2200" dirty="0"/>
                  <a:t>   </a:t>
                </a:r>
              </a:p>
              <a:p>
                <a:pPr marL="0" indent="0">
                  <a:buNone/>
                </a:pPr>
                <a14:m>
                  <m:oMath xmlns:m="http://schemas.openxmlformats.org/officeDocument/2006/math">
                    <m:r>
                      <a:rPr lang="en-US" sz="2200" i="1">
                        <a:latin typeface="Cambria Math" panose="02040503050406030204" pitchFamily="18" charset="0"/>
                      </a:rPr>
                      <m:t>𝑉</m:t>
                    </m:r>
                    <m:d>
                      <m:dPr>
                        <m:ctrlPr>
                          <a:rPr lang="en-US" sz="2200" i="1">
                            <a:latin typeface="Cambria Math" panose="02040503050406030204" pitchFamily="18" charset="0"/>
                          </a:rPr>
                        </m:ctrlPr>
                      </m:dPr>
                      <m:e>
                        <m:r>
                          <a:rPr lang="en-US" sz="2200" b="0" i="1" smtClean="0">
                            <a:latin typeface="Cambria Math" panose="02040503050406030204" pitchFamily="18" charset="0"/>
                          </a:rPr>
                          <m:t>6.34</m:t>
                        </m:r>
                        <m:r>
                          <a:rPr lang="en-US" sz="2200" i="1">
                            <a:latin typeface="Cambria Math" panose="02040503050406030204" pitchFamily="18" charset="0"/>
                          </a:rPr>
                          <m:t>0</m:t>
                        </m:r>
                      </m:e>
                    </m:d>
                    <m:r>
                      <a:rPr lang="en-US" sz="2200" i="1">
                        <a:latin typeface="Cambria Math" panose="02040503050406030204" pitchFamily="18" charset="0"/>
                      </a:rPr>
                      <m:t>=4</m:t>
                    </m:r>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b="0" i="1" smtClean="0">
                            <a:latin typeface="Cambria Math" panose="02040503050406030204" pitchFamily="18" charset="0"/>
                          </a:rPr>
                          <m:t>6.34</m:t>
                        </m:r>
                        <m:r>
                          <a:rPr lang="en-US" sz="2200" i="1">
                            <a:latin typeface="Cambria Math" panose="02040503050406030204" pitchFamily="18" charset="0"/>
                          </a:rPr>
                          <m:t>0)</m:t>
                        </m:r>
                      </m:e>
                      <m:sup>
                        <m:r>
                          <a:rPr lang="en-US" sz="2200" i="1">
                            <a:latin typeface="Cambria Math" panose="02040503050406030204" pitchFamily="18" charset="0"/>
                          </a:rPr>
                          <m:t>3</m:t>
                        </m:r>
                      </m:sup>
                    </m:sSup>
                    <m:r>
                      <a:rPr lang="en-US" sz="2200" i="1">
                        <a:latin typeface="Cambria Math" panose="02040503050406030204" pitchFamily="18" charset="0"/>
                      </a:rPr>
                      <m:t>−180</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b="0" i="1" smtClean="0">
                                <a:latin typeface="Cambria Math" panose="02040503050406030204" pitchFamily="18" charset="0"/>
                              </a:rPr>
                              <m:t>6.34</m:t>
                            </m:r>
                            <m:r>
                              <a:rPr lang="en-US" sz="2200" i="1">
                                <a:latin typeface="Cambria Math" panose="02040503050406030204" pitchFamily="18" charset="0"/>
                              </a:rPr>
                              <m:t>0</m:t>
                            </m:r>
                          </m:e>
                        </m:d>
                      </m:e>
                      <m:sup>
                        <m:r>
                          <a:rPr lang="en-US" sz="2200" i="1">
                            <a:latin typeface="Cambria Math" panose="02040503050406030204" pitchFamily="18" charset="0"/>
                          </a:rPr>
                          <m:t>2</m:t>
                        </m:r>
                      </m:sup>
                    </m:sSup>
                    <m:r>
                      <a:rPr lang="en-US" sz="2200" i="1">
                        <a:latin typeface="Cambria Math" panose="02040503050406030204" pitchFamily="18" charset="0"/>
                      </a:rPr>
                      <m:t>+1800</m:t>
                    </m:r>
                    <m:d>
                      <m:dPr>
                        <m:ctrlPr>
                          <a:rPr lang="en-US" sz="2200" i="1">
                            <a:latin typeface="Cambria Math" panose="02040503050406030204" pitchFamily="18" charset="0"/>
                          </a:rPr>
                        </m:ctrlPr>
                      </m:dPr>
                      <m:e>
                        <m:r>
                          <a:rPr lang="en-US" sz="2200" b="0" i="1" smtClean="0">
                            <a:latin typeface="Cambria Math" panose="02040503050406030204" pitchFamily="18" charset="0"/>
                          </a:rPr>
                          <m:t>6.34</m:t>
                        </m:r>
                        <m:r>
                          <a:rPr lang="en-US" sz="2200" i="1">
                            <a:latin typeface="Cambria Math" panose="02040503050406030204" pitchFamily="18" charset="0"/>
                          </a:rPr>
                          <m:t>0</m:t>
                        </m:r>
                      </m:e>
                    </m:d>
                  </m:oMath>
                </a14:m>
                <a:r>
                  <a:rPr lang="en-US" sz="2200" dirty="0"/>
                  <a:t>  </a:t>
                </a:r>
              </a:p>
              <a:p>
                <a:pPr marL="0" indent="0">
                  <a:buNone/>
                </a:pPr>
                <a:r>
                  <a:rPr lang="en-US" sz="2200" dirty="0">
                    <a:ea typeface="Cambria Math" panose="02040503050406030204" pitchFamily="18" charset="0"/>
                  </a:rPr>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5196.15</m:t>
                    </m:r>
                  </m:oMath>
                </a14:m>
                <a:r>
                  <a:rPr lang="en-US" sz="2200" dirty="0"/>
                  <a:t>  </a:t>
                </a:r>
              </a:p>
              <a:p>
                <a:pPr marL="0" indent="0">
                  <a:buNone/>
                </a:pPr>
                <a14:m>
                  <m:oMath xmlns:m="http://schemas.openxmlformats.org/officeDocument/2006/math">
                    <m:r>
                      <a:rPr lang="en-US" sz="2400" i="1">
                        <a:latin typeface="Cambria Math" panose="02040503050406030204" pitchFamily="18" charset="0"/>
                      </a:rPr>
                      <m:t>𝑉</m:t>
                    </m:r>
                    <m:d>
                      <m:dPr>
                        <m:ctrlPr>
                          <a:rPr lang="en-US" sz="2400" i="1">
                            <a:latin typeface="Cambria Math" panose="02040503050406030204" pitchFamily="18" charset="0"/>
                          </a:rPr>
                        </m:ctrlPr>
                      </m:dPr>
                      <m:e>
                        <m:r>
                          <a:rPr lang="en-US" sz="2400" b="0" i="1" smtClean="0">
                            <a:latin typeface="Cambria Math" panose="02040503050406030204" pitchFamily="18" charset="0"/>
                          </a:rPr>
                          <m:t>15</m:t>
                        </m:r>
                      </m:e>
                    </m:d>
                    <m:r>
                      <a:rPr lang="en-US" sz="2400" i="1">
                        <a:latin typeface="Cambria Math" panose="02040503050406030204" pitchFamily="18" charset="0"/>
                      </a:rPr>
                      <m:t>=4</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b="0" i="1" smtClean="0">
                            <a:latin typeface="Cambria Math" panose="02040503050406030204" pitchFamily="18" charset="0"/>
                          </a:rPr>
                          <m:t>15</m:t>
                        </m:r>
                        <m:r>
                          <a:rPr lang="en-US" sz="2400" i="1">
                            <a:latin typeface="Cambria Math" panose="02040503050406030204" pitchFamily="18" charset="0"/>
                          </a:rPr>
                          <m:t>)</m:t>
                        </m:r>
                      </m:e>
                      <m:sup>
                        <m:r>
                          <a:rPr lang="en-US" sz="2400" i="1">
                            <a:latin typeface="Cambria Math" panose="02040503050406030204" pitchFamily="18" charset="0"/>
                          </a:rPr>
                          <m:t>3</m:t>
                        </m:r>
                      </m:sup>
                    </m:sSup>
                    <m:r>
                      <a:rPr lang="en-US" sz="2400" i="1">
                        <a:latin typeface="Cambria Math" panose="02040503050406030204" pitchFamily="18" charset="0"/>
                      </a:rPr>
                      <m:t>−180</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15</m:t>
                            </m:r>
                          </m:e>
                        </m:d>
                      </m:e>
                      <m:sup>
                        <m:r>
                          <a:rPr lang="en-US" sz="2400" i="1">
                            <a:latin typeface="Cambria Math" panose="02040503050406030204" pitchFamily="18" charset="0"/>
                          </a:rPr>
                          <m:t>2</m:t>
                        </m:r>
                      </m:sup>
                    </m:sSup>
                    <m:r>
                      <a:rPr lang="en-US" sz="2400" i="1">
                        <a:latin typeface="Cambria Math" panose="02040503050406030204" pitchFamily="18" charset="0"/>
                      </a:rPr>
                      <m:t>+1800</m:t>
                    </m:r>
                    <m:d>
                      <m:dPr>
                        <m:ctrlPr>
                          <a:rPr lang="en-US" sz="2400" i="1">
                            <a:latin typeface="Cambria Math" panose="02040503050406030204" pitchFamily="18" charset="0"/>
                          </a:rPr>
                        </m:ctrlPr>
                      </m:dPr>
                      <m:e>
                        <m:r>
                          <a:rPr lang="en-US" sz="2400" b="0" i="1" smtClean="0">
                            <a:latin typeface="Cambria Math" panose="02040503050406030204" pitchFamily="18" charset="0"/>
                          </a:rPr>
                          <m:t>15</m:t>
                        </m:r>
                      </m:e>
                    </m:d>
                    <m:r>
                      <a:rPr lang="en-US" sz="2400" i="1">
                        <a:latin typeface="Cambria Math" panose="02040503050406030204" pitchFamily="18" charset="0"/>
                      </a:rPr>
                      <m:t>=0</m:t>
                    </m:r>
                  </m:oMath>
                </a14:m>
                <a:r>
                  <a:rPr lang="en-US" sz="2400" dirty="0"/>
                  <a:t> </a:t>
                </a:r>
              </a:p>
              <a:p>
                <a:pPr marL="0" indent="0">
                  <a:buNone/>
                </a:pPr>
                <a:r>
                  <a:rPr lang="en-US" sz="2400" dirty="0"/>
                  <a:t>Therefore the greatest volume occurs when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≅6.340</m:t>
                    </m:r>
                  </m:oMath>
                </a14:m>
                <a:r>
                  <a:rPr lang="en-US" sz="2400" dirty="0"/>
                  <a:t>   </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795318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0B5A-AC1E-4623-958D-FB89951208E9}"/>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66919-1547-4D3D-AF2F-2E524806DA96}"/>
                  </a:ext>
                </a:extLst>
              </p:cNvPr>
              <p:cNvSpPr>
                <a:spLocks noGrp="1"/>
              </p:cNvSpPr>
              <p:nvPr>
                <p:ph idx="1"/>
              </p:nvPr>
            </p:nvSpPr>
            <p:spPr/>
            <p:txBody>
              <a:bodyPr>
                <a:normAutofit/>
              </a:bodyPr>
              <a:lstStyle/>
              <a:p>
                <a:pPr marL="0" lvl="0" indent="0">
                  <a:buNone/>
                </a:pPr>
                <a:r>
                  <a:rPr lang="en-US" sz="1800" dirty="0"/>
                  <a:t>A piece of sheet metal, 60m by 30m, is to be used to make a rectangular box with an open top.  Determine the dimensions that will give the box the largest volume. You may round your answer to two decimal places.</a:t>
                </a:r>
              </a:p>
              <a:p>
                <a:pPr marL="0" indent="0">
                  <a:buNone/>
                </a:pPr>
                <a:r>
                  <a:rPr lang="en-US" sz="2400" dirty="0"/>
                  <a:t>Solution:</a:t>
                </a:r>
              </a:p>
              <a:p>
                <a:pPr marL="0" indent="0">
                  <a:buNone/>
                </a:pPr>
                <a:endParaRPr lang="en-US" sz="2400" b="0" i="1" dirty="0">
                  <a:latin typeface="Cambria Math" panose="02040503050406030204" pitchFamily="18" charset="0"/>
                </a:endParaRPr>
              </a:p>
              <a:p>
                <a:pPr marL="0" indent="0">
                  <a:buNone/>
                </a:pPr>
                <a14:m>
                  <m:oMath xmlns:m="http://schemas.openxmlformats.org/officeDocument/2006/math">
                    <m:r>
                      <a:rPr lang="en-US" sz="2400" b="0" i="1" smtClean="0">
                        <a:latin typeface="Cambria Math" panose="02040503050406030204" pitchFamily="18" charset="0"/>
                      </a:rPr>
                      <m:t>60−2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6.340</m:t>
                        </m:r>
                      </m:e>
                    </m:d>
                    <m:r>
                      <a:rPr lang="en-US" sz="2400" b="0" i="1" smtClean="0">
                        <a:latin typeface="Cambria Math" panose="02040503050406030204" pitchFamily="18" charset="0"/>
                      </a:rPr>
                      <m:t>=47.32</m:t>
                    </m:r>
                  </m:oMath>
                </a14:m>
                <a:r>
                  <a:rPr lang="en-US" sz="2400" dirty="0"/>
                  <a:t>   </a:t>
                </a:r>
              </a:p>
              <a:p>
                <a:pPr marL="0" indent="0">
                  <a:buNone/>
                </a:pPr>
                <a14:m>
                  <m:oMath xmlns:m="http://schemas.openxmlformats.org/officeDocument/2006/math">
                    <m:r>
                      <a:rPr lang="en-US" sz="2400" i="1" smtClean="0">
                        <a:latin typeface="Cambria Math" panose="02040503050406030204" pitchFamily="18" charset="0"/>
                      </a:rPr>
                      <m:t>3</m:t>
                    </m:r>
                    <m:r>
                      <a:rPr lang="en-US" sz="2400" i="1">
                        <a:latin typeface="Cambria Math" panose="02040503050406030204" pitchFamily="18" charset="0"/>
                      </a:rPr>
                      <m:t>0−2</m:t>
                    </m:r>
                    <m:d>
                      <m:dPr>
                        <m:ctrlPr>
                          <a:rPr lang="en-US" sz="2400" i="1">
                            <a:latin typeface="Cambria Math" panose="02040503050406030204" pitchFamily="18" charset="0"/>
                          </a:rPr>
                        </m:ctrlPr>
                      </m:dPr>
                      <m:e>
                        <m:r>
                          <a:rPr lang="en-US" sz="2400" i="1">
                            <a:latin typeface="Cambria Math" panose="02040503050406030204" pitchFamily="18" charset="0"/>
                          </a:rPr>
                          <m:t>6.340</m:t>
                        </m:r>
                      </m:e>
                    </m:d>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7.32</m:t>
                    </m:r>
                  </m:oMath>
                </a14:m>
                <a:r>
                  <a:rPr lang="en-US" sz="2400" dirty="0"/>
                  <a:t>   </a:t>
                </a:r>
              </a:p>
              <a:p>
                <a:pPr marL="0" indent="0">
                  <a:buNone/>
                </a:pPr>
                <a:endParaRPr lang="en-US" sz="2400" dirty="0"/>
              </a:p>
              <a:p>
                <a:pPr marL="0" indent="0">
                  <a:buNone/>
                </a:pPr>
                <a:r>
                  <a:rPr lang="en-US" sz="2400" dirty="0"/>
                  <a:t>Therefore the dimensions that lead to the greatest volume are a length of approximately 47.32 m, a width of approximately 17.32 m, and a height of approximately 6.34 m.</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F7466919-1547-4D3D-AF2F-2E524806DA96}"/>
                  </a:ext>
                </a:extLst>
              </p:cNvPr>
              <p:cNvSpPr>
                <a:spLocks noGrp="1" noRot="1" noChangeAspect="1" noMove="1" noResize="1" noEditPoints="1" noAdjustHandles="1" noChangeArrowheads="1" noChangeShapeType="1" noTextEdit="1"/>
              </p:cNvSpPr>
              <p:nvPr>
                <p:ph idx="1"/>
              </p:nvPr>
            </p:nvSpPr>
            <p:spPr>
              <a:blipFill>
                <a:blip r:embed="rId2"/>
                <a:stretch>
                  <a:fillRect l="-928" t="-1261" r="-174"/>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22A18-3101-4687-9580-AC4A9C1590CD}"/>
              </a:ext>
            </a:extLst>
          </p:cNvPr>
          <p:cNvCxnSpPr/>
          <p:nvPr/>
        </p:nvCxnSpPr>
        <p:spPr>
          <a:xfrm flipV="1">
            <a:off x="7607431" y="3429000"/>
            <a:ext cx="471340" cy="643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A32E2F-BD6E-471A-8D82-6636A5B4E144}"/>
              </a:ext>
            </a:extLst>
          </p:cNvPr>
          <p:cNvCxnSpPr/>
          <p:nvPr/>
        </p:nvCxnSpPr>
        <p:spPr>
          <a:xfrm>
            <a:off x="8097625" y="3429000"/>
            <a:ext cx="197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2247A08-C1F3-4DDF-85B3-62D72305A54F}"/>
              </a:ext>
            </a:extLst>
          </p:cNvPr>
          <p:cNvCxnSpPr/>
          <p:nvPr/>
        </p:nvCxnSpPr>
        <p:spPr>
          <a:xfrm flipH="1">
            <a:off x="9700181" y="3516198"/>
            <a:ext cx="348792" cy="556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D2816D-2289-47C7-93E2-E1342E9B6A06}"/>
              </a:ext>
            </a:extLst>
          </p:cNvPr>
          <p:cNvCxnSpPr/>
          <p:nvPr/>
        </p:nvCxnSpPr>
        <p:spPr>
          <a:xfrm>
            <a:off x="7607431" y="4072379"/>
            <a:ext cx="2073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BBF0A3-C6D9-4EB0-9E55-F1B7F2EA10CE}"/>
              </a:ext>
            </a:extLst>
          </p:cNvPr>
          <p:cNvCxnSpPr/>
          <p:nvPr/>
        </p:nvCxnSpPr>
        <p:spPr>
          <a:xfrm flipV="1">
            <a:off x="8078771" y="2997724"/>
            <a:ext cx="0" cy="431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E6E9FD-FDA0-4AB2-833D-602A4C7F907E}"/>
              </a:ext>
            </a:extLst>
          </p:cNvPr>
          <p:cNvCxnSpPr/>
          <p:nvPr/>
        </p:nvCxnSpPr>
        <p:spPr>
          <a:xfrm flipV="1">
            <a:off x="10067827" y="3044858"/>
            <a:ext cx="0" cy="384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B896FA-1290-4BFF-9846-64C9E9A42D00}"/>
              </a:ext>
            </a:extLst>
          </p:cNvPr>
          <p:cNvCxnSpPr/>
          <p:nvPr/>
        </p:nvCxnSpPr>
        <p:spPr>
          <a:xfrm flipV="1">
            <a:off x="9700181" y="3685880"/>
            <a:ext cx="0" cy="386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95136E-04BD-4282-A9AD-6254F41F8DB9}"/>
              </a:ext>
            </a:extLst>
          </p:cNvPr>
          <p:cNvCxnSpPr/>
          <p:nvPr/>
        </p:nvCxnSpPr>
        <p:spPr>
          <a:xfrm flipV="1">
            <a:off x="7607431" y="3591612"/>
            <a:ext cx="0" cy="48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40106-26D6-42D2-AD4D-93E3DDA2B28F}"/>
              </a:ext>
            </a:extLst>
          </p:cNvPr>
          <p:cNvCxnSpPr/>
          <p:nvPr/>
        </p:nvCxnSpPr>
        <p:spPr>
          <a:xfrm flipV="1">
            <a:off x="7607431" y="2997724"/>
            <a:ext cx="480767" cy="58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5D4F5C9-7750-4791-9103-83DC151032FD}"/>
              </a:ext>
            </a:extLst>
          </p:cNvPr>
          <p:cNvCxnSpPr/>
          <p:nvPr/>
        </p:nvCxnSpPr>
        <p:spPr>
          <a:xfrm flipV="1">
            <a:off x="9700181" y="3044858"/>
            <a:ext cx="348792" cy="641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9BAFB2-4158-46A5-811B-FF57BFC2FDAE}"/>
              </a:ext>
            </a:extLst>
          </p:cNvPr>
          <p:cNvCxnSpPr/>
          <p:nvPr/>
        </p:nvCxnSpPr>
        <p:spPr>
          <a:xfrm>
            <a:off x="8097625" y="2997724"/>
            <a:ext cx="1951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3798531-2A5A-4BC5-99FB-6C22D684A522}"/>
              </a:ext>
            </a:extLst>
          </p:cNvPr>
          <p:cNvCxnSpPr/>
          <p:nvPr/>
        </p:nvCxnSpPr>
        <p:spPr>
          <a:xfrm>
            <a:off x="7607431" y="3591612"/>
            <a:ext cx="209275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10E8B5-23F5-4A23-BE75-215AA06DFD61}"/>
              </a:ext>
            </a:extLst>
          </p:cNvPr>
          <p:cNvSpPr txBox="1"/>
          <p:nvPr/>
        </p:nvSpPr>
        <p:spPr>
          <a:xfrm>
            <a:off x="8196606" y="4039002"/>
            <a:ext cx="914400" cy="369332"/>
          </a:xfrm>
          <a:prstGeom prst="rect">
            <a:avLst/>
          </a:prstGeom>
          <a:noFill/>
        </p:spPr>
        <p:txBody>
          <a:bodyPr wrap="square" rtlCol="0">
            <a:spAutoFit/>
          </a:bodyPr>
          <a:lstStyle/>
          <a:p>
            <a:r>
              <a:rPr lang="en-US" dirty="0"/>
              <a:t>60-2x</a:t>
            </a:r>
          </a:p>
        </p:txBody>
      </p:sp>
      <p:sp>
        <p:nvSpPr>
          <p:cNvPr id="64" name="TextBox 63">
            <a:extLst>
              <a:ext uri="{FF2B5EF4-FFF2-40B4-BE49-F238E27FC236}">
                <a16:creationId xmlns:a16="http://schemas.microsoft.com/office/drawing/2014/main" id="{CBC0B350-C2B8-4373-9CC2-366B29431463}"/>
              </a:ext>
            </a:extLst>
          </p:cNvPr>
          <p:cNvSpPr txBox="1"/>
          <p:nvPr/>
        </p:nvSpPr>
        <p:spPr>
          <a:xfrm>
            <a:off x="9874577" y="3591612"/>
            <a:ext cx="914400" cy="369332"/>
          </a:xfrm>
          <a:prstGeom prst="rect">
            <a:avLst/>
          </a:prstGeom>
          <a:noFill/>
        </p:spPr>
        <p:txBody>
          <a:bodyPr wrap="square" rtlCol="0">
            <a:spAutoFit/>
          </a:bodyPr>
          <a:lstStyle/>
          <a:p>
            <a:r>
              <a:rPr lang="en-US" dirty="0"/>
              <a:t>30-2x</a:t>
            </a:r>
          </a:p>
        </p:txBody>
      </p:sp>
      <p:sp>
        <p:nvSpPr>
          <p:cNvPr id="65" name="TextBox 64">
            <a:extLst>
              <a:ext uri="{FF2B5EF4-FFF2-40B4-BE49-F238E27FC236}">
                <a16:creationId xmlns:a16="http://schemas.microsoft.com/office/drawing/2014/main" id="{44A1C8D2-FE08-409E-85EC-95B4E458D2E7}"/>
              </a:ext>
            </a:extLst>
          </p:cNvPr>
          <p:cNvSpPr txBox="1"/>
          <p:nvPr/>
        </p:nvSpPr>
        <p:spPr>
          <a:xfrm>
            <a:off x="10086682" y="3052263"/>
            <a:ext cx="914400"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38774709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endParaRPr lang="en-US" dirty="0"/>
          </a:p>
          <a:p>
            <a:pPr marL="0" indent="0">
              <a:buNone/>
            </a:pPr>
            <a:endParaRPr lang="en-US" dirty="0"/>
          </a:p>
        </p:txBody>
      </p:sp>
    </p:spTree>
    <p:extLst>
      <p:ext uri="{BB962C8B-B14F-4D97-AF65-F5344CB8AC3E}">
        <p14:creationId xmlns:p14="http://schemas.microsoft.com/office/powerpoint/2010/main" val="333286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Suppose that the cheap fencing is along one of</a:t>
                </a:r>
              </a:p>
              <a:p>
                <a:pPr marL="0" indent="0">
                  <a:buNone/>
                </a:pPr>
                <a:r>
                  <a:rPr lang="en-US" dirty="0"/>
                  <a:t>the lengths.</a:t>
                </a:r>
              </a:p>
              <a:p>
                <a:pPr marL="0" indent="0">
                  <a:buNone/>
                </a:pPr>
                <a:r>
                  <a:rPr lang="en-US" dirty="0"/>
                  <a:t>The total cost would therefore be</a:t>
                </a:r>
              </a:p>
              <a:p>
                <a:pPr marL="0" indent="0">
                  <a:buNone/>
                </a:pPr>
                <a14:m>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=10</m:t>
                    </m:r>
                    <m:r>
                      <a:rPr lang="en-US" b="0" i="1" smtClean="0">
                        <a:latin typeface="Cambria Math" panose="02040503050406030204" pitchFamily="18" charset="0"/>
                      </a:rPr>
                      <m:t>𝑙</m:t>
                    </m:r>
                    <m:r>
                      <a:rPr lang="en-US" b="0" i="1" smtClean="0">
                        <a:latin typeface="Cambria Math" panose="02040503050406030204" pitchFamily="18" charset="0"/>
                      </a:rPr>
                      <m:t>+50</m:t>
                    </m:r>
                    <m:r>
                      <a:rPr lang="en-US" b="0" i="1" smtClean="0">
                        <a:latin typeface="Cambria Math" panose="02040503050406030204" pitchFamily="18" charset="0"/>
                      </a:rPr>
                      <m:t>𝑤</m:t>
                    </m:r>
                    <m:r>
                      <a:rPr lang="en-US" b="0" i="1" smtClean="0">
                        <a:latin typeface="Cambria Math" panose="02040503050406030204" pitchFamily="18" charset="0"/>
                      </a:rPr>
                      <m:t>+50</m:t>
                    </m:r>
                    <m:r>
                      <a:rPr lang="en-US" b="0" i="1" smtClean="0">
                        <a:latin typeface="Cambria Math" panose="02040503050406030204" pitchFamily="18" charset="0"/>
                      </a:rPr>
                      <m:t>𝑙</m:t>
                    </m:r>
                    <m:r>
                      <a:rPr lang="en-US" b="0" i="1" smtClean="0">
                        <a:latin typeface="Cambria Math" panose="02040503050406030204" pitchFamily="18" charset="0"/>
                      </a:rPr>
                      <m:t>+50</m:t>
                    </m:r>
                    <m:r>
                      <a:rPr lang="en-US" b="0" i="1" smtClean="0">
                        <a:latin typeface="Cambria Math" panose="02040503050406030204" pitchFamily="18" charset="0"/>
                      </a:rPr>
                      <m:t>𝑤</m:t>
                    </m:r>
                  </m:oMath>
                </a14:m>
                <a:r>
                  <a:rPr lang="en-US" dirty="0"/>
                  <a:t>  </a:t>
                </a:r>
              </a:p>
              <a:p>
                <a:pPr marL="0" indent="0">
                  <a:buNone/>
                </a:pPr>
                <a14:m>
                  <m:oMath xmlns:m="http://schemas.openxmlformats.org/officeDocument/2006/math">
                    <m:r>
                      <a:rPr lang="en-US" b="0" i="1" smtClean="0">
                        <a:latin typeface="Cambria Math" panose="02040503050406030204" pitchFamily="18" charset="0"/>
                      </a:rPr>
                      <m:t>=60</m:t>
                    </m:r>
                    <m:r>
                      <a:rPr lang="en-US" b="0" i="1" smtClean="0">
                        <a:latin typeface="Cambria Math" panose="02040503050406030204" pitchFamily="18" charset="0"/>
                      </a:rPr>
                      <m:t>𝑙</m:t>
                    </m:r>
                    <m:r>
                      <a:rPr lang="en-US" b="0" i="1" smtClean="0">
                        <a:latin typeface="Cambria Math" panose="02040503050406030204" pitchFamily="18" charset="0"/>
                      </a:rPr>
                      <m:t>+100</m:t>
                    </m:r>
                    <m:r>
                      <a:rPr lang="en-US" b="0" i="1" smtClean="0">
                        <a:latin typeface="Cambria Math" panose="02040503050406030204" pitchFamily="18" charset="0"/>
                      </a:rPr>
                      <m:t>𝑤</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64644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𝑐𝑜𝑠𝑡</m:t>
                    </m:r>
                    <m:r>
                      <a:rPr lang="en-US" b="0" i="1" smtClean="0">
                        <a:latin typeface="Cambria Math" panose="02040503050406030204" pitchFamily="18" charset="0"/>
                      </a:rPr>
                      <m:t>=60</m:t>
                    </m:r>
                    <m:r>
                      <a:rPr lang="en-US" b="0" i="1" smtClean="0">
                        <a:latin typeface="Cambria Math" panose="02040503050406030204" pitchFamily="18" charset="0"/>
                      </a:rPr>
                      <m:t>𝑙</m:t>
                    </m:r>
                    <m:r>
                      <a:rPr lang="en-US" b="0" i="1" smtClean="0">
                        <a:latin typeface="Cambria Math" panose="02040503050406030204" pitchFamily="18" charset="0"/>
                      </a:rPr>
                      <m:t>+100</m:t>
                    </m:r>
                    <m:r>
                      <a:rPr lang="en-US" b="0" i="1" smtClean="0">
                        <a:latin typeface="Cambria Math" panose="02040503050406030204" pitchFamily="18" charset="0"/>
                      </a:rPr>
                      <m:t>𝑤</m:t>
                    </m:r>
                  </m:oMath>
                </a14:m>
                <a:r>
                  <a:rPr lang="en-US" dirty="0"/>
                  <a:t>  </a:t>
                </a:r>
              </a:p>
              <a:p>
                <a:pPr marL="0" indent="0">
                  <a:buNone/>
                </a:pPr>
                <a:r>
                  <a:rPr lang="en-US" dirty="0"/>
                  <a:t>We know that the area is 1000</a:t>
                </a:r>
              </a:p>
              <a:p>
                <a:pPr marL="0" indent="0">
                  <a:buNone/>
                </a:pPr>
                <a:r>
                  <a:rPr lang="en-US" dirty="0"/>
                  <a:t>Therefore, </a:t>
                </a:r>
                <a14:m>
                  <m:oMath xmlns:m="http://schemas.openxmlformats.org/officeDocument/2006/math">
                    <m:r>
                      <a:rPr lang="en-US" b="0" i="1" smtClean="0">
                        <a:latin typeface="Cambria Math" panose="02040503050406030204" pitchFamily="18" charset="0"/>
                      </a:rPr>
                      <m:t>𝑙𝑤</m:t>
                    </m:r>
                    <m:r>
                      <a:rPr lang="en-US" b="0" i="1" smtClean="0">
                        <a:latin typeface="Cambria Math" panose="02040503050406030204" pitchFamily="18" charset="0"/>
                      </a:rPr>
                      <m:t>=1000</m:t>
                    </m:r>
                  </m:oMath>
                </a14:m>
                <a:r>
                  <a:rPr lang="en-US" dirty="0"/>
                  <a:t>  </a:t>
                </a:r>
              </a:p>
              <a:p>
                <a:pPr marL="0" indent="0">
                  <a:buNone/>
                </a:pP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𝑤</m:t>
                        </m:r>
                      </m:den>
                    </m:f>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989364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)=60</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𝑤</m:t>
                            </m:r>
                          </m:den>
                        </m:f>
                      </m:e>
                    </m:d>
                    <m:r>
                      <a:rPr lang="en-US" b="0" i="1" smtClean="0">
                        <a:latin typeface="Cambria Math" panose="02040503050406030204" pitchFamily="18" charset="0"/>
                      </a:rPr>
                      <m:t>+100</m:t>
                    </m:r>
                    <m:r>
                      <a:rPr lang="en-US" b="0" i="1" smtClean="0">
                        <a:latin typeface="Cambria Math" panose="02040503050406030204" pitchFamily="18" charset="0"/>
                      </a:rPr>
                      <m:t>𝑤</m:t>
                    </m:r>
                  </m:oMath>
                </a14:m>
                <a:r>
                  <a:rPr lang="en-US" dirty="0"/>
                  <a:t>  </a:t>
                </a:r>
              </a:p>
              <a:p>
                <a:pPr marL="0" indent="0">
                  <a:buNone/>
                </a:pPr>
                <a14:m>
                  <m:oMath xmlns:m="http://schemas.openxmlformats.org/officeDocument/2006/math">
                    <m:r>
                      <a:rPr lang="en-US" b="0" i="1" smtClean="0">
                        <a:latin typeface="Cambria Math" panose="02040503050406030204" pitchFamily="18" charset="0"/>
                      </a:rPr>
                      <m:t>=60000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−1</m:t>
                        </m:r>
                      </m:sup>
                    </m:sSup>
                    <m:r>
                      <a:rPr lang="en-US" b="0" i="1" smtClean="0">
                        <a:latin typeface="Cambria Math" panose="02040503050406030204" pitchFamily="18" charset="0"/>
                      </a:rPr>
                      <m:t>+100</m:t>
                    </m:r>
                    <m:r>
                      <a:rPr lang="en-US" b="0" i="1" smtClean="0">
                        <a:latin typeface="Cambria Math" panose="02040503050406030204" pitchFamily="18" charset="0"/>
                      </a:rPr>
                      <m:t>𝑤</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164719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Now, let’s discuss the domain. It is possible for a</a:t>
            </a:r>
          </a:p>
          <a:p>
            <a:pPr marL="0" indent="0">
              <a:buNone/>
            </a:pPr>
            <a:r>
              <a:rPr lang="en-US" dirty="0"/>
              <a:t>rectangle of given area to have a width of </a:t>
            </a:r>
          </a:p>
          <a:p>
            <a:pPr marL="0" indent="0">
              <a:buNone/>
            </a:pPr>
            <a:r>
              <a:rPr lang="en-US" dirty="0"/>
              <a:t>virtually 0 and an immeasurably long length.</a:t>
            </a:r>
          </a:p>
          <a:p>
            <a:pPr marL="0" indent="0">
              <a:buNone/>
            </a:pPr>
            <a:r>
              <a:rPr lang="en-US" dirty="0"/>
              <a:t>Similarly, it’s possible for the same rectangle to have</a:t>
            </a:r>
          </a:p>
          <a:p>
            <a:pPr marL="0" indent="0">
              <a:buNone/>
            </a:pPr>
            <a:r>
              <a:rPr lang="en-US" dirty="0"/>
              <a:t>a length of virtually 0 and an immeasurably long width</a:t>
            </a:r>
          </a:p>
        </p:txBody>
      </p:sp>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62207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lnSpcReduction="10000"/>
              </a:bodyPr>
              <a:lstStyle/>
              <a:p>
                <a:pPr marL="0" indent="0">
                  <a:buNone/>
                </a:pPr>
                <a:r>
                  <a:rPr lang="en-US" dirty="0"/>
                  <a:t>We can tell by observation that the maximum value on the interval is 22 and the minimum value on the interval is -5. </a:t>
                </a:r>
              </a:p>
              <a:p>
                <a:pPr marL="0" indent="0">
                  <a:buNone/>
                </a:pPr>
                <a:r>
                  <a:rPr lang="en-US" dirty="0"/>
                  <a:t>However, suppose we wanted to see a formal solution to the question “Determine the maximum and minimum values of the function</a:t>
                </a:r>
                <a:r>
                  <a:rPr lang="en-US" b="0" dirty="0"/>
                  <a:t> </a:t>
                </a: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 over the interval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2471" t="-3081" r="-2118"/>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83413F7A-8186-4764-B2F4-E11A2BAADCD8}"/>
                  </a:ext>
                </a:extLst>
              </p14:cNvPr>
              <p14:cNvContentPartPr/>
              <p14:nvPr/>
            </p14:nvContentPartPr>
            <p14:xfrm>
              <a:off x="7419240" y="4133033"/>
              <a:ext cx="775440" cy="375840"/>
            </p14:xfrm>
          </p:contentPart>
        </mc:Choice>
        <mc:Fallback xmlns="">
          <p:pic>
            <p:nvPicPr>
              <p:cNvPr id="17" name="Ink 16">
                <a:extLst>
                  <a:ext uri="{FF2B5EF4-FFF2-40B4-BE49-F238E27FC236}">
                    <a16:creationId xmlns:a16="http://schemas.microsoft.com/office/drawing/2014/main" id="{83413F7A-8186-4764-B2F4-E11A2BAADCD8}"/>
                  </a:ext>
                </a:extLst>
              </p:cNvPr>
              <p:cNvPicPr/>
              <p:nvPr/>
            </p:nvPicPr>
            <p:blipFill>
              <a:blip r:embed="rId18"/>
              <a:stretch>
                <a:fillRect/>
              </a:stretch>
            </p:blipFill>
            <p:spPr>
              <a:xfrm>
                <a:off x="7401240" y="4115033"/>
                <a:ext cx="8110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C7D94AB-33DB-4D54-ABFB-743AB7385293}"/>
                  </a:ext>
                </a:extLst>
              </p14:cNvPr>
              <p14:cNvContentPartPr/>
              <p14:nvPr/>
            </p14:nvContentPartPr>
            <p14:xfrm>
              <a:off x="9493920" y="3921353"/>
              <a:ext cx="924480" cy="375840"/>
            </p14:xfrm>
          </p:contentPart>
        </mc:Choice>
        <mc:Fallback xmlns="">
          <p:pic>
            <p:nvPicPr>
              <p:cNvPr id="24" name="Ink 23">
                <a:extLst>
                  <a:ext uri="{FF2B5EF4-FFF2-40B4-BE49-F238E27FC236}">
                    <a16:creationId xmlns:a16="http://schemas.microsoft.com/office/drawing/2014/main" id="{CC7D94AB-33DB-4D54-ABFB-743AB7385293}"/>
                  </a:ext>
                </a:extLst>
              </p:cNvPr>
              <p:cNvPicPr/>
              <p:nvPr/>
            </p:nvPicPr>
            <p:blipFill>
              <a:blip r:embed="rId20"/>
              <a:stretch>
                <a:fillRect/>
              </a:stretch>
            </p:blipFill>
            <p:spPr>
              <a:xfrm>
                <a:off x="9476287" y="3903713"/>
                <a:ext cx="960106" cy="411480"/>
              </a:xfrm>
              <a:prstGeom prst="rect">
                <a:avLst/>
              </a:prstGeom>
            </p:spPr>
          </p:pic>
        </mc:Fallback>
      </mc:AlternateContent>
    </p:spTree>
    <p:extLst>
      <p:ext uri="{BB962C8B-B14F-4D97-AF65-F5344CB8AC3E}">
        <p14:creationId xmlns:p14="http://schemas.microsoft.com/office/powerpoint/2010/main" val="1699113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Therefore, the domain is </a:t>
                </a:r>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𝑤</m:t>
                    </m:r>
                    <m:r>
                      <a:rPr lang="en-US" b="0" i="1" smtClean="0">
                        <a:latin typeface="Cambria Math" panose="02040503050406030204" pitchFamily="18" charset="0"/>
                      </a:rPr>
                      <m:t>&lt;∞</m:t>
                    </m:r>
                  </m:oMath>
                </a14:m>
                <a:r>
                  <a:rPr lang="en-US" dirty="0"/>
                  <a:t>  </a:t>
                </a:r>
              </a:p>
              <a:p>
                <a:pPr marL="0" indent="0">
                  <a:buNone/>
                </a:pPr>
                <a:r>
                  <a:rPr lang="en-US" dirty="0"/>
                  <a:t>(we can’t say that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because it is </a:t>
                </a:r>
              </a:p>
              <a:p>
                <a:pPr marL="0" indent="0">
                  <a:buNone/>
                </a:pPr>
                <a:r>
                  <a:rPr lang="en-US" dirty="0"/>
                  <a:t>not possible for a rectangle of area 1000 to have</a:t>
                </a:r>
              </a:p>
              <a:p>
                <a:pPr marL="0" indent="0">
                  <a:buNone/>
                </a:pPr>
                <a:r>
                  <a:rPr lang="en-US" dirty="0"/>
                  <a:t>a width of 0, and it is not possible for the width</a:t>
                </a:r>
              </a:p>
              <a:p>
                <a:pPr marL="0" indent="0">
                  <a:buNone/>
                </a:pPr>
                <a:r>
                  <a:rPr lang="en-US" dirty="0"/>
                  <a:t>to equal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b="-3081"/>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142509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=60000</m:t>
                    </m:r>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−1</m:t>
                        </m:r>
                      </m:sup>
                    </m:sSup>
                    <m:r>
                      <a:rPr lang="en-US" i="1">
                        <a:latin typeface="Cambria Math" panose="02040503050406030204" pitchFamily="18" charset="0"/>
                      </a:rPr>
                      <m:t>+100</m:t>
                    </m:r>
                    <m:r>
                      <a:rPr lang="en-US" i="1">
                        <a:latin typeface="Cambria Math" panose="02040503050406030204" pitchFamily="18" charset="0"/>
                      </a:rPr>
                      <m:t>𝑤</m:t>
                    </m:r>
                    <m:r>
                      <a:rPr lang="en-US" b="0" i="1" smtClean="0">
                        <a:latin typeface="Cambria Math" panose="02040503050406030204" pitchFamily="18" charset="0"/>
                      </a:rPr>
                      <m:t>,0&lt;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&lt;∞</m:t>
                    </m:r>
                  </m:oMath>
                </a14:m>
                <a:r>
                  <a:rPr lang="en-US" dirty="0"/>
                  <a:t>  </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=0</m:t>
                    </m:r>
                  </m:oMath>
                </a14:m>
                <a:r>
                  <a:rPr lang="en-US" dirty="0"/>
                  <a:t> implies </a:t>
                </a:r>
                <a14:m>
                  <m:oMath xmlns:m="http://schemas.openxmlformats.org/officeDocument/2006/math">
                    <m:r>
                      <a:rPr lang="en-US" b="0" i="1" smtClean="0">
                        <a:latin typeface="Cambria Math" panose="02040503050406030204" pitchFamily="18" charset="0"/>
                      </a:rPr>
                      <m:t>−60000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+100=0</m:t>
                    </m:r>
                  </m:oMath>
                </a14:m>
                <a:r>
                  <a:rPr lang="en-US" dirty="0"/>
                  <a:t>  </a:t>
                </a:r>
              </a:p>
              <a:p>
                <a:pPr marL="0" indent="0">
                  <a:buNone/>
                </a:pPr>
                <a14:m>
                  <m:oMath xmlns:m="http://schemas.openxmlformats.org/officeDocument/2006/math">
                    <m:r>
                      <a:rPr lang="en-US" b="0" i="1" smtClean="0">
                        <a:latin typeface="Cambria Math" panose="02040503050406030204" pitchFamily="18" charset="0"/>
                      </a:rPr>
                      <m:t>100=60000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oMath>
                </a14:m>
                <a:r>
                  <a:rPr lang="en-US" dirty="0"/>
                  <a:t>  </a:t>
                </a:r>
              </a:p>
              <a:p>
                <a:pPr marL="0" indent="0">
                  <a:buNone/>
                </a:pPr>
                <a14:m>
                  <m:oMath xmlns:m="http://schemas.openxmlformats.org/officeDocument/2006/math">
                    <m:r>
                      <a:rPr lang="en-US" b="0" i="1" smtClean="0">
                        <a:latin typeface="Cambria Math" panose="02040503050406030204" pitchFamily="18" charset="0"/>
                      </a:rPr>
                      <m:t>100=</m:t>
                    </m:r>
                    <m:f>
                      <m:fPr>
                        <m:ctrlPr>
                          <a:rPr lang="en-US" b="0" i="1" smtClean="0">
                            <a:latin typeface="Cambria Math" panose="02040503050406030204" pitchFamily="18" charset="0"/>
                          </a:rPr>
                        </m:ctrlPr>
                      </m:fPr>
                      <m:num>
                        <m:r>
                          <a:rPr lang="en-US" b="0" i="1" smtClean="0">
                            <a:latin typeface="Cambria Math" panose="02040503050406030204" pitchFamily="18" charset="0"/>
                          </a:rPr>
                          <m:t>60000</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den>
                    </m:f>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276363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100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=60000</m:t>
                    </m:r>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oMath>
                </a14:m>
                <a:r>
                  <a:rPr lang="en-US" dirty="0"/>
                  <a:t>  </a:t>
                </a:r>
              </a:p>
              <a:p>
                <a:pPr marL="0" indent="0">
                  <a:buNone/>
                </a:pP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600</m:t>
                        </m:r>
                      </m:e>
                    </m:rad>
                    <m:r>
                      <a:rPr lang="en-US" b="0" i="1" smtClean="0">
                        <a:latin typeface="Cambria Math" panose="02040503050406030204" pitchFamily="18" charset="0"/>
                        <a:ea typeface="Cambria Math" panose="02040503050406030204" pitchFamily="18" charset="0"/>
                      </a:rPr>
                      <m:t> </m:t>
                    </m:r>
                  </m:oMath>
                </a14:m>
                <a:r>
                  <a:rPr lang="en-US" dirty="0"/>
                  <a:t>  </a:t>
                </a:r>
              </a:p>
              <a:p>
                <a:pPr marL="0" indent="0">
                  <a:buNone/>
                </a:pP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=±10</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m:t>
                        </m:r>
                      </m:e>
                    </m:ra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238422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100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=60000</m:t>
                    </m:r>
                  </m:oMath>
                </a14:m>
                <a:r>
                  <a:rPr lang="en-US" dirty="0"/>
                  <a:t>   </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=600</m:t>
                    </m:r>
                  </m:oMath>
                </a14:m>
                <a:r>
                  <a:rPr lang="en-US" dirty="0"/>
                  <a:t>  </a:t>
                </a:r>
              </a:p>
              <a:p>
                <a:pPr marL="0" indent="0">
                  <a:buNone/>
                </a:pP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600</m:t>
                        </m:r>
                      </m:e>
                    </m:rad>
                    <m:r>
                      <a:rPr lang="en-US" b="0" i="1" smtClean="0">
                        <a:latin typeface="Cambria Math" panose="02040503050406030204" pitchFamily="18" charset="0"/>
                        <a:ea typeface="Cambria Math" panose="02040503050406030204" pitchFamily="18" charset="0"/>
                      </a:rPr>
                      <m:t> </m:t>
                    </m:r>
                  </m:oMath>
                </a14:m>
                <a:r>
                  <a:rPr lang="en-US" dirty="0"/>
                  <a:t>  </a:t>
                </a:r>
              </a:p>
              <a:p>
                <a:pPr marL="0" indent="0">
                  <a:buNone/>
                </a:pP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=±10</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6</m:t>
                        </m:r>
                      </m:e>
                    </m:rad>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CA9960-4649-480B-BC3D-D8ACC866D48D}"/>
                  </a:ext>
                </a:extLst>
              </p:cNvPr>
              <p:cNvSpPr txBox="1"/>
              <p:nvPr/>
            </p:nvSpPr>
            <p:spPr>
              <a:xfrm>
                <a:off x="4402316" y="4891370"/>
                <a:ext cx="2941165" cy="1226426"/>
              </a:xfrm>
              <a:prstGeom prst="rect">
                <a:avLst/>
              </a:prstGeom>
              <a:noFill/>
            </p:spPr>
            <p:txBody>
              <a:bodyPr wrap="square" rtlCol="0">
                <a:spAutoFit/>
              </a:bodyPr>
              <a:lstStyle/>
              <a:p>
                <a:r>
                  <a:rPr lang="en-US" dirty="0"/>
                  <a:t>Since w must be positive, therefore we will only consider the possibility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=10</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6</m:t>
                        </m:r>
                      </m:e>
                    </m:rad>
                  </m:oMath>
                </a14:m>
                <a:r>
                  <a:rPr lang="en-US" dirty="0"/>
                  <a:t>  </a:t>
                </a:r>
              </a:p>
            </p:txBody>
          </p:sp>
        </mc:Choice>
        <mc:Fallback xmlns="">
          <p:sp>
            <p:nvSpPr>
              <p:cNvPr id="4" name="TextBox 3">
                <a:extLst>
                  <a:ext uri="{FF2B5EF4-FFF2-40B4-BE49-F238E27FC236}">
                    <a16:creationId xmlns:a16="http://schemas.microsoft.com/office/drawing/2014/main" id="{17CA9960-4649-480B-BC3D-D8ACC866D48D}"/>
                  </a:ext>
                </a:extLst>
              </p:cNvPr>
              <p:cNvSpPr txBox="1">
                <a:spLocks noRot="1" noChangeAspect="1" noMove="1" noResize="1" noEditPoints="1" noAdjustHandles="1" noChangeArrowheads="1" noChangeShapeType="1" noTextEdit="1"/>
              </p:cNvSpPr>
              <p:nvPr/>
            </p:nvSpPr>
            <p:spPr>
              <a:xfrm>
                <a:off x="4402316" y="4891370"/>
                <a:ext cx="2941165" cy="1226426"/>
              </a:xfrm>
              <a:prstGeom prst="rect">
                <a:avLst/>
              </a:prstGeom>
              <a:blipFill>
                <a:blip r:embed="rId3"/>
                <a:stretch>
                  <a:fillRect l="-1656" t="-2475"/>
                </a:stretch>
              </a:blipFill>
            </p:spPr>
            <p:txBody>
              <a:bodyPr/>
              <a:lstStyle/>
              <a:p>
                <a:r>
                  <a:rPr lang="en-US">
                    <a:noFill/>
                  </a:rPr>
                  <a:t> </a:t>
                </a:r>
              </a:p>
            </p:txBody>
          </p:sp>
        </mc:Fallback>
      </mc:AlternateContent>
    </p:spTree>
    <p:extLst>
      <p:ext uri="{BB962C8B-B14F-4D97-AF65-F5344CB8AC3E}">
        <p14:creationId xmlns:p14="http://schemas.microsoft.com/office/powerpoint/2010/main" val="2613519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Since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60000</m:t>
                        </m:r>
                      </m:num>
                      <m:den>
                        <m:r>
                          <a:rPr lang="en-US" b="0" i="1" smtClean="0">
                            <a:latin typeface="Cambria Math" panose="02040503050406030204" pitchFamily="18" charset="0"/>
                          </a:rPr>
                          <m:t>𝑤</m:t>
                        </m:r>
                      </m:den>
                    </m:f>
                    <m:r>
                      <a:rPr lang="en-US" i="1">
                        <a:latin typeface="Cambria Math" panose="02040503050406030204" pitchFamily="18" charset="0"/>
                      </a:rPr>
                      <m:t>+100</m:t>
                    </m:r>
                    <m:r>
                      <a:rPr lang="en-US" i="1">
                        <a:latin typeface="Cambria Math" panose="02040503050406030204" pitchFamily="18" charset="0"/>
                      </a:rPr>
                      <m:t>𝑤</m:t>
                    </m:r>
                  </m:oMath>
                </a14:m>
                <a:r>
                  <a:rPr lang="en-US" dirty="0"/>
                  <a:t>, we cannot sub in </a:t>
                </a:r>
              </a:p>
              <a:p>
                <a:pPr marL="0" indent="0">
                  <a:buNone/>
                </a:pPr>
                <a:r>
                  <a:rPr lang="en-US" dirty="0"/>
                  <a:t>a value of w = 0 directly, so we will use limits.</a:t>
                </a:r>
              </a:p>
              <a:p>
                <a:pPr marL="0" indent="0">
                  <a:buNone/>
                </a:pPr>
                <a:r>
                  <a:rPr lang="en-US" dirty="0"/>
                  <a:t>Similarly, we cannot ever sub in a value of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a:t>
                </a:r>
              </a:p>
              <a:p>
                <a:pPr marL="0" indent="0">
                  <a:buNone/>
                </a:pPr>
                <a:r>
                  <a:rPr lang="en-US" dirty="0"/>
                  <a:t>a variable, so we will use limits.</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97245"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120414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Let’s investigate the domain end values first.</a:t>
                </a:r>
              </a:p>
              <a:p>
                <a:pPr marL="0" indent="0">
                  <a:buNone/>
                </a:pPr>
                <a14:m>
                  <m:oMath xmlns:m="http://schemas.openxmlformats.org/officeDocument/2006/math">
                    <m:m>
                      <m:mPr>
                        <m:mcs>
                          <m:mc>
                            <m:mcPr>
                              <m:count m:val="1"/>
                              <m:mcJc m:val="center"/>
                            </m:mcPr>
                          </m:mc>
                        </m:mcs>
                        <m:ctrlPr>
                          <a:rPr lang="en-US" sz="240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→0</m:t>
                          </m:r>
                        </m:e>
                      </m:mr>
                    </m:m>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60000</m:t>
                            </m:r>
                          </m:num>
                          <m:den>
                            <m:r>
                              <a:rPr lang="en-US" sz="2400" b="0" i="1" smtClean="0">
                                <a:latin typeface="Cambria Math" panose="02040503050406030204" pitchFamily="18" charset="0"/>
                              </a:rPr>
                              <m:t>𝑤</m:t>
                            </m:r>
                          </m:den>
                        </m:f>
                        <m:r>
                          <a:rPr lang="en-US" sz="2400" b="0" i="1" smtClean="0">
                            <a:latin typeface="Cambria Math" panose="02040503050406030204" pitchFamily="18" charset="0"/>
                          </a:rPr>
                          <m:t>+100</m:t>
                        </m:r>
                        <m:r>
                          <a:rPr lang="en-US" sz="2400" b="0" i="1" smtClean="0">
                            <a:latin typeface="Cambria Math" panose="02040503050406030204" pitchFamily="18" charset="0"/>
                          </a:rPr>
                          <m:t>𝑤</m:t>
                        </m:r>
                      </m:e>
                    </m:d>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→0</m:t>
                          </m:r>
                        </m:e>
                      </m:mr>
                    </m:m>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60000</m:t>
                        </m:r>
                      </m:num>
                      <m:den>
                        <m:r>
                          <a:rPr lang="en-US" sz="2400" b="0" i="1" smtClean="0">
                            <a:latin typeface="Cambria Math" panose="02040503050406030204" pitchFamily="18" charset="0"/>
                          </a:rPr>
                          <m:t>𝑤</m:t>
                        </m:r>
                      </m:den>
                    </m:f>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→0</m:t>
                          </m:r>
                        </m:e>
                      </m:mr>
                    </m:m>
                    <m:r>
                      <a:rPr lang="en-US" sz="2400" b="0" i="1" smtClean="0">
                        <a:latin typeface="Cambria Math" panose="02040503050406030204" pitchFamily="18" charset="0"/>
                      </a:rPr>
                      <m:t>  100</m:t>
                    </m:r>
                    <m:r>
                      <a:rPr lang="en-US" sz="2400" b="0" i="1" smtClean="0">
                        <a:latin typeface="Cambria Math" panose="02040503050406030204" pitchFamily="18" charset="0"/>
                      </a:rPr>
                      <m:t>𝑤</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oMath>
                </a14:m>
                <a:r>
                  <a:rPr lang="en-US" sz="2400" dirty="0"/>
                  <a:t> </a:t>
                </a:r>
                <a14:m>
                  <m:oMath xmlns:m="http://schemas.openxmlformats.org/officeDocument/2006/math">
                    <m:m>
                      <m:mPr>
                        <m:mcs>
                          <m:mc>
                            <m:mcPr>
                              <m:count m:val="1"/>
                              <m:mcJc m:val="center"/>
                            </m:mcPr>
                          </m:mc>
                        </m:mcs>
                        <m:ctrlPr>
                          <a:rPr lang="en-US" sz="2400" i="1">
                            <a:latin typeface="Cambria Math" panose="02040503050406030204" pitchFamily="18" charset="0"/>
                          </a:rPr>
                        </m:ctrlPr>
                      </m:mPr>
                      <m:mr>
                        <m:e>
                          <m:r>
                            <m:rPr>
                              <m:sty m:val="p"/>
                              <m:brk m:alnAt="7"/>
                            </m:rPr>
                            <a:rPr lang="en-US" sz="2400">
                              <a:latin typeface="Cambria Math" panose="02040503050406030204" pitchFamily="18" charset="0"/>
                            </a:rPr>
                            <m:t>l</m:t>
                          </m:r>
                          <m:r>
                            <m:rPr>
                              <m:sty m:val="p"/>
                            </m:rPr>
                            <a:rPr lang="en-US" sz="2400">
                              <a:latin typeface="Cambria Math" panose="02040503050406030204" pitchFamily="18" charset="0"/>
                            </a:rPr>
                            <m:t>im</m:t>
                          </m:r>
                          <m:r>
                            <m:rPr>
                              <m:brk m:alnAt="7"/>
                            </m:rPr>
                            <a:rPr lang="en-US" sz="2400" i="1">
                              <a:latin typeface="Cambria Math" panose="02040503050406030204" pitchFamily="18" charset="0"/>
                            </a:rPr>
                            <m:t>⁡</m:t>
                          </m:r>
                        </m:e>
                      </m:mr>
                      <m:mr>
                        <m:e>
                          <m:r>
                            <a:rPr lang="en-US" sz="2400" i="1">
                              <a:latin typeface="Cambria Math" panose="02040503050406030204" pitchFamily="18" charset="0"/>
                            </a:rPr>
                            <m:t>𝑤</m:t>
                          </m:r>
                          <m:r>
                            <a:rPr lang="en-US" sz="2400" i="1">
                              <a:latin typeface="Cambria Math" panose="02040503050406030204" pitchFamily="18" charset="0"/>
                              <a:ea typeface="Cambria Math" panose="02040503050406030204" pitchFamily="18" charset="0"/>
                            </a:rPr>
                            <m:t>→0</m:t>
                          </m:r>
                        </m:e>
                      </m:mr>
                    </m:m>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600</m:t>
                        </m:r>
                        <m:r>
                          <a:rPr lang="en-US" sz="2400" b="0" i="1" smtClean="0">
                            <a:latin typeface="Cambria Math" panose="02040503050406030204" pitchFamily="18" charset="0"/>
                          </a:rPr>
                          <m:t>0</m:t>
                        </m:r>
                        <m:r>
                          <a:rPr lang="en-US" sz="2400" i="1">
                            <a:latin typeface="Cambria Math" panose="02040503050406030204" pitchFamily="18" charset="0"/>
                          </a:rPr>
                          <m:t>0</m:t>
                        </m:r>
                      </m:num>
                      <m:den>
                        <m:r>
                          <a:rPr lang="en-US" sz="2400" i="1">
                            <a:latin typeface="Cambria Math" panose="02040503050406030204" pitchFamily="18" charset="0"/>
                          </a:rPr>
                          <m:t>𝑤</m:t>
                        </m:r>
                      </m:den>
                    </m:f>
                    <m:r>
                      <a:rPr lang="en-US" sz="2400" i="1">
                        <a:latin typeface="Cambria Math" panose="02040503050406030204" pitchFamily="18" charset="0"/>
                      </a:rPr>
                      <m:t>+</m:t>
                    </m:r>
                    <m:r>
                      <a:rPr lang="en-US" sz="2400" b="0" i="1" smtClean="0">
                        <a:latin typeface="Cambria Math" panose="02040503050406030204" pitchFamily="18" charset="0"/>
                      </a:rPr>
                      <m:t>0</m:t>
                    </m:r>
                  </m:oMath>
                </a14:m>
                <a:endParaRPr lang="en-US" sz="2400" dirty="0"/>
              </a:p>
              <a:p>
                <a:pPr marL="0" indent="0">
                  <a:buNone/>
                </a:pP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78391"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2045982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m>
                      <m:mPr>
                        <m:mcs>
                          <m:mc>
                            <m:mcPr>
                              <m:count m:val="1"/>
                              <m:mcJc m:val="center"/>
                            </m:mcPr>
                          </m:mc>
                        </m:mcs>
                        <m:ctrlPr>
                          <a:rPr lang="en-US" sz="240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e>
                      </m:mr>
                    </m:m>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60000</m:t>
                            </m:r>
                          </m:num>
                          <m:den>
                            <m:r>
                              <a:rPr lang="en-US" sz="2400" b="0" i="1" smtClean="0">
                                <a:latin typeface="Cambria Math" panose="02040503050406030204" pitchFamily="18" charset="0"/>
                              </a:rPr>
                              <m:t>𝑤</m:t>
                            </m:r>
                          </m:den>
                        </m:f>
                        <m:r>
                          <a:rPr lang="en-US" sz="2400" b="0" i="1" smtClean="0">
                            <a:latin typeface="Cambria Math" panose="02040503050406030204" pitchFamily="18" charset="0"/>
                          </a:rPr>
                          <m:t>+100</m:t>
                        </m:r>
                        <m:r>
                          <a:rPr lang="en-US" sz="2400" b="0" i="1" smtClean="0">
                            <a:latin typeface="Cambria Math" panose="02040503050406030204" pitchFamily="18" charset="0"/>
                          </a:rPr>
                          <m:t>𝑤</m:t>
                        </m:r>
                      </m:e>
                    </m:d>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e>
                      </m:mr>
                    </m:m>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60000</m:t>
                        </m:r>
                      </m:num>
                      <m:den>
                        <m:r>
                          <a:rPr lang="en-US" sz="2400" b="0" i="1" smtClean="0">
                            <a:latin typeface="Cambria Math" panose="02040503050406030204" pitchFamily="18" charset="0"/>
                          </a:rPr>
                          <m:t>𝑤</m:t>
                        </m:r>
                      </m:den>
                    </m:f>
                    <m:r>
                      <a:rPr lang="en-US" sz="2400" b="0" i="1" smtClean="0">
                        <a:latin typeface="Cambria Math" panose="02040503050406030204" pitchFamily="18" charset="0"/>
                      </a:rPr>
                      <m:t>+</m:t>
                    </m:r>
                    <m:m>
                      <m:mPr>
                        <m:mcs>
                          <m:mc>
                            <m:mcPr>
                              <m:count m:val="1"/>
                              <m:mcJc m:val="center"/>
                            </m:mcPr>
                          </m:mc>
                        </m:mcs>
                        <m:ctrlPr>
                          <a:rPr lang="en-US" sz="2400" b="0" i="1" smtClean="0">
                            <a:latin typeface="Cambria Math" panose="02040503050406030204" pitchFamily="18" charset="0"/>
                          </a:rPr>
                        </m:ctrlPr>
                      </m:mPr>
                      <m:mr>
                        <m:e>
                          <m:r>
                            <m:rPr>
                              <m:sty m:val="p"/>
                              <m:brk m:alnAt="7"/>
                            </m:rPr>
                            <a:rPr lang="en-US" sz="2400" b="0" i="0" smtClean="0">
                              <a:latin typeface="Cambria Math" panose="02040503050406030204" pitchFamily="18" charset="0"/>
                            </a:rPr>
                            <m:t>l</m:t>
                          </m:r>
                          <m:r>
                            <m:rPr>
                              <m:sty m:val="p"/>
                            </m:rPr>
                            <a:rPr lang="en-US" sz="2400" b="0" i="0" smtClean="0">
                              <a:latin typeface="Cambria Math" panose="02040503050406030204" pitchFamily="18" charset="0"/>
                            </a:rPr>
                            <m:t>im</m:t>
                          </m:r>
                          <m:r>
                            <m:rPr>
                              <m:brk m:alnAt="7"/>
                            </m:rPr>
                            <a:rPr lang="en-US" sz="2400" b="0" i="1" smtClean="0">
                              <a:latin typeface="Cambria Math" panose="02040503050406030204" pitchFamily="18" charset="0"/>
                            </a:rPr>
                            <m:t>⁡</m:t>
                          </m:r>
                        </m:e>
                      </m:mr>
                      <m:mr>
                        <m:e>
                          <m:r>
                            <a:rPr lang="en-US" sz="2400" b="0" i="1" smtClean="0">
                              <a:latin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e>
                      </m:mr>
                    </m:m>
                    <m:r>
                      <a:rPr lang="en-US" sz="2400" b="0" i="1" smtClean="0">
                        <a:latin typeface="Cambria Math" panose="02040503050406030204" pitchFamily="18" charset="0"/>
                      </a:rPr>
                      <m:t>  100</m:t>
                    </m:r>
                    <m:r>
                      <a:rPr lang="en-US" sz="2400" b="0" i="1" smtClean="0">
                        <a:latin typeface="Cambria Math" panose="02040503050406030204" pitchFamily="18" charset="0"/>
                      </a:rPr>
                      <m:t>𝑤</m:t>
                    </m:r>
                  </m:oMath>
                </a14:m>
                <a:r>
                  <a:rPr lang="en-US" sz="2400" dirty="0"/>
                  <a:t> </a:t>
                </a:r>
              </a:p>
              <a:p>
                <a:pPr marL="0" indent="0">
                  <a:buNone/>
                </a:pPr>
                <a14:m>
                  <m:oMath xmlns:m="http://schemas.openxmlformats.org/officeDocument/2006/math">
                    <m:r>
                      <a:rPr lang="en-US" sz="2400" b="0" i="1" smtClean="0">
                        <a:latin typeface="Cambria Math" panose="02040503050406030204" pitchFamily="18" charset="0"/>
                      </a:rPr>
                      <m:t>=</m:t>
                    </m:r>
                  </m:oMath>
                </a14:m>
                <a:r>
                  <a:rPr lang="en-US" sz="2400" dirty="0"/>
                  <a:t> </a:t>
                </a:r>
                <a14:m>
                  <m:oMath xmlns:m="http://schemas.openxmlformats.org/officeDocument/2006/math">
                    <m:r>
                      <a:rPr lang="en-US" sz="2400" b="0" i="0" smtClean="0">
                        <a:latin typeface="Cambria Math" panose="02040503050406030204" pitchFamily="18" charset="0"/>
                      </a:rPr>
                      <m:t>0+</m:t>
                    </m:r>
                    <m:m>
                      <m:mPr>
                        <m:mcs>
                          <m:mc>
                            <m:mcPr>
                              <m:count m:val="1"/>
                              <m:mcJc m:val="center"/>
                            </m:mcPr>
                          </m:mc>
                        </m:mcs>
                        <m:ctrlPr>
                          <a:rPr lang="en-US" sz="2400" i="1">
                            <a:latin typeface="Cambria Math" panose="02040503050406030204" pitchFamily="18" charset="0"/>
                          </a:rPr>
                        </m:ctrlPr>
                      </m:mPr>
                      <m:mr>
                        <m:e>
                          <m:r>
                            <m:rPr>
                              <m:sty m:val="p"/>
                              <m:brk m:alnAt="7"/>
                            </m:rPr>
                            <a:rPr lang="en-US" sz="2400">
                              <a:latin typeface="Cambria Math" panose="02040503050406030204" pitchFamily="18" charset="0"/>
                            </a:rPr>
                            <m:t>l</m:t>
                          </m:r>
                          <m:r>
                            <m:rPr>
                              <m:sty m:val="p"/>
                            </m:rPr>
                            <a:rPr lang="en-US" sz="2400">
                              <a:latin typeface="Cambria Math" panose="02040503050406030204" pitchFamily="18" charset="0"/>
                            </a:rPr>
                            <m:t>im</m:t>
                          </m:r>
                          <m:r>
                            <m:rPr>
                              <m:brk m:alnAt="7"/>
                            </m:rPr>
                            <a:rPr lang="en-US" sz="2400" i="1">
                              <a:latin typeface="Cambria Math" panose="02040503050406030204" pitchFamily="18" charset="0"/>
                            </a:rPr>
                            <m:t>⁡</m:t>
                          </m:r>
                        </m:e>
                      </m:mr>
                      <m:mr>
                        <m:e>
                          <m:r>
                            <a:rPr lang="en-US" sz="2400" i="1">
                              <a:latin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e>
                      </m:mr>
                    </m:m>
                    <m:r>
                      <a:rPr lang="en-US" sz="2400" i="1">
                        <a:latin typeface="Cambria Math" panose="02040503050406030204" pitchFamily="18" charset="0"/>
                      </a:rPr>
                      <m:t>  </m:t>
                    </m:r>
                    <m:r>
                      <a:rPr lang="en-US" sz="2400" b="0" i="1" smtClean="0">
                        <a:latin typeface="Cambria Math" panose="02040503050406030204" pitchFamily="18" charset="0"/>
                      </a:rPr>
                      <m:t>100</m:t>
                    </m:r>
                    <m:r>
                      <a:rPr lang="en-US" sz="2400" b="0" i="1" smtClean="0">
                        <a:latin typeface="Cambria Math" panose="02040503050406030204" pitchFamily="18" charset="0"/>
                      </a:rPr>
                      <m:t>𝑤</m:t>
                    </m:r>
                  </m:oMath>
                </a14:m>
                <a:endParaRPr lang="en-US" sz="2400" dirty="0"/>
              </a:p>
              <a:p>
                <a:pPr marL="0" indent="0">
                  <a:buNone/>
                </a:pP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78391"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4265843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r>
                  <a:rPr lang="en-US" dirty="0"/>
                  <a:t>Now, let’s consider the value of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=10</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6</m:t>
                        </m:r>
                      </m:e>
                    </m:rad>
                  </m:oMath>
                </a14:m>
                <a:r>
                  <a:rPr lang="en-US" dirty="0"/>
                  <a:t> which </a:t>
                </a:r>
              </a:p>
              <a:p>
                <a:pPr marL="0" indent="0">
                  <a:buNone/>
                </a:pPr>
                <a:r>
                  <a:rPr lang="en-US" dirty="0"/>
                  <a:t>can be substituted into the expression for C(w)</a:t>
                </a:r>
              </a:p>
              <a:p>
                <a:pPr marL="0" indent="0">
                  <a:buNone/>
                </a:pPr>
                <a:r>
                  <a:rPr lang="en-US" dirty="0"/>
                  <a:t>(we don’t need limits)</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78391"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689757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A2A5-7565-4156-A8C5-AC5B6D311D71}"/>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4F46A-09AC-42E5-8FC8-BD614597AD9A}"/>
                  </a:ext>
                </a:extLst>
              </p:cNvPr>
              <p:cNvSpPr>
                <a:spLocks noGrp="1"/>
              </p:cNvSpPr>
              <p:nvPr>
                <p:ph idx="1"/>
              </p:nvPr>
            </p:nvSpPr>
            <p:spPr/>
            <p:txBody>
              <a:bodyPr>
                <a:normAutofit/>
              </a:bodyPr>
              <a:lstStyle/>
              <a:p>
                <a:pPr marL="0" lvl="0" indent="0">
                  <a:buNone/>
                </a:pPr>
                <a:r>
                  <a:rPr lang="en-US" dirty="0"/>
                  <a:t>A man wants to create a fenced in area of 1000 m².  Three of the sides of the rectangle will use fencing that costs $50/m, and one of the sides will use fencing that costs $10/m.  What is the cheapest price possible?</a:t>
                </a:r>
              </a:p>
              <a:p>
                <a:pPr marL="0" indent="0">
                  <a:buNone/>
                </a:pPr>
                <a:r>
                  <a:rPr lang="en-US" dirty="0"/>
                  <a:t>Solution:</a:t>
                </a:r>
              </a:p>
              <a:p>
                <a:pPr marL="0" indent="0">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6</m:t>
                            </m:r>
                          </m:e>
                        </m:ra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60000</m:t>
                        </m:r>
                      </m:num>
                      <m:den>
                        <m:r>
                          <a:rPr lang="en-US" b="0" i="1" smtClean="0">
                            <a:latin typeface="Cambria Math" panose="02040503050406030204" pitchFamily="18" charset="0"/>
                          </a:rPr>
                          <m:t>10</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6</m:t>
                            </m:r>
                          </m:e>
                        </m:rad>
                      </m:den>
                    </m:f>
                    <m:r>
                      <a:rPr lang="en-US" b="0" i="1" smtClean="0">
                        <a:latin typeface="Cambria Math" panose="02040503050406030204" pitchFamily="18" charset="0"/>
                      </a:rPr>
                      <m:t>+100</m:t>
                    </m:r>
                    <m:d>
                      <m:dPr>
                        <m:ctrlPr>
                          <a:rPr lang="en-US" b="0" i="1" smtClean="0">
                            <a:latin typeface="Cambria Math" panose="02040503050406030204" pitchFamily="18" charset="0"/>
                          </a:rPr>
                        </m:ctrlPr>
                      </m:dPr>
                      <m:e>
                        <m:r>
                          <a:rPr lang="en-US" b="0" i="1" smtClean="0">
                            <a:latin typeface="Cambria Math" panose="02040503050406030204" pitchFamily="18" charset="0"/>
                          </a:rPr>
                          <m:t>10</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6</m:t>
                            </m:r>
                          </m:e>
                        </m:rad>
                      </m:e>
                    </m:d>
                  </m:oMath>
                </a14:m>
                <a:r>
                  <a:rPr lang="en-US" dirty="0"/>
                  <a:t>  </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2449.490+2449.490</m:t>
                    </m:r>
                  </m:oMath>
                </a14:m>
                <a:r>
                  <a:rPr lang="en-US" dirty="0"/>
                  <a:t>  </a:t>
                </a:r>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=4898.98</m:t>
                    </m:r>
                  </m:oMath>
                </a14:m>
                <a:r>
                  <a:rPr lang="en-US" dirty="0"/>
                  <a:t>   </a:t>
                </a:r>
              </a:p>
              <a:p>
                <a:pPr marL="0"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minimum cost is approximately $4898.98  </a:t>
                </a:r>
              </a:p>
            </p:txBody>
          </p:sp>
        </mc:Choice>
        <mc:Fallback xmlns="">
          <p:sp>
            <p:nvSpPr>
              <p:cNvPr id="3" name="Content Placeholder 2">
                <a:extLst>
                  <a:ext uri="{FF2B5EF4-FFF2-40B4-BE49-F238E27FC236}">
                    <a16:creationId xmlns:a16="http://schemas.microsoft.com/office/drawing/2014/main" id="{5B94F46A-09AC-42E5-8FC8-BD614597AD9A}"/>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2793C07E-E644-4878-9A1D-6A696CB7FDC8}"/>
              </a:ext>
            </a:extLst>
          </p:cNvPr>
          <p:cNvCxnSpPr/>
          <p:nvPr/>
        </p:nvCxnSpPr>
        <p:spPr>
          <a:xfrm>
            <a:off x="8597245"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D7808C-D261-4293-891E-96713323D8CF}"/>
              </a:ext>
            </a:extLst>
          </p:cNvPr>
          <p:cNvCxnSpPr/>
          <p:nvPr/>
        </p:nvCxnSpPr>
        <p:spPr>
          <a:xfrm>
            <a:off x="8578391" y="3591612"/>
            <a:ext cx="12537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EE5710-F638-46CB-94C1-72CC9FB3BCCA}"/>
              </a:ext>
            </a:extLst>
          </p:cNvPr>
          <p:cNvCxnSpPr/>
          <p:nvPr/>
        </p:nvCxnSpPr>
        <p:spPr>
          <a:xfrm>
            <a:off x="9851010" y="3601039"/>
            <a:ext cx="0" cy="16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3016AB-B36A-4CF8-80F8-96EEBC7A280C}"/>
              </a:ext>
            </a:extLst>
          </p:cNvPr>
          <p:cNvCxnSpPr/>
          <p:nvPr/>
        </p:nvCxnSpPr>
        <p:spPr>
          <a:xfrm>
            <a:off x="8597245" y="5297864"/>
            <a:ext cx="1253765"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FF45D9-75D0-4B93-9D42-10D5592B8CCC}"/>
              </a:ext>
            </a:extLst>
          </p:cNvPr>
          <p:cNvSpPr txBox="1"/>
          <p:nvPr/>
        </p:nvSpPr>
        <p:spPr>
          <a:xfrm>
            <a:off x="9851010" y="4234100"/>
            <a:ext cx="914400" cy="369332"/>
          </a:xfrm>
          <a:prstGeom prst="rect">
            <a:avLst/>
          </a:prstGeom>
          <a:noFill/>
        </p:spPr>
        <p:txBody>
          <a:bodyPr wrap="square" rtlCol="0">
            <a:spAutoFit/>
          </a:bodyPr>
          <a:lstStyle/>
          <a:p>
            <a:r>
              <a:rPr lang="en-US" dirty="0"/>
              <a:t>width</a:t>
            </a:r>
          </a:p>
        </p:txBody>
      </p:sp>
      <p:sp>
        <p:nvSpPr>
          <p:cNvPr id="17" name="TextBox 16">
            <a:extLst>
              <a:ext uri="{FF2B5EF4-FFF2-40B4-BE49-F238E27FC236}">
                <a16:creationId xmlns:a16="http://schemas.microsoft.com/office/drawing/2014/main" id="{E637E6AE-A2D8-4CFB-ACF7-211FDF760A27}"/>
              </a:ext>
            </a:extLst>
          </p:cNvPr>
          <p:cNvSpPr txBox="1"/>
          <p:nvPr/>
        </p:nvSpPr>
        <p:spPr>
          <a:xfrm>
            <a:off x="8597244" y="4260072"/>
            <a:ext cx="914400" cy="369332"/>
          </a:xfrm>
          <a:prstGeom prst="rect">
            <a:avLst/>
          </a:prstGeom>
          <a:noFill/>
        </p:spPr>
        <p:txBody>
          <a:bodyPr wrap="square" rtlCol="0">
            <a:spAutoFit/>
          </a:bodyPr>
          <a:lstStyle/>
          <a:p>
            <a:r>
              <a:rPr lang="en-US" dirty="0"/>
              <a:t>width</a:t>
            </a:r>
          </a:p>
        </p:txBody>
      </p:sp>
      <p:sp>
        <p:nvSpPr>
          <p:cNvPr id="18" name="TextBox 17">
            <a:extLst>
              <a:ext uri="{FF2B5EF4-FFF2-40B4-BE49-F238E27FC236}">
                <a16:creationId xmlns:a16="http://schemas.microsoft.com/office/drawing/2014/main" id="{46AC1031-80CB-4AD5-9D7A-E15DAFC5EC87}"/>
              </a:ext>
            </a:extLst>
          </p:cNvPr>
          <p:cNvSpPr txBox="1"/>
          <p:nvPr/>
        </p:nvSpPr>
        <p:spPr>
          <a:xfrm>
            <a:off x="8766928" y="3244334"/>
            <a:ext cx="914400" cy="369332"/>
          </a:xfrm>
          <a:prstGeom prst="rect">
            <a:avLst/>
          </a:prstGeom>
          <a:noFill/>
        </p:spPr>
        <p:txBody>
          <a:bodyPr wrap="square" rtlCol="0">
            <a:spAutoFit/>
          </a:bodyPr>
          <a:lstStyle/>
          <a:p>
            <a:r>
              <a:rPr lang="en-US" dirty="0"/>
              <a:t>length</a:t>
            </a:r>
          </a:p>
        </p:txBody>
      </p:sp>
      <p:sp>
        <p:nvSpPr>
          <p:cNvPr id="19" name="TextBox 18">
            <a:extLst>
              <a:ext uri="{FF2B5EF4-FFF2-40B4-BE49-F238E27FC236}">
                <a16:creationId xmlns:a16="http://schemas.microsoft.com/office/drawing/2014/main" id="{264B0ABA-FEA7-4FFB-B8CA-DDF778FE468E}"/>
              </a:ext>
            </a:extLst>
          </p:cNvPr>
          <p:cNvSpPr txBox="1"/>
          <p:nvPr/>
        </p:nvSpPr>
        <p:spPr>
          <a:xfrm>
            <a:off x="8766928" y="5319917"/>
            <a:ext cx="914400" cy="369332"/>
          </a:xfrm>
          <a:prstGeom prst="rect">
            <a:avLst/>
          </a:prstGeom>
          <a:noFill/>
        </p:spPr>
        <p:txBody>
          <a:bodyPr wrap="square" rtlCol="0">
            <a:spAutoFit/>
          </a:bodyPr>
          <a:lstStyle/>
          <a:p>
            <a:r>
              <a:rPr lang="en-US" dirty="0"/>
              <a:t>length</a:t>
            </a:r>
          </a:p>
        </p:txBody>
      </p:sp>
    </p:spTree>
    <p:extLst>
      <p:ext uri="{BB962C8B-B14F-4D97-AF65-F5344CB8AC3E}">
        <p14:creationId xmlns:p14="http://schemas.microsoft.com/office/powerpoint/2010/main" val="3955076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endParaRPr lang="en-US" sz="2000" dirty="0"/>
          </a:p>
          <a:p>
            <a:pPr marL="0" indent="0">
              <a:buNone/>
            </a:pPr>
            <a:endParaRPr lang="en-US" dirty="0"/>
          </a:p>
        </p:txBody>
      </p:sp>
    </p:spTree>
    <p:extLst>
      <p:ext uri="{BB962C8B-B14F-4D97-AF65-F5344CB8AC3E}">
        <p14:creationId xmlns:p14="http://schemas.microsoft.com/office/powerpoint/2010/main" val="823552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a:bodyPr>
              <a:lstStyle/>
              <a:p>
                <a:pPr marL="0" indent="0">
                  <a:buNone/>
                </a:pPr>
                <a:r>
                  <a:rPr lang="en-US" b="0" dirty="0">
                    <a:latin typeface="Cambria Math" panose="02040503050406030204" pitchFamily="18" charset="0"/>
                  </a:rPr>
                  <a:t>Solution</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−12</m:t>
                    </m:r>
                  </m:oMath>
                </a14:m>
                <a:r>
                  <a:rPr lang="en-US" dirty="0"/>
                  <a:t>   </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=0</m:t>
                    </m:r>
                  </m:oMath>
                </a14:m>
                <a:r>
                  <a:rPr lang="en-US" dirty="0"/>
                  <a:t>   </a:t>
                </a:r>
              </a:p>
              <a:p>
                <a:pPr marL="0" indent="0">
                  <a:buNone/>
                </a:pPr>
                <a14:m>
                  <m:oMath xmlns:m="http://schemas.openxmlformats.org/officeDocument/2006/math">
                    <m:r>
                      <a:rPr lang="en-US" b="0" i="1" smtClean="0">
                        <a:latin typeface="Cambria Math" panose="02040503050406030204" pitchFamily="18" charset="0"/>
                      </a:rPr>
                      <m:t>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−12=0</m:t>
                    </m:r>
                  </m:oMath>
                </a14:m>
                <a:r>
                  <a:rPr lang="en-US" dirty="0"/>
                  <a:t>   </a:t>
                </a:r>
              </a:p>
              <a:p>
                <a:pPr marL="0" indent="0">
                  <a:buNone/>
                </a:pPr>
                <a14:m>
                  <m:oMath xmlns:m="http://schemas.openxmlformats.org/officeDocument/2006/math">
                    <m:r>
                      <a:rPr lang="en-US" b="0" i="1" smtClean="0">
                        <a:latin typeface="Cambria Math" panose="02040503050406030204" pitchFamily="18" charset="0"/>
                      </a:rPr>
                      <m:t>6</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e>
                    </m:d>
                    <m:r>
                      <a:rPr lang="en-US" b="0" i="1" smtClean="0">
                        <a:latin typeface="Cambria Math" panose="02040503050406030204" pitchFamily="18" charset="0"/>
                      </a:rPr>
                      <m:t>=0</m:t>
                    </m:r>
                  </m:oMath>
                </a14:m>
                <a:r>
                  <a:rPr lang="en-US" dirty="0"/>
                  <a:t>  </a:t>
                </a:r>
              </a:p>
              <a:p>
                <a:pPr marL="0" indent="0">
                  <a:buNone/>
                </a:pPr>
                <a14:m>
                  <m:oMath xmlns:m="http://schemas.openxmlformats.org/officeDocument/2006/math">
                    <m:r>
                      <a:rPr lang="en-US" b="0" i="1" smtClean="0">
                        <a:latin typeface="Cambria Math" panose="02040503050406030204" pitchFamily="18" charset="0"/>
                      </a:rPr>
                      <m:t>6</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+2</m:t>
                        </m:r>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=0</m:t>
                    </m:r>
                  </m:oMath>
                </a14:m>
                <a:r>
                  <a:rPr lang="en-US" dirty="0"/>
                  <a:t>   </a:t>
                </a:r>
              </a:p>
              <a:p>
                <a:pPr marL="0" indent="0">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 </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2471" t="-2381"/>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83413F7A-8186-4764-B2F4-E11A2BAADCD8}"/>
                  </a:ext>
                </a:extLst>
              </p14:cNvPr>
              <p14:cNvContentPartPr/>
              <p14:nvPr/>
            </p14:nvContentPartPr>
            <p14:xfrm>
              <a:off x="7419240" y="4133033"/>
              <a:ext cx="775440" cy="375840"/>
            </p14:xfrm>
          </p:contentPart>
        </mc:Choice>
        <mc:Fallback xmlns="">
          <p:pic>
            <p:nvPicPr>
              <p:cNvPr id="17" name="Ink 16">
                <a:extLst>
                  <a:ext uri="{FF2B5EF4-FFF2-40B4-BE49-F238E27FC236}">
                    <a16:creationId xmlns:a16="http://schemas.microsoft.com/office/drawing/2014/main" id="{83413F7A-8186-4764-B2F4-E11A2BAADCD8}"/>
                  </a:ext>
                </a:extLst>
              </p:cNvPr>
              <p:cNvPicPr/>
              <p:nvPr/>
            </p:nvPicPr>
            <p:blipFill>
              <a:blip r:embed="rId18"/>
              <a:stretch>
                <a:fillRect/>
              </a:stretch>
            </p:blipFill>
            <p:spPr>
              <a:xfrm>
                <a:off x="7401240" y="4115033"/>
                <a:ext cx="8110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C7D94AB-33DB-4D54-ABFB-743AB7385293}"/>
                  </a:ext>
                </a:extLst>
              </p14:cNvPr>
              <p14:cNvContentPartPr/>
              <p14:nvPr/>
            </p14:nvContentPartPr>
            <p14:xfrm>
              <a:off x="9493920" y="3921353"/>
              <a:ext cx="924480" cy="375840"/>
            </p14:xfrm>
          </p:contentPart>
        </mc:Choice>
        <mc:Fallback xmlns="">
          <p:pic>
            <p:nvPicPr>
              <p:cNvPr id="24" name="Ink 23">
                <a:extLst>
                  <a:ext uri="{FF2B5EF4-FFF2-40B4-BE49-F238E27FC236}">
                    <a16:creationId xmlns:a16="http://schemas.microsoft.com/office/drawing/2014/main" id="{CC7D94AB-33DB-4D54-ABFB-743AB7385293}"/>
                  </a:ext>
                </a:extLst>
              </p:cNvPr>
              <p:cNvPicPr/>
              <p:nvPr/>
            </p:nvPicPr>
            <p:blipFill>
              <a:blip r:embed="rId20"/>
              <a:stretch>
                <a:fillRect/>
              </a:stretch>
            </p:blipFill>
            <p:spPr>
              <a:xfrm>
                <a:off x="9476287" y="3903713"/>
                <a:ext cx="960106" cy="411480"/>
              </a:xfrm>
              <a:prstGeom prst="rect">
                <a:avLst/>
              </a:prstGeom>
            </p:spPr>
          </p:pic>
        </mc:Fallback>
      </mc:AlternateContent>
    </p:spTree>
    <p:extLst>
      <p:ext uri="{BB962C8B-B14F-4D97-AF65-F5344CB8AC3E}">
        <p14:creationId xmlns:p14="http://schemas.microsoft.com/office/powerpoint/2010/main" val="4090730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dirty="0"/>
          </a:p>
          <a:p>
            <a:pPr marL="0" indent="0">
              <a:buNone/>
            </a:pPr>
            <a:endParaRPr lang="en-US" sz="2000" dirty="0"/>
          </a:p>
          <a:p>
            <a:pPr marL="0" indent="0">
              <a:buNone/>
            </a:pPr>
            <a:endParaRPr lang="en-US" dirty="0"/>
          </a:p>
        </p:txBody>
      </p:sp>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866888"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676E54-FBE8-4820-BA6D-FC2727E5B3B9}"/>
              </a:ext>
            </a:extLst>
          </p:cNvPr>
          <p:cNvSpPr txBox="1"/>
          <p:nvPr/>
        </p:nvSpPr>
        <p:spPr>
          <a:xfrm>
            <a:off x="8509300" y="4012166"/>
            <a:ext cx="914400" cy="646331"/>
          </a:xfrm>
          <a:prstGeom prst="rect">
            <a:avLst/>
          </a:prstGeom>
          <a:noFill/>
        </p:spPr>
        <p:txBody>
          <a:bodyPr wrap="square" rtlCol="0">
            <a:spAutoFit/>
          </a:bodyPr>
          <a:lstStyle/>
          <a:p>
            <a:r>
              <a:rPr lang="en-US" dirty="0"/>
              <a:t>Printed area </a:t>
            </a:r>
          </a:p>
        </p:txBody>
      </p: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157615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dirty="0"/>
          </a:p>
          <a:p>
            <a:pPr marL="0" indent="0">
              <a:buNone/>
            </a:pPr>
            <a:endParaRPr lang="en-US" sz="2000" dirty="0"/>
          </a:p>
          <a:p>
            <a:pPr marL="0" indent="0">
              <a:buNone/>
            </a:pPr>
            <a:endParaRPr lang="en-US" dirty="0"/>
          </a:p>
        </p:txBody>
      </p:sp>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39" y="4082526"/>
            <a:ext cx="855423"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3"/>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5"/>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7"/>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9"/>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1"/>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2666719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r>
                  <a:rPr lang="en-US" sz="2000" dirty="0"/>
                  <a:t>We are looking to maximize the printed (shaded) area</a:t>
                </a:r>
              </a:p>
              <a:p>
                <a:pPr marL="0" indent="0">
                  <a:buNone/>
                </a:pPr>
                <a:r>
                  <a:rPr lang="en-US" sz="2000" dirty="0"/>
                  <a:t>Printed Area = </a:t>
                </a:r>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panose="02040503050406030204" pitchFamily="18" charset="0"/>
                          </a:rPr>
                          <m:t>𝑙</m:t>
                        </m:r>
                        <m:r>
                          <a:rPr lang="en-US" sz="2000" b="0" i="1" smtClean="0">
                            <a:latin typeface="Cambria Math" panose="02040503050406030204" pitchFamily="18" charset="0"/>
                          </a:rPr>
                          <m:t>−6</m:t>
                        </m:r>
                      </m:e>
                    </m:d>
                    <m:d>
                      <m:dPr>
                        <m:ctrlPr>
                          <a:rPr lang="en-US" sz="200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−4</m:t>
                        </m:r>
                      </m:e>
                    </m:d>
                  </m:oMath>
                </a14:m>
                <a:endParaRPr lang="en-US" sz="2000" dirty="0"/>
              </a:p>
              <a:p>
                <a:pPr marL="0" indent="0">
                  <a:buNone/>
                </a:pP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𝑙𝑤</m:t>
                    </m:r>
                    <m:r>
                      <a:rPr lang="en-US" sz="2000" b="0" i="1" smtClean="0">
                        <a:latin typeface="Cambria Math" panose="02040503050406030204" pitchFamily="18" charset="0"/>
                      </a:rPr>
                      <m:t>−4</m:t>
                    </m:r>
                    <m:r>
                      <a:rPr lang="en-US" sz="2000" b="0" i="1" smtClean="0">
                        <a:latin typeface="Cambria Math" panose="02040503050406030204" pitchFamily="18" charset="0"/>
                      </a:rPr>
                      <m:t>𝑙</m:t>
                    </m:r>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+24</m:t>
                    </m:r>
                  </m:oMath>
                </a14:m>
                <a:r>
                  <a:rPr lang="en-US" sz="2000" dirty="0"/>
                  <a:t>   </a:t>
                </a:r>
              </a:p>
              <a:p>
                <a:pPr marL="0" indent="0">
                  <a:buNone/>
                </a:pPr>
                <a:r>
                  <a:rPr lang="en-US" sz="2000" dirty="0"/>
                  <a:t>We also know that the total area is 1014</a:t>
                </a: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𝑙𝑤</m:t>
                    </m:r>
                    <m:r>
                      <a:rPr lang="en-US" sz="2000" b="0" i="1" smtClean="0">
                        <a:latin typeface="Cambria Math" panose="02040503050406030204" pitchFamily="18" charset="0"/>
                        <a:ea typeface="Cambria Math" panose="02040503050406030204" pitchFamily="18" charset="0"/>
                      </a:rPr>
                      <m:t>=1014</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𝑤</m:t>
                        </m:r>
                      </m:den>
                    </m:f>
                  </m:oMath>
                </a14:m>
                <a:r>
                  <a:rPr lang="en-US" sz="2000" dirty="0"/>
                  <a:t>  </a:t>
                </a:r>
              </a:p>
              <a:p>
                <a:pPr marL="0" indent="0">
                  <a:buNone/>
                </a:pPr>
                <a:endParaRPr lang="en-US" sz="2000" dirty="0"/>
              </a:p>
              <a:p>
                <a:pPr marL="0" indent="0">
                  <a:buNone/>
                </a:pPr>
                <a:endParaRPr lang="en-US" sz="20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940141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b="0" i="1" dirty="0">
                  <a:latin typeface="Cambria Math" panose="02040503050406030204" pitchFamily="18" charset="0"/>
                </a:endParaRPr>
              </a:p>
              <a:p>
                <a:pPr marL="0" indent="0">
                  <a:buNone/>
                </a:pPr>
                <a14:m>
                  <m:oMath xmlns:m="http://schemas.openxmlformats.org/officeDocument/2006/math">
                    <m:r>
                      <a:rPr lang="en-US" sz="2000" b="0" i="1" smtClean="0">
                        <a:latin typeface="Cambria Math" panose="02040503050406030204" pitchFamily="18" charset="0"/>
                      </a:rPr>
                      <m:t>𝑃𝐴</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𝑤</m:t>
                            </m:r>
                          </m:den>
                        </m:f>
                      </m:e>
                    </m:d>
                    <m:r>
                      <a:rPr lang="en-US" sz="2000" b="0" i="1" smtClean="0">
                        <a:latin typeface="Cambria Math" panose="02040503050406030204" pitchFamily="18" charset="0"/>
                      </a:rPr>
                      <m:t>𝑤</m:t>
                    </m:r>
                    <m:r>
                      <a:rPr lang="en-US" sz="2000" b="0" i="1" smtClean="0">
                        <a:latin typeface="Cambria Math" panose="02040503050406030204" pitchFamily="18" charset="0"/>
                      </a:rPr>
                      <m:t>−4</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𝑤</m:t>
                            </m:r>
                          </m:den>
                        </m:f>
                      </m:e>
                    </m:d>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+24</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=1014−</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4056</m:t>
                        </m:r>
                      </m:num>
                      <m:den>
                        <m:r>
                          <a:rPr lang="en-US" sz="2000" b="0" i="1" smtClean="0">
                            <a:latin typeface="Cambria Math" panose="02040503050406030204" pitchFamily="18" charset="0"/>
                          </a:rPr>
                          <m:t>𝑤</m:t>
                        </m:r>
                      </m:den>
                    </m:f>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+24</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=1038−4056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−6</m:t>
                    </m:r>
                    <m:r>
                      <a:rPr lang="en-US" sz="2000" b="0" i="1" smtClean="0">
                        <a:latin typeface="Cambria Math" panose="02040503050406030204" pitchFamily="18" charset="0"/>
                      </a:rPr>
                      <m:t>𝑤</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22840097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b="0" i="1" dirty="0">
              <a:latin typeface="Cambria Math" panose="02040503050406030204" pitchFamily="18" charset="0"/>
            </a:endParaRPr>
          </a:p>
          <a:p>
            <a:pPr marL="0" indent="0">
              <a:buNone/>
            </a:pPr>
            <a:r>
              <a:rPr lang="en-US" sz="2000" dirty="0"/>
              <a:t>To determine the domain in this question is pretty interesting</a:t>
            </a:r>
          </a:p>
          <a:p>
            <a:pPr marL="0" indent="0">
              <a:buNone/>
            </a:pPr>
            <a:r>
              <a:rPr lang="en-US" sz="2000" dirty="0"/>
              <a:t>We know that the minimum possible width of the rectangle</a:t>
            </a:r>
          </a:p>
          <a:p>
            <a:pPr marL="0" indent="0">
              <a:buNone/>
            </a:pPr>
            <a:r>
              <a:rPr lang="en-US" sz="2000" dirty="0"/>
              <a:t>is 4 (because even if the width of the printed area is 0, there</a:t>
            </a:r>
          </a:p>
          <a:p>
            <a:pPr marL="0" indent="0">
              <a:buNone/>
            </a:pPr>
            <a:r>
              <a:rPr lang="en-US" sz="2000" dirty="0"/>
              <a:t>have to be margins on each side of 2).</a:t>
            </a:r>
          </a:p>
          <a:p>
            <a:pPr marL="0" indent="0">
              <a:buNone/>
            </a:pPr>
            <a:r>
              <a:rPr lang="en-US" sz="2000" dirty="0"/>
              <a:t>Similarly, we know that the minimum possible length of the</a:t>
            </a:r>
          </a:p>
          <a:p>
            <a:pPr marL="0" indent="0">
              <a:buNone/>
            </a:pPr>
            <a:r>
              <a:rPr lang="en-US" sz="2000" dirty="0"/>
              <a:t>rectangle is 6 (because even if the w</a:t>
            </a:r>
          </a:p>
        </p:txBody>
      </p:sp>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3"/>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5"/>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7"/>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9"/>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1"/>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243576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b="0" i="1" dirty="0">
              <a:latin typeface="Cambria Math" panose="02040503050406030204" pitchFamily="18" charset="0"/>
            </a:endParaRPr>
          </a:p>
          <a:p>
            <a:pPr marL="0" indent="0">
              <a:buNone/>
            </a:pPr>
            <a:r>
              <a:rPr lang="en-US" sz="2000" dirty="0"/>
              <a:t>To determine the maximum possible width, we should </a:t>
            </a:r>
          </a:p>
          <a:p>
            <a:pPr marL="0" indent="0">
              <a:buNone/>
            </a:pPr>
            <a:r>
              <a:rPr lang="en-US" sz="2000" dirty="0"/>
              <a:t>determine the minimum possible length and then determine</a:t>
            </a:r>
          </a:p>
          <a:p>
            <a:pPr marL="0" indent="0">
              <a:buNone/>
            </a:pPr>
            <a:r>
              <a:rPr lang="en-US" sz="2000" dirty="0"/>
              <a:t>the width associated with that length (the reason for this is</a:t>
            </a:r>
          </a:p>
          <a:p>
            <a:pPr marL="0" indent="0">
              <a:buNone/>
            </a:pPr>
            <a:r>
              <a:rPr lang="en-US" sz="2000" dirty="0"/>
              <a:t>that we know the area is constant so the width and length</a:t>
            </a:r>
          </a:p>
          <a:p>
            <a:pPr marL="0" indent="0">
              <a:buNone/>
            </a:pPr>
            <a:r>
              <a:rPr lang="en-US" sz="2000" dirty="0"/>
              <a:t>will be inversely related). The minimum possible length of the</a:t>
            </a:r>
          </a:p>
          <a:p>
            <a:pPr marL="0" indent="0">
              <a:buNone/>
            </a:pPr>
            <a:r>
              <a:rPr lang="en-US" sz="2000" dirty="0"/>
              <a:t>rectangle is 6 (because even if the length of printed area is 0, there are margins of 3 on each side)</a:t>
            </a:r>
          </a:p>
        </p:txBody>
      </p:sp>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2">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3"/>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5"/>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7"/>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9"/>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1"/>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2636566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r>
                  <a:rPr lang="en-US" sz="2000" dirty="0">
                    <a:latin typeface="Cambria Math" panose="02040503050406030204" pitchFamily="18" charset="0"/>
                  </a:rPr>
                  <a:t>We know from a few slides ago that </a:t>
                </a:r>
              </a:p>
              <a:p>
                <a:pPr marL="0" indent="0">
                  <a:buNone/>
                </a:pP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𝑤</m:t>
                        </m:r>
                      </m:den>
                    </m:f>
                  </m:oMath>
                </a14:m>
                <a:r>
                  <a:rPr lang="en-US" sz="2000" b="0" dirty="0">
                    <a:latin typeface="Cambria Math" panose="02040503050406030204" pitchFamily="18" charset="0"/>
                  </a:rPr>
                  <a:t>   </a:t>
                </a:r>
              </a:p>
              <a:p>
                <a:pPr marL="0" indent="0">
                  <a:buNone/>
                </a:pPr>
                <a:r>
                  <a:rPr lang="en-US" sz="2000" dirty="0">
                    <a:latin typeface="Cambria Math" panose="02040503050406030204" pitchFamily="18" charset="0"/>
                  </a:rPr>
                  <a:t>Letting the length be a minimum (i.e., letting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=6</m:t>
                    </m:r>
                  </m:oMath>
                </a14:m>
                <a:r>
                  <a:rPr lang="en-US" sz="2000" b="0" dirty="0">
                    <a:latin typeface="Cambria Math" panose="02040503050406030204" pitchFamily="18" charset="0"/>
                  </a:rPr>
                  <a:t>),</a:t>
                </a:r>
              </a:p>
              <a:p>
                <a:pPr marL="0" indent="0">
                  <a:buNone/>
                </a:pPr>
                <a:r>
                  <a:rPr lang="en-US" sz="2000" b="0" dirty="0">
                    <a:latin typeface="Cambria Math" panose="02040503050406030204" pitchFamily="18" charset="0"/>
                  </a:rPr>
                  <a:t>we get </a:t>
                </a:r>
                <a14:m>
                  <m:oMath xmlns:m="http://schemas.openxmlformats.org/officeDocument/2006/math">
                    <m:r>
                      <a:rPr lang="en-US" sz="2000" b="0" i="1" smtClean="0">
                        <a:latin typeface="Cambria Math" panose="02040503050406030204" pitchFamily="18" charset="0"/>
                      </a:rPr>
                      <m:t>6=</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𝑤</m:t>
                        </m:r>
                      </m:den>
                    </m:f>
                  </m:oMath>
                </a14:m>
                <a:endParaRPr lang="en-US" sz="2000" b="0" dirty="0">
                  <a:latin typeface="Cambria Math" panose="02040503050406030204" pitchFamily="18" charset="0"/>
                </a:endParaRPr>
              </a:p>
              <a:p>
                <a:pPr marL="0" indent="0">
                  <a:buNone/>
                </a:pPr>
                <a14:m>
                  <m:oMath xmlns:m="http://schemas.openxmlformats.org/officeDocument/2006/math">
                    <m:r>
                      <a:rPr lang="en-US" sz="2000" b="0" i="1" smtClean="0">
                        <a:latin typeface="Cambria Math" panose="02040503050406030204" pitchFamily="18" charset="0"/>
                      </a:rPr>
                      <m:t>6</m:t>
                    </m:r>
                    <m:r>
                      <a:rPr lang="en-US" sz="2000" b="0" i="1" smtClean="0">
                        <a:latin typeface="Cambria Math" panose="02040503050406030204" pitchFamily="18" charset="0"/>
                      </a:rPr>
                      <m:t>𝑤</m:t>
                    </m:r>
                    <m:r>
                      <a:rPr lang="en-US" sz="2000" b="0" i="1" smtClean="0">
                        <a:latin typeface="Cambria Math" panose="02040503050406030204" pitchFamily="18" charset="0"/>
                      </a:rPr>
                      <m:t>=1014</m:t>
                    </m:r>
                  </m:oMath>
                </a14:m>
                <a:r>
                  <a:rPr lang="en-US" sz="2000" b="0" dirty="0">
                    <a:latin typeface="Cambria Math" panose="02040503050406030204" pitchFamily="18" charset="0"/>
                  </a:rPr>
                  <a:t>  </a:t>
                </a:r>
              </a:p>
              <a:p>
                <a:pPr marL="0" indent="0">
                  <a:buNone/>
                </a:pP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1014</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=169</m:t>
                    </m:r>
                  </m:oMath>
                </a14:m>
                <a:r>
                  <a:rPr lang="en-US" sz="2000" b="0" dirty="0">
                    <a:latin typeface="Cambria Math" panose="02040503050406030204" pitchFamily="18" charset="0"/>
                  </a:rPr>
                  <a:t>   </a:t>
                </a:r>
              </a:p>
              <a:p>
                <a:pPr marL="0" indent="0">
                  <a:buNone/>
                </a:pPr>
                <a:endParaRPr lang="en-US" sz="2000" b="0"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1959700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r>
                  <a:rPr lang="en-US" sz="2000" b="0" dirty="0">
                    <a:latin typeface="Cambria Math" panose="02040503050406030204" pitchFamily="18" charset="0"/>
                  </a:rPr>
                  <a:t>Since the minimum possible width of the rectangle is 4</a:t>
                </a:r>
              </a:p>
              <a:p>
                <a:pPr marL="0" indent="0">
                  <a:buNone/>
                </a:pPr>
                <a:r>
                  <a:rPr lang="en-US" sz="2000" b="0" dirty="0">
                    <a:latin typeface="Cambria Math" panose="02040503050406030204" pitchFamily="18" charset="0"/>
                  </a:rPr>
                  <a:t>and the maximum possible width is 169, we can say that</a:t>
                </a:r>
              </a:p>
              <a:p>
                <a:pPr marL="0" indent="0">
                  <a:buNone/>
                </a:pPr>
                <a14:m>
                  <m:oMath xmlns:m="http://schemas.openxmlformats.org/officeDocument/2006/math">
                    <m:r>
                      <a:rPr lang="en-US" sz="2000" b="0" i="1" smtClean="0">
                        <a:latin typeface="Cambria Math" panose="02040503050406030204" pitchFamily="18" charset="0"/>
                      </a:rPr>
                      <m:t>4&lt;</m:t>
                    </m:r>
                    <m:r>
                      <a:rPr lang="en-US" sz="2000" b="0" i="1" smtClean="0">
                        <a:latin typeface="Cambria Math" panose="02040503050406030204" pitchFamily="18" charset="0"/>
                      </a:rPr>
                      <m:t>𝑤</m:t>
                    </m:r>
                    <m:r>
                      <a:rPr lang="en-US" sz="2000" b="0" i="1" smtClean="0">
                        <a:latin typeface="Cambria Math" panose="02040503050406030204" pitchFamily="18" charset="0"/>
                      </a:rPr>
                      <m:t>&lt;169</m:t>
                    </m:r>
                  </m:oMath>
                </a14:m>
                <a:r>
                  <a:rPr lang="en-US" sz="2000" b="0" dirty="0">
                    <a:latin typeface="Cambria Math" panose="02040503050406030204" pitchFamily="18" charset="0"/>
                  </a:rPr>
                  <a:t>  </a:t>
                </a:r>
              </a:p>
              <a:p>
                <a:pPr marL="0" indent="0">
                  <a:buNone/>
                </a:pPr>
                <a:r>
                  <a:rPr lang="en-US" sz="2000" dirty="0">
                    <a:latin typeface="Cambria Math" panose="02040503050406030204" pitchFamily="18" charset="0"/>
                  </a:rPr>
                  <a:t>It would be acceptable in this case to also say </a:t>
                </a:r>
              </a:p>
              <a:p>
                <a:pPr marL="0" indent="0">
                  <a:buNone/>
                </a:pPr>
                <a14:m>
                  <m:oMath xmlns:m="http://schemas.openxmlformats.org/officeDocument/2006/math">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≤169</m:t>
                    </m:r>
                  </m:oMath>
                </a14:m>
                <a:r>
                  <a:rPr lang="en-US" sz="2000" b="0"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2410038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b="0" i="1" dirty="0">
                  <a:latin typeface="Cambria Math" panose="02040503050406030204" pitchFamily="18" charset="0"/>
                </a:endParaRPr>
              </a:p>
              <a:p>
                <a:pPr marL="0" indent="0">
                  <a:buNone/>
                </a:pPr>
                <a14:m>
                  <m:oMath xmlns:m="http://schemas.openxmlformats.org/officeDocument/2006/math">
                    <m:r>
                      <a:rPr lang="en-US" sz="2000" b="0" i="1" smtClean="0">
                        <a:latin typeface="Cambria Math" panose="02040503050406030204" pitchFamily="18" charset="0"/>
                      </a:rPr>
                      <m:t>𝑃</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=0</m:t>
                    </m:r>
                  </m:oMath>
                </a14:m>
                <a:r>
                  <a:rPr lang="en-US" sz="2000" b="0" i="1" dirty="0">
                    <a:latin typeface="Cambria Math" panose="02040503050406030204" pitchFamily="18" charset="0"/>
                  </a:rPr>
                  <a:t>   </a:t>
                </a:r>
                <a:r>
                  <a:rPr lang="en-US" sz="2000" b="0" dirty="0">
                    <a:latin typeface="Cambria Math" panose="02040503050406030204" pitchFamily="18" charset="0"/>
                  </a:rPr>
                  <a:t>implies </a:t>
                </a:r>
                <a14:m>
                  <m:oMath xmlns:m="http://schemas.openxmlformats.org/officeDocument/2006/math">
                    <m:r>
                      <a:rPr lang="en-US" sz="2000" b="0" i="1" smtClean="0">
                        <a:latin typeface="Cambria Math" panose="02040503050406030204" pitchFamily="18" charset="0"/>
                      </a:rPr>
                      <m:t>   4056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−6=0</m:t>
                    </m:r>
                  </m:oMath>
                </a14:m>
                <a:r>
                  <a:rPr lang="en-US" sz="2000" dirty="0"/>
                  <a:t>   </a:t>
                </a:r>
              </a:p>
              <a:p>
                <a:pPr marL="0" indent="0">
                  <a:buNone/>
                </a:pPr>
                <a:r>
                  <a:rPr lang="en-US" sz="2000" dirty="0"/>
                  <a:t>Multiply both sides by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d>
                      <m:dPr>
                        <m:ctrlPr>
                          <a:rPr lang="en-US" sz="2000" i="1" smtClean="0">
                            <a:latin typeface="Cambria Math" panose="02040503050406030204" pitchFamily="18" charset="0"/>
                          </a:rPr>
                        </m:ctrlPr>
                      </m:dPr>
                      <m:e>
                        <m:r>
                          <a:rPr lang="en-US" sz="2000" b="0" i="1" smtClean="0">
                            <a:latin typeface="Cambria Math" panose="02040503050406030204" pitchFamily="18" charset="0"/>
                          </a:rPr>
                          <m:t>4056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−6</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0</m:t>
                        </m:r>
                      </m:e>
                    </m:d>
                  </m:oMath>
                </a14:m>
                <a:r>
                  <a:rPr lang="en-US" sz="2000" dirty="0"/>
                  <a:t> </a:t>
                </a:r>
              </a:p>
              <a:p>
                <a:pPr marL="0" indent="0">
                  <a:buNone/>
                </a:pPr>
                <a:r>
                  <a:rPr lang="en-US" sz="2000" dirty="0"/>
                  <a:t> </a:t>
                </a:r>
                <a14:m>
                  <m:oMath xmlns:m="http://schemas.openxmlformats.org/officeDocument/2006/math">
                    <m:r>
                      <a:rPr lang="en-US" sz="2000" i="1">
                        <a:latin typeface="Cambria Math" panose="02040503050406030204" pitchFamily="18" charset="0"/>
                      </a:rPr>
                      <m:t>4056</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0</m:t>
                        </m:r>
                      </m:sup>
                    </m:sSup>
                    <m:r>
                      <a:rPr lang="en-US" sz="2000" i="1">
                        <a:latin typeface="Cambria Math" panose="02040503050406030204" pitchFamily="18" charset="0"/>
                      </a:rPr>
                      <m:t>−6</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2</m:t>
                        </m:r>
                      </m:sup>
                    </m:sSup>
                    <m:r>
                      <a:rPr lang="en-US" sz="2000" i="1">
                        <a:latin typeface="Cambria Math" panose="02040503050406030204" pitchFamily="18" charset="0"/>
                      </a:rPr>
                      <m:t>=0</m:t>
                    </m:r>
                  </m:oMath>
                </a14:m>
                <a:r>
                  <a:rPr lang="en-US" sz="2000" dirty="0"/>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615025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endParaRPr lang="en-US" sz="2000" dirty="0"/>
              </a:p>
              <a:p>
                <a:pPr marL="0" indent="0">
                  <a:buNone/>
                </a:pPr>
                <a14:m>
                  <m:oMath xmlns:m="http://schemas.openxmlformats.org/officeDocument/2006/math">
                    <m:r>
                      <a:rPr lang="en-US" sz="2000" b="0" i="1" smtClean="0">
                        <a:latin typeface="Cambria Math" panose="02040503050406030204" pitchFamily="18" charset="0"/>
                      </a:rPr>
                      <m:t>4056</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4056−6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m:t>
                    </m:r>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4056=6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4056</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a:rPr lang="en-US" sz="2000" b="0" i="1" smtClean="0">
                        <a:latin typeface="Cambria Math" panose="02040503050406030204" pitchFamily="18" charset="0"/>
                      </a:rPr>
                      <m:t>676=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2</m:t>
                        </m:r>
                      </m:sup>
                    </m:sSup>
                  </m:oMath>
                </a14:m>
                <a:r>
                  <a:rPr lang="en-US" sz="2000" dirty="0"/>
                  <a:t>  </a:t>
                </a:r>
              </a:p>
              <a:p>
                <a:pPr marL="0" indent="0">
                  <a:buNone/>
                </a:pPr>
                <a14:m>
                  <m:oMath xmlns:m="http://schemas.openxmlformats.org/officeDocument/2006/math">
                    <m:r>
                      <m:rPr>
                        <m:sty m:val="p"/>
                      </m:rPr>
                      <a:rPr lang="en-US" sz="2000" i="1">
                        <a:latin typeface="Cambria Math" panose="02040503050406030204" pitchFamily="18" charset="0"/>
                      </a:rPr>
                      <m:t>w</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±26</m:t>
                    </m:r>
                  </m:oMath>
                </a14:m>
                <a:r>
                  <a:rPr lang="en-US" sz="2000" dirty="0"/>
                  <a:t>    </a:t>
                </a:r>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101824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4D30-E696-4B4E-9855-51E41CC7D187}"/>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6CC5-975D-4C71-9E6C-C0D8AE44BEB3}"/>
                  </a:ext>
                </a:extLst>
              </p:cNvPr>
              <p:cNvSpPr>
                <a:spLocks noGrp="1"/>
              </p:cNvSpPr>
              <p:nvPr>
                <p:ph sz="half" idx="1"/>
              </p:nvPr>
            </p:nvSpPr>
            <p:spPr/>
            <p:txBody>
              <a:bodyPr>
                <a:normAutofit/>
              </a:bodyPr>
              <a:lstStyle/>
              <a:p>
                <a:pPr marL="0" indent="0">
                  <a:buNone/>
                </a:pPr>
                <a14:m>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m:t>
                        </m:r>
                      </m:e>
                    </m:d>
                    <m:r>
                      <a:rPr lang="en-US" sz="1800" b="0" i="1" smtClean="0">
                        <a:latin typeface="Cambria Math" panose="02040503050406030204" pitchFamily="18" charset="0"/>
                      </a:rPr>
                      <m:t>=2</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−3</m:t>
                            </m:r>
                          </m:e>
                        </m:d>
                      </m:e>
                      <m:sup>
                        <m:r>
                          <a:rPr lang="en-US" sz="1800" b="0" i="1" smtClean="0">
                            <a:latin typeface="Cambria Math" panose="02040503050406030204" pitchFamily="18" charset="0"/>
                          </a:rPr>
                          <m:t>3</m:t>
                        </m:r>
                      </m:sup>
                    </m:sSup>
                    <m:r>
                      <a:rPr lang="en-US" sz="1800" b="0" i="1" smtClean="0">
                        <a:latin typeface="Cambria Math" panose="02040503050406030204" pitchFamily="18" charset="0"/>
                      </a:rPr>
                      <m:t>+3</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−3</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−12</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m:t>
                        </m:r>
                      </m:e>
                    </m:d>
                    <m:r>
                      <a:rPr lang="en-US" sz="1800" b="0" i="1" smtClean="0">
                        <a:latin typeface="Cambria Math" panose="02040503050406030204" pitchFamily="18" charset="0"/>
                      </a:rPr>
                      <m:t>+2=11</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b="0" i="1" smtClean="0">
                            <a:latin typeface="Cambria Math" panose="02040503050406030204" pitchFamily="18" charset="0"/>
                          </a:rPr>
                          <m:t>2</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b="0" i="1" smtClean="0">
                                <a:latin typeface="Cambria Math" panose="02040503050406030204" pitchFamily="18" charset="0"/>
                              </a:rPr>
                              <m:t>2</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b="0" i="1" smtClean="0">
                                <a:latin typeface="Cambria Math" panose="02040503050406030204" pitchFamily="18" charset="0"/>
                              </a:rPr>
                              <m:t>2</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b="0" i="1" smtClean="0">
                            <a:latin typeface="Cambria Math" panose="02040503050406030204" pitchFamily="18" charset="0"/>
                          </a:rPr>
                          <m:t>2</m:t>
                        </m:r>
                      </m:e>
                    </m:d>
                    <m:r>
                      <a:rPr lang="en-US" sz="1800" i="1">
                        <a:latin typeface="Cambria Math" panose="02040503050406030204" pitchFamily="18" charset="0"/>
                      </a:rPr>
                      <m:t>+2=</m:t>
                    </m:r>
                    <m:r>
                      <a:rPr lang="en-US" sz="1800" b="0" i="1" smtClean="0">
                        <a:latin typeface="Cambria Math" panose="02040503050406030204" pitchFamily="18" charset="0"/>
                      </a:rPr>
                      <m:t>22</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1</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1</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1</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b="0" i="1" smtClean="0">
                            <a:latin typeface="Cambria Math" panose="02040503050406030204" pitchFamily="18" charset="0"/>
                          </a:rPr>
                          <m:t>1</m:t>
                        </m:r>
                      </m:e>
                    </m:d>
                    <m:r>
                      <a:rPr lang="en-US" sz="1800" i="1">
                        <a:latin typeface="Cambria Math" panose="02040503050406030204" pitchFamily="18" charset="0"/>
                      </a:rPr>
                      <m:t>+2=</m:t>
                    </m:r>
                    <m:r>
                      <a:rPr lang="en-US" sz="1800" b="0" i="1" smtClean="0">
                        <a:latin typeface="Cambria Math" panose="02040503050406030204" pitchFamily="18" charset="0"/>
                      </a:rPr>
                      <m:t>−5</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2</m:t>
                        </m:r>
                      </m:e>
                    </m:d>
                    <m:r>
                      <a:rPr lang="en-US" sz="1800" i="1">
                        <a:latin typeface="Cambria Math" panose="02040503050406030204" pitchFamily="18" charset="0"/>
                      </a:rPr>
                      <m:t>=2</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2</m:t>
                            </m:r>
                          </m:e>
                        </m:d>
                      </m:e>
                      <m:sup>
                        <m:r>
                          <a:rPr lang="en-US" sz="1800" i="1">
                            <a:latin typeface="Cambria Math" panose="02040503050406030204" pitchFamily="18" charset="0"/>
                          </a:rPr>
                          <m:t>3</m:t>
                        </m:r>
                      </m:sup>
                    </m:sSup>
                    <m:r>
                      <a:rPr lang="en-US" sz="1800" i="1">
                        <a:latin typeface="Cambria Math" panose="02040503050406030204" pitchFamily="18" charset="0"/>
                      </a:rPr>
                      <m:t>+3</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b="0" i="1" smtClean="0">
                                <a:latin typeface="Cambria Math" panose="02040503050406030204" pitchFamily="18" charset="0"/>
                              </a:rPr>
                              <m:t>2</m:t>
                            </m:r>
                          </m:e>
                        </m:d>
                      </m:e>
                      <m:sup>
                        <m:r>
                          <a:rPr lang="en-US" sz="1800" i="1">
                            <a:latin typeface="Cambria Math" panose="02040503050406030204" pitchFamily="18" charset="0"/>
                          </a:rPr>
                          <m:t>2</m:t>
                        </m:r>
                      </m:sup>
                    </m:sSup>
                    <m:r>
                      <a:rPr lang="en-US" sz="1800" i="1">
                        <a:latin typeface="Cambria Math" panose="02040503050406030204" pitchFamily="18" charset="0"/>
                      </a:rPr>
                      <m:t>−12</m:t>
                    </m:r>
                    <m:d>
                      <m:dPr>
                        <m:ctrlPr>
                          <a:rPr lang="en-US" sz="1800" i="1">
                            <a:latin typeface="Cambria Math" panose="02040503050406030204" pitchFamily="18" charset="0"/>
                          </a:rPr>
                        </m:ctrlPr>
                      </m:dPr>
                      <m:e>
                        <m:r>
                          <a:rPr lang="en-US" sz="1800" b="0" i="1" smtClean="0">
                            <a:latin typeface="Cambria Math" panose="02040503050406030204" pitchFamily="18" charset="0"/>
                          </a:rPr>
                          <m:t>2</m:t>
                        </m:r>
                      </m:e>
                    </m:d>
                    <m:r>
                      <a:rPr lang="en-US" sz="1800" i="1">
                        <a:latin typeface="Cambria Math" panose="02040503050406030204" pitchFamily="18" charset="0"/>
                      </a:rPr>
                      <m:t>+2=</m:t>
                    </m:r>
                    <m:r>
                      <a:rPr lang="en-US" sz="1800" b="0" i="1" smtClean="0">
                        <a:latin typeface="Cambria Math" panose="02040503050406030204" pitchFamily="18" charset="0"/>
                      </a:rPr>
                      <m:t>6</m:t>
                    </m:r>
                  </m:oMath>
                </a14:m>
                <a:r>
                  <a:rPr lang="en-US" sz="1800" dirty="0"/>
                  <a:t>     </a:t>
                </a:r>
              </a:p>
              <a:p>
                <a:pPr marL="0" indent="0">
                  <a:buNone/>
                </a:pPr>
                <a:endParaRPr lang="en-US" dirty="0"/>
              </a:p>
              <a:p>
                <a:pPr marL="0" indent="0">
                  <a:buNone/>
                </a:pPr>
                <a:r>
                  <a:rPr lang="en-US" dirty="0"/>
                  <a:t>Therefore, the maximum value of the function on the given interval is 22 and the minimum value of the function on the given interval is -5.</a:t>
                </a:r>
              </a:p>
            </p:txBody>
          </p:sp>
        </mc:Choice>
        <mc:Fallback xmlns="">
          <p:sp>
            <p:nvSpPr>
              <p:cNvPr id="3" name="Content Placeholder 2">
                <a:extLst>
                  <a:ext uri="{FF2B5EF4-FFF2-40B4-BE49-F238E27FC236}">
                    <a16:creationId xmlns:a16="http://schemas.microsoft.com/office/drawing/2014/main" id="{BE746CC5-975D-4C71-9E6C-C0D8AE44BEB3}"/>
                  </a:ext>
                </a:extLst>
              </p:cNvPr>
              <p:cNvSpPr>
                <a:spLocks noGrp="1" noRot="1" noChangeAspect="1" noMove="1" noResize="1" noEditPoints="1" noAdjustHandles="1" noChangeArrowheads="1" noChangeShapeType="1" noTextEdit="1"/>
              </p:cNvSpPr>
              <p:nvPr>
                <p:ph sz="half" idx="1"/>
              </p:nvPr>
            </p:nvSpPr>
            <p:spPr>
              <a:blipFill>
                <a:blip r:embed="rId2"/>
                <a:stretch>
                  <a:fillRect l="-2471" r="-235"/>
                </a:stretch>
              </a:blipFill>
            </p:spPr>
            <p:txBody>
              <a:bodyPr/>
              <a:lstStyle/>
              <a:p>
                <a:r>
                  <a:rPr lang="en-US">
                    <a:noFill/>
                  </a:rPr>
                  <a:t> </a:t>
                </a:r>
              </a:p>
            </p:txBody>
          </p:sp>
        </mc:Fallback>
      </mc:AlternateContent>
      <p:pic>
        <p:nvPicPr>
          <p:cNvPr id="1026" name="Picture 2" descr="Image preview">
            <a:extLst>
              <a:ext uri="{FF2B5EF4-FFF2-40B4-BE49-F238E27FC236}">
                <a16:creationId xmlns:a16="http://schemas.microsoft.com/office/drawing/2014/main" id="{31C42E9A-83FA-415E-B9A7-F58166E4F4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340316" y="1825625"/>
            <a:ext cx="2845367"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DA7390A-C818-4F99-BFA0-C6FE140AC980}"/>
                  </a:ext>
                </a:extLst>
              </p14:cNvPr>
              <p14:cNvContentPartPr/>
              <p14:nvPr/>
            </p14:nvContentPartPr>
            <p14:xfrm>
              <a:off x="8067240" y="2768993"/>
              <a:ext cx="68400" cy="126360"/>
            </p14:xfrm>
          </p:contentPart>
        </mc:Choice>
        <mc:Fallback xmlns="">
          <p:pic>
            <p:nvPicPr>
              <p:cNvPr id="5" name="Ink 4">
                <a:extLst>
                  <a:ext uri="{FF2B5EF4-FFF2-40B4-BE49-F238E27FC236}">
                    <a16:creationId xmlns:a16="http://schemas.microsoft.com/office/drawing/2014/main" id="{CDA7390A-C818-4F99-BFA0-C6FE140AC980}"/>
                  </a:ext>
                </a:extLst>
              </p:cNvPr>
              <p:cNvPicPr/>
              <p:nvPr/>
            </p:nvPicPr>
            <p:blipFill>
              <a:blip r:embed="rId5"/>
              <a:stretch>
                <a:fillRect/>
              </a:stretch>
            </p:blipFill>
            <p:spPr>
              <a:xfrm>
                <a:off x="8049600" y="2750993"/>
                <a:ext cx="104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CA68B-1789-49A8-8EAF-3A301D99C869}"/>
                  </a:ext>
                </a:extLst>
              </p14:cNvPr>
              <p14:cNvContentPartPr/>
              <p14:nvPr/>
            </p14:nvContentPartPr>
            <p14:xfrm>
              <a:off x="9280080" y="5542793"/>
              <a:ext cx="86760" cy="131400"/>
            </p14:xfrm>
          </p:contentPart>
        </mc:Choice>
        <mc:Fallback xmlns="">
          <p:pic>
            <p:nvPicPr>
              <p:cNvPr id="6" name="Ink 5">
                <a:extLst>
                  <a:ext uri="{FF2B5EF4-FFF2-40B4-BE49-F238E27FC236}">
                    <a16:creationId xmlns:a16="http://schemas.microsoft.com/office/drawing/2014/main" id="{574CA68B-1789-49A8-8EAF-3A301D99C869}"/>
                  </a:ext>
                </a:extLst>
              </p:cNvPr>
              <p:cNvPicPr/>
              <p:nvPr/>
            </p:nvPicPr>
            <p:blipFill>
              <a:blip r:embed="rId7"/>
              <a:stretch>
                <a:fillRect/>
              </a:stretch>
            </p:blipFill>
            <p:spPr>
              <a:xfrm>
                <a:off x="9262440" y="5524793"/>
                <a:ext cx="1224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4DA656E-39B1-4E73-B40C-23F8F252727B}"/>
                  </a:ext>
                </a:extLst>
              </p14:cNvPr>
              <p14:cNvContentPartPr/>
              <p14:nvPr/>
            </p14:nvContentPartPr>
            <p14:xfrm>
              <a:off x="7773840" y="2232593"/>
              <a:ext cx="928080" cy="292680"/>
            </p14:xfrm>
          </p:contentPart>
        </mc:Choice>
        <mc:Fallback xmlns="">
          <p:pic>
            <p:nvPicPr>
              <p:cNvPr id="15" name="Ink 14">
                <a:extLst>
                  <a:ext uri="{FF2B5EF4-FFF2-40B4-BE49-F238E27FC236}">
                    <a16:creationId xmlns:a16="http://schemas.microsoft.com/office/drawing/2014/main" id="{C4DA656E-39B1-4E73-B40C-23F8F252727B}"/>
                  </a:ext>
                </a:extLst>
              </p:cNvPr>
              <p:cNvPicPr/>
              <p:nvPr/>
            </p:nvPicPr>
            <p:blipFill>
              <a:blip r:embed="rId9"/>
              <a:stretch>
                <a:fillRect/>
              </a:stretch>
            </p:blipFill>
            <p:spPr>
              <a:xfrm>
                <a:off x="7756193" y="2214953"/>
                <a:ext cx="963734"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49FD2B85-A0EB-4336-BF48-FFBBA304CF33}"/>
                  </a:ext>
                </a:extLst>
              </p14:cNvPr>
              <p14:cNvContentPartPr/>
              <p14:nvPr/>
            </p14:nvContentPartPr>
            <p14:xfrm>
              <a:off x="9045720" y="5824313"/>
              <a:ext cx="717840" cy="362160"/>
            </p14:xfrm>
          </p:contentPart>
        </mc:Choice>
        <mc:Fallback xmlns="">
          <p:pic>
            <p:nvPicPr>
              <p:cNvPr id="23" name="Ink 22">
                <a:extLst>
                  <a:ext uri="{FF2B5EF4-FFF2-40B4-BE49-F238E27FC236}">
                    <a16:creationId xmlns:a16="http://schemas.microsoft.com/office/drawing/2014/main" id="{49FD2B85-A0EB-4336-BF48-FFBBA304CF33}"/>
                  </a:ext>
                </a:extLst>
              </p:cNvPr>
              <p:cNvPicPr/>
              <p:nvPr/>
            </p:nvPicPr>
            <p:blipFill>
              <a:blip r:embed="rId11"/>
              <a:stretch>
                <a:fillRect/>
              </a:stretch>
            </p:blipFill>
            <p:spPr>
              <a:xfrm>
                <a:off x="9027720" y="5806313"/>
                <a:ext cx="753480" cy="39780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38BC8C-90F6-4A62-85C3-C507F3CCA62E}"/>
                  </a:ext>
                </a:extLst>
              </p:cNvPr>
              <p:cNvSpPr txBox="1"/>
              <p:nvPr/>
            </p:nvSpPr>
            <p:spPr>
              <a:xfrm>
                <a:off x="7134645" y="976643"/>
                <a:ext cx="3256708" cy="64549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  −3≤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r>
                  <a:rPr lang="en-US" dirty="0"/>
                  <a:t> .</a:t>
                </a:r>
              </a:p>
            </p:txBody>
          </p:sp>
        </mc:Choice>
        <mc:Fallback xmlns="">
          <p:sp>
            <p:nvSpPr>
              <p:cNvPr id="4" name="TextBox 3">
                <a:extLst>
                  <a:ext uri="{FF2B5EF4-FFF2-40B4-BE49-F238E27FC236}">
                    <a16:creationId xmlns:a16="http://schemas.microsoft.com/office/drawing/2014/main" id="{7838BC8C-90F6-4A62-85C3-C507F3CCA62E}"/>
                  </a:ext>
                </a:extLst>
              </p:cNvPr>
              <p:cNvSpPr txBox="1">
                <a:spLocks noRot="1" noChangeAspect="1" noMove="1" noResize="1" noEditPoints="1" noAdjustHandles="1" noChangeArrowheads="1" noChangeShapeType="1" noTextEdit="1"/>
              </p:cNvSpPr>
              <p:nvPr/>
            </p:nvSpPr>
            <p:spPr>
              <a:xfrm>
                <a:off x="7134645" y="976643"/>
                <a:ext cx="3256708" cy="645498"/>
              </a:xfrm>
              <a:prstGeom prst="rect">
                <a:avLst/>
              </a:prstGeom>
              <a:blipFill>
                <a:blip r:embed="rId12"/>
                <a:stretch>
                  <a:fillRect l="-561" b="-141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5647AE91-A006-4D8D-91AC-6D31A1046797}"/>
                  </a:ext>
                </a:extLst>
              </p14:cNvPr>
              <p14:cNvContentPartPr/>
              <p14:nvPr/>
            </p14:nvContentPartPr>
            <p14:xfrm>
              <a:off x="7587720" y="2785553"/>
              <a:ext cx="1197000" cy="57960"/>
            </p14:xfrm>
          </p:contentPart>
        </mc:Choice>
        <mc:Fallback xmlns="">
          <p:pic>
            <p:nvPicPr>
              <p:cNvPr id="8" name="Ink 7">
                <a:extLst>
                  <a:ext uri="{FF2B5EF4-FFF2-40B4-BE49-F238E27FC236}">
                    <a16:creationId xmlns:a16="http://schemas.microsoft.com/office/drawing/2014/main" id="{5647AE91-A006-4D8D-91AC-6D31A1046797}"/>
                  </a:ext>
                </a:extLst>
              </p:cNvPr>
              <p:cNvPicPr/>
              <p:nvPr/>
            </p:nvPicPr>
            <p:blipFill>
              <a:blip r:embed="rId14"/>
              <a:stretch>
                <a:fillRect/>
              </a:stretch>
            </p:blipFill>
            <p:spPr>
              <a:xfrm>
                <a:off x="7569720" y="2767913"/>
                <a:ext cx="12326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2502136-1008-4518-AD08-6F914E8C810E}"/>
                  </a:ext>
                </a:extLst>
              </p14:cNvPr>
              <p14:cNvContentPartPr/>
              <p14:nvPr/>
            </p14:nvContentPartPr>
            <p14:xfrm>
              <a:off x="8663760" y="5590313"/>
              <a:ext cx="1411560" cy="70920"/>
            </p14:xfrm>
          </p:contentPart>
        </mc:Choice>
        <mc:Fallback xmlns="">
          <p:pic>
            <p:nvPicPr>
              <p:cNvPr id="10" name="Ink 9">
                <a:extLst>
                  <a:ext uri="{FF2B5EF4-FFF2-40B4-BE49-F238E27FC236}">
                    <a16:creationId xmlns:a16="http://schemas.microsoft.com/office/drawing/2014/main" id="{02502136-1008-4518-AD08-6F914E8C810E}"/>
                  </a:ext>
                </a:extLst>
              </p:cNvPr>
              <p:cNvPicPr/>
              <p:nvPr/>
            </p:nvPicPr>
            <p:blipFill>
              <a:blip r:embed="rId16"/>
              <a:stretch>
                <a:fillRect/>
              </a:stretch>
            </p:blipFill>
            <p:spPr>
              <a:xfrm>
                <a:off x="8645760" y="5572313"/>
                <a:ext cx="144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83413F7A-8186-4764-B2F4-E11A2BAADCD8}"/>
                  </a:ext>
                </a:extLst>
              </p14:cNvPr>
              <p14:cNvContentPartPr/>
              <p14:nvPr/>
            </p14:nvContentPartPr>
            <p14:xfrm>
              <a:off x="7419240" y="4133033"/>
              <a:ext cx="775440" cy="375840"/>
            </p14:xfrm>
          </p:contentPart>
        </mc:Choice>
        <mc:Fallback xmlns="">
          <p:pic>
            <p:nvPicPr>
              <p:cNvPr id="17" name="Ink 16">
                <a:extLst>
                  <a:ext uri="{FF2B5EF4-FFF2-40B4-BE49-F238E27FC236}">
                    <a16:creationId xmlns:a16="http://schemas.microsoft.com/office/drawing/2014/main" id="{83413F7A-8186-4764-B2F4-E11A2BAADCD8}"/>
                  </a:ext>
                </a:extLst>
              </p:cNvPr>
              <p:cNvPicPr/>
              <p:nvPr/>
            </p:nvPicPr>
            <p:blipFill>
              <a:blip r:embed="rId18"/>
              <a:stretch>
                <a:fillRect/>
              </a:stretch>
            </p:blipFill>
            <p:spPr>
              <a:xfrm>
                <a:off x="7401240" y="4115033"/>
                <a:ext cx="8110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C7D94AB-33DB-4D54-ABFB-743AB7385293}"/>
                  </a:ext>
                </a:extLst>
              </p14:cNvPr>
              <p14:cNvContentPartPr/>
              <p14:nvPr/>
            </p14:nvContentPartPr>
            <p14:xfrm>
              <a:off x="9493920" y="3921353"/>
              <a:ext cx="924480" cy="375840"/>
            </p14:xfrm>
          </p:contentPart>
        </mc:Choice>
        <mc:Fallback xmlns="">
          <p:pic>
            <p:nvPicPr>
              <p:cNvPr id="24" name="Ink 23">
                <a:extLst>
                  <a:ext uri="{FF2B5EF4-FFF2-40B4-BE49-F238E27FC236}">
                    <a16:creationId xmlns:a16="http://schemas.microsoft.com/office/drawing/2014/main" id="{CC7D94AB-33DB-4D54-ABFB-743AB7385293}"/>
                  </a:ext>
                </a:extLst>
              </p:cNvPr>
              <p:cNvPicPr/>
              <p:nvPr/>
            </p:nvPicPr>
            <p:blipFill>
              <a:blip r:embed="rId20"/>
              <a:stretch>
                <a:fillRect/>
              </a:stretch>
            </p:blipFill>
            <p:spPr>
              <a:xfrm>
                <a:off x="9476287" y="3903713"/>
                <a:ext cx="960106" cy="411480"/>
              </a:xfrm>
              <a:prstGeom prst="rect">
                <a:avLst/>
              </a:prstGeom>
            </p:spPr>
          </p:pic>
        </mc:Fallback>
      </mc:AlternateContent>
    </p:spTree>
    <p:extLst>
      <p:ext uri="{BB962C8B-B14F-4D97-AF65-F5344CB8AC3E}">
        <p14:creationId xmlns:p14="http://schemas.microsoft.com/office/powerpoint/2010/main" val="2047621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r>
                  <a:rPr lang="en-US" sz="2000" dirty="0"/>
                  <a:t>Since the domain is </a:t>
                </a:r>
                <a14:m>
                  <m:oMath xmlns:m="http://schemas.openxmlformats.org/officeDocument/2006/math">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≤169</m:t>
                    </m:r>
                  </m:oMath>
                </a14:m>
                <a:r>
                  <a:rPr lang="en-US" sz="2000" dirty="0"/>
                  <a:t>,  therefore we will only</a:t>
                </a:r>
              </a:p>
              <a:p>
                <a:pPr marL="0" indent="0">
                  <a:buNone/>
                </a:pPr>
                <a:r>
                  <a:rPr lang="en-US" sz="2000" dirty="0"/>
                  <a:t>consider the value of </a:t>
                </a: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=26</m:t>
                    </m:r>
                  </m:oMath>
                </a14:m>
                <a:r>
                  <a:rPr lang="en-US" sz="2000" dirty="0"/>
                  <a:t>   </a:t>
                </a:r>
              </a:p>
              <a:p>
                <a:pPr marL="0" indent="0">
                  <a:buNone/>
                </a:pPr>
                <a14:m>
                  <m:oMath xmlns:m="http://schemas.openxmlformats.org/officeDocument/2006/math">
                    <m:r>
                      <a:rPr lang="en-US" sz="1800" i="1">
                        <a:latin typeface="Cambria Math" panose="02040503050406030204" pitchFamily="18" charset="0"/>
                      </a:rPr>
                      <m:t>𝑃𝐴</m:t>
                    </m:r>
                    <m:d>
                      <m:dPr>
                        <m:ctrlPr>
                          <a:rPr lang="en-US" sz="1800" i="1">
                            <a:latin typeface="Cambria Math" panose="02040503050406030204" pitchFamily="18" charset="0"/>
                          </a:rPr>
                        </m:ctrlPr>
                      </m:dPr>
                      <m:e>
                        <m:r>
                          <a:rPr lang="en-US" sz="1800" b="0" i="1" smtClean="0">
                            <a:latin typeface="Cambria Math" panose="02040503050406030204" pitchFamily="18" charset="0"/>
                          </a:rPr>
                          <m:t>4</m:t>
                        </m:r>
                      </m:e>
                    </m:d>
                    <m:r>
                      <a:rPr lang="en-US" sz="1800" i="1">
                        <a:latin typeface="Cambria Math" panose="02040503050406030204" pitchFamily="18" charset="0"/>
                      </a:rPr>
                      <m:t>=10</m:t>
                    </m:r>
                    <m:r>
                      <a:rPr lang="en-US" sz="1800" b="0" i="1" smtClean="0">
                        <a:latin typeface="Cambria Math" panose="02040503050406030204" pitchFamily="18" charset="0"/>
                      </a:rPr>
                      <m:t>38</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4056</m:t>
                        </m:r>
                      </m:num>
                      <m:den>
                        <m:r>
                          <a:rPr lang="en-US" sz="1800" b="0" i="1" smtClean="0">
                            <a:latin typeface="Cambria Math" panose="02040503050406030204" pitchFamily="18" charset="0"/>
                          </a:rPr>
                          <m:t>4</m:t>
                        </m:r>
                      </m:den>
                    </m:f>
                    <m:r>
                      <a:rPr lang="en-US" sz="1800" i="1">
                        <a:latin typeface="Cambria Math" panose="02040503050406030204" pitchFamily="18" charset="0"/>
                      </a:rPr>
                      <m:t>−6</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4</m:t>
                        </m:r>
                      </m:e>
                    </m:d>
                    <m:r>
                      <a:rPr lang="en-US" sz="1800" b="0" i="1" smtClean="0">
                        <a:latin typeface="Cambria Math" panose="02040503050406030204" pitchFamily="18" charset="0"/>
                      </a:rPr>
                      <m:t>=1038−1014−24=0</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𝑃𝐴</m:t>
                    </m:r>
                    <m:d>
                      <m:dPr>
                        <m:ctrlPr>
                          <a:rPr lang="en-US" sz="1800" i="1">
                            <a:latin typeface="Cambria Math" panose="02040503050406030204" pitchFamily="18" charset="0"/>
                          </a:rPr>
                        </m:ctrlPr>
                      </m:dPr>
                      <m:e>
                        <m:r>
                          <a:rPr lang="en-US" sz="1800" b="0" i="1" smtClean="0">
                            <a:latin typeface="Cambria Math" panose="02040503050406030204" pitchFamily="18" charset="0"/>
                          </a:rPr>
                          <m:t>26</m:t>
                        </m:r>
                      </m:e>
                    </m:d>
                    <m:r>
                      <a:rPr lang="en-US" sz="1800" i="1">
                        <a:latin typeface="Cambria Math" panose="02040503050406030204" pitchFamily="18" charset="0"/>
                      </a:rPr>
                      <m:t>=1038−</m:t>
                    </m:r>
                    <m:f>
                      <m:fPr>
                        <m:ctrlPr>
                          <a:rPr lang="en-US" sz="1800" i="1">
                            <a:latin typeface="Cambria Math" panose="02040503050406030204" pitchFamily="18" charset="0"/>
                          </a:rPr>
                        </m:ctrlPr>
                      </m:fPr>
                      <m:num>
                        <m:r>
                          <a:rPr lang="en-US" sz="1800" i="1">
                            <a:latin typeface="Cambria Math" panose="02040503050406030204" pitchFamily="18" charset="0"/>
                          </a:rPr>
                          <m:t>4056</m:t>
                        </m:r>
                      </m:num>
                      <m:den>
                        <m:r>
                          <a:rPr lang="en-US" sz="1800" b="0" i="1" smtClean="0">
                            <a:latin typeface="Cambria Math" panose="02040503050406030204" pitchFamily="18" charset="0"/>
                          </a:rPr>
                          <m:t>26</m:t>
                        </m:r>
                      </m:den>
                    </m:f>
                    <m:r>
                      <a:rPr lang="en-US" sz="1800" i="1">
                        <a:latin typeface="Cambria Math" panose="02040503050406030204" pitchFamily="18" charset="0"/>
                      </a:rPr>
                      <m:t>−6</m:t>
                    </m:r>
                    <m:d>
                      <m:dPr>
                        <m:ctrlPr>
                          <a:rPr lang="en-US" sz="1800" i="1">
                            <a:latin typeface="Cambria Math" panose="02040503050406030204" pitchFamily="18" charset="0"/>
                          </a:rPr>
                        </m:ctrlPr>
                      </m:dPr>
                      <m:e>
                        <m:r>
                          <a:rPr lang="en-US" sz="1800" b="0" i="1" smtClean="0">
                            <a:latin typeface="Cambria Math" panose="02040503050406030204" pitchFamily="18" charset="0"/>
                          </a:rPr>
                          <m:t>26</m:t>
                        </m:r>
                      </m:e>
                    </m:d>
                    <m:r>
                      <a:rPr lang="en-US" sz="1800" b="0" i="1" smtClean="0">
                        <a:latin typeface="Cambria Math" panose="02040503050406030204" pitchFamily="18" charset="0"/>
                      </a:rPr>
                      <m:t>=1038−156−156=726</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𝑃𝐴</m:t>
                    </m:r>
                    <m:d>
                      <m:dPr>
                        <m:ctrlPr>
                          <a:rPr lang="en-US" sz="1800" i="1">
                            <a:latin typeface="Cambria Math" panose="02040503050406030204" pitchFamily="18" charset="0"/>
                          </a:rPr>
                        </m:ctrlPr>
                      </m:dPr>
                      <m:e>
                        <m:r>
                          <a:rPr lang="en-US" sz="1800" b="0" i="1" smtClean="0">
                            <a:latin typeface="Cambria Math" panose="02040503050406030204" pitchFamily="18" charset="0"/>
                          </a:rPr>
                          <m:t>169</m:t>
                        </m:r>
                      </m:e>
                    </m:d>
                    <m:r>
                      <a:rPr lang="en-US" sz="1800" i="1">
                        <a:latin typeface="Cambria Math" panose="02040503050406030204" pitchFamily="18" charset="0"/>
                      </a:rPr>
                      <m:t>=1038−</m:t>
                    </m:r>
                    <m:f>
                      <m:fPr>
                        <m:ctrlPr>
                          <a:rPr lang="en-US" sz="1800" i="1">
                            <a:latin typeface="Cambria Math" panose="02040503050406030204" pitchFamily="18" charset="0"/>
                          </a:rPr>
                        </m:ctrlPr>
                      </m:fPr>
                      <m:num>
                        <m:r>
                          <a:rPr lang="en-US" sz="1800" i="1">
                            <a:latin typeface="Cambria Math" panose="02040503050406030204" pitchFamily="18" charset="0"/>
                          </a:rPr>
                          <m:t>4056</m:t>
                        </m:r>
                      </m:num>
                      <m:den>
                        <m:r>
                          <a:rPr lang="en-US" sz="1800" b="0" i="1" smtClean="0">
                            <a:latin typeface="Cambria Math" panose="02040503050406030204" pitchFamily="18" charset="0"/>
                          </a:rPr>
                          <m:t>169</m:t>
                        </m:r>
                      </m:den>
                    </m:f>
                    <m:r>
                      <a:rPr lang="en-US" sz="1800" i="1">
                        <a:latin typeface="Cambria Math" panose="02040503050406030204" pitchFamily="18" charset="0"/>
                      </a:rPr>
                      <m:t>−6</m:t>
                    </m:r>
                    <m:d>
                      <m:dPr>
                        <m:ctrlPr>
                          <a:rPr lang="en-US" sz="1800" i="1">
                            <a:latin typeface="Cambria Math" panose="02040503050406030204" pitchFamily="18" charset="0"/>
                          </a:rPr>
                        </m:ctrlPr>
                      </m:dPr>
                      <m:e>
                        <m:r>
                          <a:rPr lang="en-US" sz="1800" b="0" i="1" smtClean="0">
                            <a:latin typeface="Cambria Math" panose="02040503050406030204" pitchFamily="18" charset="0"/>
                          </a:rPr>
                          <m:t>169</m:t>
                        </m:r>
                      </m:e>
                    </m:d>
                    <m:r>
                      <a:rPr lang="en-US" sz="1800" b="0" i="1" smtClean="0">
                        <a:latin typeface="Cambria Math" panose="02040503050406030204" pitchFamily="18" charset="0"/>
                      </a:rPr>
                      <m:t>=1038−24−1014=0</m:t>
                    </m:r>
                  </m:oMath>
                </a14:m>
                <a:r>
                  <a:rPr lang="en-US" sz="1800" dirty="0"/>
                  <a:t>  </a:t>
                </a:r>
              </a:p>
              <a:p>
                <a:pPr marL="0" indent="0">
                  <a:buNone/>
                </a:pPr>
                <a:r>
                  <a:rPr lang="en-US" sz="1800" dirty="0"/>
                  <a:t>Therefore the maximum printing area occurs when the width is 26  </a:t>
                </a:r>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12941622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ACF8-1E56-4ADB-9DF0-BFEC7E84A5B6}"/>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804D4A-D433-4730-AD9F-42A17F11DC8F}"/>
                  </a:ext>
                </a:extLst>
              </p:cNvPr>
              <p:cNvSpPr>
                <a:spLocks noGrp="1"/>
              </p:cNvSpPr>
              <p:nvPr>
                <p:ph idx="1"/>
              </p:nvPr>
            </p:nvSpPr>
            <p:spPr/>
            <p:txBody>
              <a:bodyPr>
                <a:normAutofit/>
              </a:bodyPr>
              <a:lstStyle/>
              <a:p>
                <a:pPr marL="0" lvl="0" indent="0">
                  <a:buNone/>
                </a:pPr>
                <a:r>
                  <a:rPr lang="en-US" sz="2000" dirty="0"/>
                  <a:t>A rectangular poster (which includes a rectangular printing area and margins all around) has an area of 1014 m².  The top and bottom margins are each 2 </a:t>
                </a:r>
                <a:r>
                  <a:rPr lang="en-US" sz="2000" dirty="0" err="1"/>
                  <a:t>metres</a:t>
                </a:r>
                <a:r>
                  <a:rPr lang="en-US" sz="2000" dirty="0"/>
                  <a:t> and the side margins are each 3 </a:t>
                </a:r>
                <a:r>
                  <a:rPr lang="en-US" sz="2000" dirty="0" err="1"/>
                  <a:t>metres</a:t>
                </a:r>
                <a:r>
                  <a:rPr lang="en-US" sz="2000" dirty="0"/>
                  <a:t>.  Find the dimensions of the poster that give the maximum printing area.</a:t>
                </a:r>
              </a:p>
              <a:p>
                <a:pPr marL="0" indent="0">
                  <a:buNone/>
                </a:pPr>
                <a:r>
                  <a:rPr lang="en-US" sz="2000" dirty="0"/>
                  <a:t>Solution:</a:t>
                </a:r>
              </a:p>
              <a:p>
                <a:pPr marL="0" indent="0">
                  <a:buNone/>
                </a:pPr>
                <a:r>
                  <a:rPr lang="en-US" sz="1800" dirty="0"/>
                  <a:t>We know that the length is given by</a:t>
                </a:r>
              </a:p>
              <a:p>
                <a:pPr marL="0" indent="0">
                  <a:buNone/>
                </a:pPr>
                <a14:m>
                  <m:oMath xmlns:m="http://schemas.openxmlformats.org/officeDocument/2006/math">
                    <m:r>
                      <a:rPr lang="en-US" sz="1800" b="0" i="1" smtClean="0">
                        <a:latin typeface="Cambria Math" panose="02040503050406030204" pitchFamily="18" charset="0"/>
                      </a:rPr>
                      <m:t>𝑙</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1014</m:t>
                        </m:r>
                      </m:num>
                      <m:den>
                        <m:r>
                          <a:rPr lang="en-US" sz="1800" b="0" i="1" smtClean="0">
                            <a:latin typeface="Cambria Math" panose="02040503050406030204" pitchFamily="18" charset="0"/>
                          </a:rPr>
                          <m:t>𝑤</m:t>
                        </m:r>
                      </m:den>
                    </m:f>
                  </m:oMath>
                </a14:m>
                <a:r>
                  <a:rPr lang="en-US" sz="1800" dirty="0"/>
                  <a:t>  </a:t>
                </a:r>
              </a:p>
              <a:p>
                <a:pPr marL="0" indent="0">
                  <a:buNone/>
                </a:pPr>
                <a:r>
                  <a:rPr lang="en-US" sz="1800" dirty="0"/>
                  <a:t>When w = 26, </a:t>
                </a:r>
                <a14:m>
                  <m:oMath xmlns:m="http://schemas.openxmlformats.org/officeDocument/2006/math">
                    <m:r>
                      <a:rPr lang="en-US" sz="1800" b="0" i="1" smtClean="0">
                        <a:latin typeface="Cambria Math" panose="02040503050406030204" pitchFamily="18" charset="0"/>
                      </a:rPr>
                      <m:t>𝑙</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1014</m:t>
                        </m:r>
                      </m:num>
                      <m:den>
                        <m:r>
                          <a:rPr lang="en-US" sz="1800" b="0" i="1" smtClean="0">
                            <a:latin typeface="Cambria Math" panose="02040503050406030204" pitchFamily="18" charset="0"/>
                          </a:rPr>
                          <m:t>26</m:t>
                        </m:r>
                      </m:den>
                    </m:f>
                    <m:r>
                      <a:rPr lang="en-US" sz="1800" b="0" i="1" smtClean="0">
                        <a:latin typeface="Cambria Math" panose="02040503050406030204" pitchFamily="18" charset="0"/>
                      </a:rPr>
                      <m:t>=39</m:t>
                    </m:r>
                  </m:oMath>
                </a14:m>
                <a:r>
                  <a:rPr lang="en-US" sz="1800" dirty="0"/>
                  <a:t>   </a:t>
                </a:r>
              </a:p>
              <a:p>
                <a:pPr marL="0" indent="0">
                  <a:buNone/>
                </a:pPr>
                <a:endParaRPr lang="en-US" sz="1800" dirty="0"/>
              </a:p>
              <a:p>
                <a:pPr marL="0" indent="0">
                  <a:buNone/>
                </a:pPr>
                <a:r>
                  <a:rPr lang="en-US" sz="1800" dirty="0"/>
                  <a:t>Therefore the dimensions of the poster that give the maximum</a:t>
                </a:r>
              </a:p>
              <a:p>
                <a:pPr marL="0" indent="0">
                  <a:buNone/>
                </a:pPr>
                <a:r>
                  <a:rPr lang="en-US" sz="1800" dirty="0"/>
                  <a:t>printing area are a length of 39 m and a width of 26 m.</a:t>
                </a:r>
              </a:p>
            </p:txBody>
          </p:sp>
        </mc:Choice>
        <mc:Fallback xmlns="">
          <p:sp>
            <p:nvSpPr>
              <p:cNvPr id="3" name="Content Placeholder 2">
                <a:extLst>
                  <a:ext uri="{FF2B5EF4-FFF2-40B4-BE49-F238E27FC236}">
                    <a16:creationId xmlns:a16="http://schemas.microsoft.com/office/drawing/2014/main" id="{B4804D4A-D433-4730-AD9F-42A17F11DC8F}"/>
                  </a:ext>
                </a:extLst>
              </p:cNvPr>
              <p:cNvSpPr>
                <a:spLocks noGrp="1" noRot="1" noChangeAspect="1" noMove="1" noResize="1" noEditPoints="1" noAdjustHandles="1" noChangeArrowheads="1" noChangeShapeType="1" noTextEdit="1"/>
              </p:cNvSpPr>
              <p:nvPr>
                <p:ph idx="1"/>
              </p:nvPr>
            </p:nvSpPr>
            <p:spPr>
              <a:blipFill>
                <a:blip r:embed="rId2"/>
                <a:stretch>
                  <a:fillRect l="-638" t="-1401" r="-81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95D0E14-DDD4-4C2B-B498-058CC3CFFA08}"/>
              </a:ext>
            </a:extLst>
          </p:cNvPr>
          <p:cNvCxnSpPr/>
          <p:nvPr/>
        </p:nvCxnSpPr>
        <p:spPr>
          <a:xfrm>
            <a:off x="7304442"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EAB8A2-EE4D-4ED1-AB51-7AE99D689577}"/>
              </a:ext>
            </a:extLst>
          </p:cNvPr>
          <p:cNvCxnSpPr/>
          <p:nvPr/>
        </p:nvCxnSpPr>
        <p:spPr>
          <a:xfrm>
            <a:off x="10499464" y="3429000"/>
            <a:ext cx="0" cy="1842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9B0364-B200-477E-A729-098E31EBCB95}"/>
              </a:ext>
            </a:extLst>
          </p:cNvPr>
          <p:cNvCxnSpPr/>
          <p:nvPr/>
        </p:nvCxnSpPr>
        <p:spPr>
          <a:xfrm>
            <a:off x="7304442" y="3429000"/>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754165-31CD-475E-BDCA-61E79EE2C443}"/>
              </a:ext>
            </a:extLst>
          </p:cNvPr>
          <p:cNvCxnSpPr/>
          <p:nvPr/>
        </p:nvCxnSpPr>
        <p:spPr>
          <a:xfrm>
            <a:off x="7304442" y="5271247"/>
            <a:ext cx="31950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F1D426-9AA3-4D5F-8544-0F7D08FED487}"/>
              </a:ext>
            </a:extLst>
          </p:cNvPr>
          <p:cNvCxnSpPr/>
          <p:nvPr/>
        </p:nvCxnSpPr>
        <p:spPr>
          <a:xfrm>
            <a:off x="7853082"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146AB8F-6505-4BC7-BFAB-0F38607DF564}"/>
              </a:ext>
            </a:extLst>
          </p:cNvPr>
          <p:cNvCxnSpPr/>
          <p:nvPr/>
        </p:nvCxnSpPr>
        <p:spPr>
          <a:xfrm>
            <a:off x="7863840" y="3786692"/>
            <a:ext cx="2043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6F8B-B252-4BAA-A7DC-DA12B7D83AF8}"/>
              </a:ext>
            </a:extLst>
          </p:cNvPr>
          <p:cNvCxnSpPr/>
          <p:nvPr/>
        </p:nvCxnSpPr>
        <p:spPr>
          <a:xfrm>
            <a:off x="9897035" y="3765176"/>
            <a:ext cx="0" cy="1204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37D5D6-8D1D-4478-81ED-C6341A4D0E14}"/>
              </a:ext>
            </a:extLst>
          </p:cNvPr>
          <p:cNvCxnSpPr/>
          <p:nvPr/>
        </p:nvCxnSpPr>
        <p:spPr>
          <a:xfrm>
            <a:off x="7853082" y="4970033"/>
            <a:ext cx="205471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4D036-A7AB-43A5-B7CD-60A92B3BAB4F}"/>
              </a:ext>
            </a:extLst>
          </p:cNvPr>
          <p:cNvSpPr txBox="1"/>
          <p:nvPr/>
        </p:nvSpPr>
        <p:spPr>
          <a:xfrm>
            <a:off x="8595360" y="3047054"/>
            <a:ext cx="914400" cy="369332"/>
          </a:xfrm>
          <a:prstGeom prst="rect">
            <a:avLst/>
          </a:prstGeom>
          <a:noFill/>
        </p:spPr>
        <p:txBody>
          <a:bodyPr wrap="square" rtlCol="0">
            <a:spAutoFit/>
          </a:bodyPr>
          <a:lstStyle/>
          <a:p>
            <a:r>
              <a:rPr lang="en-US" dirty="0"/>
              <a:t>length</a:t>
            </a:r>
          </a:p>
        </p:txBody>
      </p:sp>
      <p:sp>
        <p:nvSpPr>
          <p:cNvPr id="35" name="TextBox 34">
            <a:extLst>
              <a:ext uri="{FF2B5EF4-FFF2-40B4-BE49-F238E27FC236}">
                <a16:creationId xmlns:a16="http://schemas.microsoft.com/office/drawing/2014/main" id="{AF06530F-ED99-4CCA-99EC-CF37FFC195F5}"/>
              </a:ext>
            </a:extLst>
          </p:cNvPr>
          <p:cNvSpPr txBox="1"/>
          <p:nvPr/>
        </p:nvSpPr>
        <p:spPr>
          <a:xfrm>
            <a:off x="10530840" y="4082526"/>
            <a:ext cx="731520" cy="369332"/>
          </a:xfrm>
          <a:prstGeom prst="rect">
            <a:avLst/>
          </a:prstGeom>
          <a:noFill/>
        </p:spPr>
        <p:txBody>
          <a:bodyPr wrap="square" rtlCol="0">
            <a:spAutoFit/>
          </a:bodyPr>
          <a:lstStyle/>
          <a:p>
            <a:r>
              <a:rPr lang="en-US" dirty="0"/>
              <a:t>width</a:t>
            </a:r>
          </a:p>
        </p:txBody>
      </p:sp>
      <p:cxnSp>
        <p:nvCxnSpPr>
          <p:cNvPr id="5" name="Straight Connector 4">
            <a:extLst>
              <a:ext uri="{FF2B5EF4-FFF2-40B4-BE49-F238E27FC236}">
                <a16:creationId xmlns:a16="http://schemas.microsoft.com/office/drawing/2014/main" id="{2B616A49-0907-42E0-81A4-BDF011D952E1}"/>
              </a:ext>
            </a:extLst>
          </p:cNvPr>
          <p:cNvCxnSpPr/>
          <p:nvPr/>
        </p:nvCxnSpPr>
        <p:spPr>
          <a:xfrm>
            <a:off x="7853082" y="4765638"/>
            <a:ext cx="365760" cy="204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36EC4E0-E2B2-49CA-9D66-D82D85CEDDAC}"/>
              </a:ext>
            </a:extLst>
          </p:cNvPr>
          <p:cNvCxnSpPr/>
          <p:nvPr/>
        </p:nvCxnSpPr>
        <p:spPr>
          <a:xfrm>
            <a:off x="7853082" y="3786692"/>
            <a:ext cx="2043953" cy="118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1B04AE-60B3-4B23-974C-A6F7A8ABBC44}"/>
              </a:ext>
            </a:extLst>
          </p:cNvPr>
          <p:cNvCxnSpPr/>
          <p:nvPr/>
        </p:nvCxnSpPr>
        <p:spPr>
          <a:xfrm>
            <a:off x="8326419" y="3765176"/>
            <a:ext cx="1570616" cy="839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1ABDB0-C1EC-4A5A-A278-598D03895CA9}"/>
              </a:ext>
            </a:extLst>
          </p:cNvPr>
          <p:cNvCxnSpPr/>
          <p:nvPr/>
        </p:nvCxnSpPr>
        <p:spPr>
          <a:xfrm>
            <a:off x="8875059" y="3765176"/>
            <a:ext cx="1032734" cy="55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01186-0063-4F1E-841A-8CC2C88AD987}"/>
              </a:ext>
            </a:extLst>
          </p:cNvPr>
          <p:cNvCxnSpPr/>
          <p:nvPr/>
        </p:nvCxnSpPr>
        <p:spPr>
          <a:xfrm>
            <a:off x="9369911" y="3775934"/>
            <a:ext cx="527124"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DBB445-2367-423F-92D7-99C3552F4FB4}"/>
              </a:ext>
            </a:extLst>
          </p:cNvPr>
          <p:cNvCxnSpPr/>
          <p:nvPr/>
        </p:nvCxnSpPr>
        <p:spPr>
          <a:xfrm>
            <a:off x="7863840" y="4163209"/>
            <a:ext cx="1387736" cy="80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8B5702-4CD6-4410-B596-3F2043D528FD}"/>
              </a:ext>
            </a:extLst>
          </p:cNvPr>
          <p:cNvCxnSpPr/>
          <p:nvPr/>
        </p:nvCxnSpPr>
        <p:spPr>
          <a:xfrm>
            <a:off x="7853082" y="4451858"/>
            <a:ext cx="817582" cy="518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3DFE585-DF8D-40E5-9F2A-0BABC6DE3011}"/>
              </a:ext>
            </a:extLst>
          </p:cNvPr>
          <p:cNvCxnSpPr/>
          <p:nvPr/>
        </p:nvCxnSpPr>
        <p:spPr>
          <a:xfrm>
            <a:off x="7304442" y="4378362"/>
            <a:ext cx="5486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87CDCA-2240-4D6B-913C-3BBFB47D4234}"/>
              </a:ext>
            </a:extLst>
          </p:cNvPr>
          <p:cNvCxnSpPr/>
          <p:nvPr/>
        </p:nvCxnSpPr>
        <p:spPr>
          <a:xfrm>
            <a:off x="9907793" y="4378362"/>
            <a:ext cx="5916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6E782BC-86FA-4247-ABB6-7B136F6F6AB5}"/>
              </a:ext>
            </a:extLst>
          </p:cNvPr>
          <p:cNvCxnSpPr/>
          <p:nvPr/>
        </p:nvCxnSpPr>
        <p:spPr>
          <a:xfrm>
            <a:off x="8670664" y="3416386"/>
            <a:ext cx="0" cy="3595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8E731A-1723-434D-804C-C7FBF607A8D6}"/>
              </a:ext>
            </a:extLst>
          </p:cNvPr>
          <p:cNvCxnSpPr/>
          <p:nvPr/>
        </p:nvCxnSpPr>
        <p:spPr>
          <a:xfrm>
            <a:off x="8778240" y="4970033"/>
            <a:ext cx="0" cy="3012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865BFD-96E3-4E54-9B49-BD6830586078}"/>
              </a:ext>
            </a:extLst>
          </p:cNvPr>
          <p:cNvSpPr txBox="1"/>
          <p:nvPr/>
        </p:nvSpPr>
        <p:spPr>
          <a:xfrm>
            <a:off x="7465808" y="4044875"/>
            <a:ext cx="322729"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13082F4B-5CF1-42CF-A172-AF02BBABB725}"/>
              </a:ext>
            </a:extLst>
          </p:cNvPr>
          <p:cNvSpPr txBox="1"/>
          <p:nvPr/>
        </p:nvSpPr>
        <p:spPr>
          <a:xfrm>
            <a:off x="10058400" y="4044875"/>
            <a:ext cx="268941" cy="369332"/>
          </a:xfrm>
          <a:prstGeom prst="rect">
            <a:avLst/>
          </a:prstGeom>
          <a:noFill/>
        </p:spPr>
        <p:txBody>
          <a:bodyPr wrap="square" rtlCol="0">
            <a:spAutoFit/>
          </a:bodyPr>
          <a:lstStyle/>
          <a:p>
            <a:r>
              <a:rPr lang="en-US" dirty="0"/>
              <a:t>3</a:t>
            </a:r>
          </a:p>
        </p:txBody>
      </p:sp>
      <p:sp>
        <p:nvSpPr>
          <p:cNvPr id="45" name="TextBox 44">
            <a:extLst>
              <a:ext uri="{FF2B5EF4-FFF2-40B4-BE49-F238E27FC236}">
                <a16:creationId xmlns:a16="http://schemas.microsoft.com/office/drawing/2014/main" id="{B213E5E0-B55D-44A8-B8CA-DD72D5A612E9}"/>
              </a:ext>
            </a:extLst>
          </p:cNvPr>
          <p:cNvSpPr txBox="1"/>
          <p:nvPr/>
        </p:nvSpPr>
        <p:spPr>
          <a:xfrm>
            <a:off x="8692178" y="3426331"/>
            <a:ext cx="290457" cy="369332"/>
          </a:xfrm>
          <a:prstGeom prst="rect">
            <a:avLst/>
          </a:prstGeom>
          <a:noFill/>
        </p:spPr>
        <p:txBody>
          <a:bodyPr wrap="square" rtlCol="0">
            <a:spAutoFit/>
          </a:bodyPr>
          <a:lstStyle/>
          <a:p>
            <a:r>
              <a:rPr lang="en-US" dirty="0"/>
              <a:t>2</a:t>
            </a:r>
          </a:p>
        </p:txBody>
      </p:sp>
      <p:sp>
        <p:nvSpPr>
          <p:cNvPr id="46" name="TextBox 45">
            <a:extLst>
              <a:ext uri="{FF2B5EF4-FFF2-40B4-BE49-F238E27FC236}">
                <a16:creationId xmlns:a16="http://schemas.microsoft.com/office/drawing/2014/main" id="{D44E5553-5D13-4F30-9C3C-E306FBEB0CD6}"/>
              </a:ext>
            </a:extLst>
          </p:cNvPr>
          <p:cNvSpPr txBox="1"/>
          <p:nvPr/>
        </p:nvSpPr>
        <p:spPr>
          <a:xfrm>
            <a:off x="8762103" y="4958392"/>
            <a:ext cx="247426" cy="369332"/>
          </a:xfrm>
          <a:prstGeom prst="rect">
            <a:avLst/>
          </a:prstGeom>
          <a:noFill/>
        </p:spPr>
        <p:txBody>
          <a:bodyPr wrap="square" rtlCol="0">
            <a:spAutoFit/>
          </a:bodyPr>
          <a:lstStyle/>
          <a:p>
            <a:r>
              <a:rPr lang="en-US" dirty="0"/>
              <a:t>2</a:t>
            </a:r>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FD336054-3817-47CF-80BC-96BD2AAF42E1}"/>
                  </a:ext>
                </a:extLst>
              </p14:cNvPr>
              <p14:cNvContentPartPr/>
              <p14:nvPr/>
            </p14:nvContentPartPr>
            <p14:xfrm>
              <a:off x="7874280" y="3807593"/>
              <a:ext cx="2062440" cy="612000"/>
            </p14:xfrm>
          </p:contentPart>
        </mc:Choice>
        <mc:Fallback xmlns="">
          <p:pic>
            <p:nvPicPr>
              <p:cNvPr id="39" name="Ink 38">
                <a:extLst>
                  <a:ext uri="{FF2B5EF4-FFF2-40B4-BE49-F238E27FC236}">
                    <a16:creationId xmlns:a16="http://schemas.microsoft.com/office/drawing/2014/main" id="{FD336054-3817-47CF-80BC-96BD2AAF42E1}"/>
                  </a:ext>
                </a:extLst>
              </p:cNvPr>
              <p:cNvPicPr/>
              <p:nvPr/>
            </p:nvPicPr>
            <p:blipFill>
              <a:blip r:embed="rId4"/>
              <a:stretch>
                <a:fillRect/>
              </a:stretch>
            </p:blipFill>
            <p:spPr>
              <a:xfrm>
                <a:off x="7856640" y="3789943"/>
                <a:ext cx="2098080" cy="64766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Ink 46">
                <a:extLst>
                  <a:ext uri="{FF2B5EF4-FFF2-40B4-BE49-F238E27FC236}">
                    <a16:creationId xmlns:a16="http://schemas.microsoft.com/office/drawing/2014/main" id="{365B6C5B-0306-4DFD-B52B-665EB7000365}"/>
                  </a:ext>
                </a:extLst>
              </p14:cNvPr>
              <p14:cNvContentPartPr/>
              <p14:nvPr/>
            </p14:nvContentPartPr>
            <p14:xfrm>
              <a:off x="7832160" y="3806513"/>
              <a:ext cx="288000" cy="1139040"/>
            </p14:xfrm>
          </p:contentPart>
        </mc:Choice>
        <mc:Fallback xmlns="">
          <p:pic>
            <p:nvPicPr>
              <p:cNvPr id="47" name="Ink 46">
                <a:extLst>
                  <a:ext uri="{FF2B5EF4-FFF2-40B4-BE49-F238E27FC236}">
                    <a16:creationId xmlns:a16="http://schemas.microsoft.com/office/drawing/2014/main" id="{365B6C5B-0306-4DFD-B52B-665EB7000365}"/>
                  </a:ext>
                </a:extLst>
              </p:cNvPr>
              <p:cNvPicPr/>
              <p:nvPr/>
            </p:nvPicPr>
            <p:blipFill>
              <a:blip r:embed="rId6"/>
              <a:stretch>
                <a:fillRect/>
              </a:stretch>
            </p:blipFill>
            <p:spPr>
              <a:xfrm>
                <a:off x="7814520" y="3788513"/>
                <a:ext cx="32364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761BB16C-7E43-477B-AEC8-6F2C4CB28BEB}"/>
                  </a:ext>
                </a:extLst>
              </p14:cNvPr>
              <p14:cNvContentPartPr/>
              <p14:nvPr/>
            </p14:nvContentPartPr>
            <p14:xfrm>
              <a:off x="8197200" y="4486913"/>
              <a:ext cx="523800" cy="270720"/>
            </p14:xfrm>
          </p:contentPart>
        </mc:Choice>
        <mc:Fallback xmlns="">
          <p:pic>
            <p:nvPicPr>
              <p:cNvPr id="54" name="Ink 53">
                <a:extLst>
                  <a:ext uri="{FF2B5EF4-FFF2-40B4-BE49-F238E27FC236}">
                    <a16:creationId xmlns:a16="http://schemas.microsoft.com/office/drawing/2014/main" id="{761BB16C-7E43-477B-AEC8-6F2C4CB28BEB}"/>
                  </a:ext>
                </a:extLst>
              </p:cNvPr>
              <p:cNvPicPr/>
              <p:nvPr/>
            </p:nvPicPr>
            <p:blipFill>
              <a:blip r:embed="rId8"/>
              <a:stretch>
                <a:fillRect/>
              </a:stretch>
            </p:blipFill>
            <p:spPr>
              <a:xfrm>
                <a:off x="8179200" y="4468913"/>
                <a:ext cx="559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9" name="Ink 58">
                <a:extLst>
                  <a:ext uri="{FF2B5EF4-FFF2-40B4-BE49-F238E27FC236}">
                    <a16:creationId xmlns:a16="http://schemas.microsoft.com/office/drawing/2014/main" id="{63110000-E3A2-4360-87BE-D563E2E163C9}"/>
                  </a:ext>
                </a:extLst>
              </p14:cNvPr>
              <p14:cNvContentPartPr/>
              <p14:nvPr/>
            </p14:nvContentPartPr>
            <p14:xfrm>
              <a:off x="8195040" y="4448393"/>
              <a:ext cx="545400" cy="297360"/>
            </p14:xfrm>
          </p:contentPart>
        </mc:Choice>
        <mc:Fallback xmlns="">
          <p:pic>
            <p:nvPicPr>
              <p:cNvPr id="59" name="Ink 58">
                <a:extLst>
                  <a:ext uri="{FF2B5EF4-FFF2-40B4-BE49-F238E27FC236}">
                    <a16:creationId xmlns:a16="http://schemas.microsoft.com/office/drawing/2014/main" id="{63110000-E3A2-4360-87BE-D563E2E163C9}"/>
                  </a:ext>
                </a:extLst>
              </p:cNvPr>
              <p:cNvPicPr/>
              <p:nvPr/>
            </p:nvPicPr>
            <p:blipFill>
              <a:blip r:embed="rId10"/>
              <a:stretch>
                <a:fillRect/>
              </a:stretch>
            </p:blipFill>
            <p:spPr>
              <a:xfrm>
                <a:off x="8177040" y="4430753"/>
                <a:ext cx="5810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472E8274-845B-4298-8D18-B7AA2A1717C8}"/>
                  </a:ext>
                </a:extLst>
              </p14:cNvPr>
              <p14:cNvContentPartPr/>
              <p14:nvPr/>
            </p14:nvContentPartPr>
            <p14:xfrm>
              <a:off x="7821000" y="3818753"/>
              <a:ext cx="291600" cy="1118160"/>
            </p14:xfrm>
          </p:contentPart>
        </mc:Choice>
        <mc:Fallback xmlns="">
          <p:pic>
            <p:nvPicPr>
              <p:cNvPr id="60" name="Ink 59">
                <a:extLst>
                  <a:ext uri="{FF2B5EF4-FFF2-40B4-BE49-F238E27FC236}">
                    <a16:creationId xmlns:a16="http://schemas.microsoft.com/office/drawing/2014/main" id="{472E8274-845B-4298-8D18-B7AA2A1717C8}"/>
                  </a:ext>
                </a:extLst>
              </p:cNvPr>
              <p:cNvPicPr/>
              <p:nvPr/>
            </p:nvPicPr>
            <p:blipFill>
              <a:blip r:embed="rId12"/>
              <a:stretch>
                <a:fillRect/>
              </a:stretch>
            </p:blipFill>
            <p:spPr>
              <a:xfrm>
                <a:off x="7803000" y="3800753"/>
                <a:ext cx="327240" cy="1153800"/>
              </a:xfrm>
              <a:prstGeom prst="rect">
                <a:avLst/>
              </a:prstGeom>
            </p:spPr>
          </p:pic>
        </mc:Fallback>
      </mc:AlternateContent>
    </p:spTree>
    <p:extLst>
      <p:ext uri="{BB962C8B-B14F-4D97-AF65-F5344CB8AC3E}">
        <p14:creationId xmlns:p14="http://schemas.microsoft.com/office/powerpoint/2010/main" val="32294723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endParaRPr lang="en-US" sz="1800" dirty="0"/>
          </a:p>
          <a:p>
            <a:pPr marL="0" indent="0">
              <a:buNone/>
            </a:pPr>
            <a:endParaRPr lang="en-US" dirty="0"/>
          </a:p>
        </p:txBody>
      </p:sp>
    </p:spTree>
    <p:extLst>
      <p:ext uri="{BB962C8B-B14F-4D97-AF65-F5344CB8AC3E}">
        <p14:creationId xmlns:p14="http://schemas.microsoft.com/office/powerpoint/2010/main" val="795352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It’s a good idea to use a Cartesian plane for some of these questions.</a:t>
            </a:r>
          </a:p>
          <a:p>
            <a:pPr marL="0" lvl="0" indent="0">
              <a:buNone/>
            </a:pPr>
            <a:endParaRPr lang="en-US" sz="1800" dirty="0"/>
          </a:p>
          <a:p>
            <a:pPr marL="0" indent="0">
              <a:buNone/>
            </a:pPr>
            <a:endParaRPr lang="en-US" dirty="0"/>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12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It’s a good idea to use a Cartesian plane for some of these questions.</a:t>
            </a:r>
          </a:p>
          <a:p>
            <a:pPr marL="0" lvl="0" indent="0">
              <a:buNone/>
            </a:pPr>
            <a:r>
              <a:rPr lang="en-US" sz="1800" dirty="0"/>
              <a:t>We can let Todd’s house be at the origin. Since Todd jogs north, he will never</a:t>
            </a:r>
          </a:p>
          <a:p>
            <a:pPr marL="0" lvl="0" indent="0">
              <a:buNone/>
            </a:pPr>
            <a:r>
              <a:rPr lang="en-US" sz="1800" dirty="0"/>
              <a:t>leave the y-axis (all of his movement will be vertical). His x-coordinate will always</a:t>
            </a:r>
          </a:p>
          <a:p>
            <a:pPr marL="0" lvl="0" indent="0">
              <a:buNone/>
            </a:pPr>
            <a:r>
              <a:rPr lang="en-US" sz="1800" dirty="0"/>
              <a:t>be 0.  Since he jogs 5 km/h, we can state that Todd’s y-coordinate will be 5t.</a:t>
            </a:r>
          </a:p>
          <a:p>
            <a:pPr marL="0" lvl="0" indent="0">
              <a:buNone/>
            </a:pPr>
            <a:r>
              <a:rPr lang="en-US" sz="1800" dirty="0"/>
              <a:t>Therefore, at any given time, Todd’s coordinates will be (0, 5t).</a:t>
            </a:r>
          </a:p>
          <a:p>
            <a:pPr marL="0" lvl="0" indent="0">
              <a:buNone/>
            </a:pPr>
            <a:endParaRPr lang="en-US" sz="1800" dirty="0"/>
          </a:p>
          <a:p>
            <a:pPr marL="0" indent="0">
              <a:buNone/>
            </a:pPr>
            <a:endParaRPr lang="en-US" dirty="0"/>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027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It’s a good idea to use a Cartesian plane for some of these questions.</a:t>
            </a:r>
          </a:p>
          <a:p>
            <a:pPr marL="0" lvl="0" indent="0">
              <a:buNone/>
            </a:pPr>
            <a:r>
              <a:rPr lang="en-US" sz="1800" dirty="0"/>
              <a:t>We can let Todd’s house be at the origin. Since Todd jogs north, he will never</a:t>
            </a:r>
          </a:p>
          <a:p>
            <a:pPr marL="0" lvl="0" indent="0">
              <a:buNone/>
            </a:pPr>
            <a:r>
              <a:rPr lang="en-US" sz="1800" dirty="0"/>
              <a:t>leave the y-axis (all of his movement will be vertical). His x-coordinate will always</a:t>
            </a:r>
          </a:p>
          <a:p>
            <a:pPr marL="0" lvl="0" indent="0">
              <a:buNone/>
            </a:pPr>
            <a:r>
              <a:rPr lang="en-US" sz="1800" dirty="0"/>
              <a:t>be 0.  Since he jogs 5 km/h, we can state that Todd’s y-coordinate will be 5t.</a:t>
            </a:r>
          </a:p>
          <a:p>
            <a:pPr marL="0" lvl="0" indent="0">
              <a:buNone/>
            </a:pPr>
            <a:r>
              <a:rPr lang="en-US" sz="1800" dirty="0"/>
              <a:t>Therefore, at any given time, Todd’s coordinates will be (0, 5t).</a:t>
            </a:r>
          </a:p>
          <a:p>
            <a:pPr marL="0" lvl="0" indent="0">
              <a:buNone/>
            </a:pPr>
            <a:endParaRPr lang="en-US" sz="1800" dirty="0"/>
          </a:p>
          <a:p>
            <a:pPr marL="0" indent="0">
              <a:buNone/>
            </a:pPr>
            <a:endParaRPr lang="en-US" dirty="0"/>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3"/>
              <a:stretch>
                <a:fillRect/>
              </a:stretch>
            </p:blipFill>
            <p:spPr>
              <a:xfrm>
                <a:off x="8149673" y="4029684"/>
                <a:ext cx="834840" cy="849256"/>
              </a:xfrm>
              <a:prstGeom prst="rect">
                <a:avLst/>
              </a:prstGeom>
            </p:spPr>
          </p:pic>
        </mc:Fallback>
      </mc:AlternateContent>
    </p:spTree>
    <p:extLst>
      <p:ext uri="{BB962C8B-B14F-4D97-AF65-F5344CB8AC3E}">
        <p14:creationId xmlns:p14="http://schemas.microsoft.com/office/powerpoint/2010/main" val="1422787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indent="0">
              <a:buNone/>
            </a:pPr>
            <a:r>
              <a:rPr lang="en-US" sz="1800" dirty="0"/>
              <a:t>Since Eleanor’s house is 30 km east of Todd’s house, we can say that it</a:t>
            </a:r>
          </a:p>
          <a:p>
            <a:pPr marL="0" indent="0">
              <a:buNone/>
            </a:pPr>
            <a:r>
              <a:rPr lang="en-US" sz="1800" dirty="0"/>
              <a:t>is 30 km east of the origin. The coordinates of Eleanor’s house are (30, 0).</a:t>
            </a:r>
          </a:p>
          <a:p>
            <a:pPr marL="0" indent="0">
              <a:buNone/>
            </a:pPr>
            <a:r>
              <a:rPr lang="en-US" sz="1800" dirty="0"/>
              <a:t>She then proceeds to jog west at 7 km/h. This means that her y-coordinate</a:t>
            </a:r>
          </a:p>
          <a:p>
            <a:pPr marL="0" indent="0">
              <a:buNone/>
            </a:pPr>
            <a:r>
              <a:rPr lang="en-US" sz="1800" dirty="0"/>
              <a:t>never changes and her x-coordinate decreases 7 per hour. Therefore, her </a:t>
            </a:r>
          </a:p>
          <a:p>
            <a:pPr marL="0" indent="0">
              <a:buNone/>
            </a:pPr>
            <a:r>
              <a:rPr lang="en-US" sz="1800" dirty="0"/>
              <a:t>x-coordinate at any given time is 30-7t. This means that at any given time, </a:t>
            </a:r>
          </a:p>
          <a:p>
            <a:pPr marL="0" indent="0">
              <a:buNone/>
            </a:pPr>
            <a:r>
              <a:rPr lang="en-US" sz="1800" dirty="0"/>
              <a:t>the coordinates representing Eleanor’s position are (30-7t,0).</a:t>
            </a:r>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3"/>
              <a:stretch>
                <a:fillRect/>
              </a:stretch>
            </p:blipFill>
            <p:spPr>
              <a:xfrm>
                <a:off x="8149673" y="4029684"/>
                <a:ext cx="834840" cy="849256"/>
              </a:xfrm>
              <a:prstGeom prst="rect">
                <a:avLst/>
              </a:prstGeom>
            </p:spPr>
          </p:pic>
        </mc:Fallback>
      </mc:AlternateContent>
    </p:spTree>
    <p:extLst>
      <p:ext uri="{BB962C8B-B14F-4D97-AF65-F5344CB8AC3E}">
        <p14:creationId xmlns:p14="http://schemas.microsoft.com/office/powerpoint/2010/main" val="529662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indent="0">
              <a:buNone/>
            </a:pPr>
            <a:r>
              <a:rPr lang="en-US" sz="1800" dirty="0"/>
              <a:t>Since Eleanor’s house is 30 km east of Todd’s house, we can say that it</a:t>
            </a:r>
          </a:p>
          <a:p>
            <a:pPr marL="0" indent="0">
              <a:buNone/>
            </a:pPr>
            <a:r>
              <a:rPr lang="en-US" sz="1800" dirty="0"/>
              <a:t>is 30 km east of the origin. The coordinates of Eleanor’s house are (30, 0).</a:t>
            </a:r>
          </a:p>
          <a:p>
            <a:pPr marL="0" indent="0">
              <a:buNone/>
            </a:pPr>
            <a:r>
              <a:rPr lang="en-US" sz="1800" dirty="0"/>
              <a:t>She then proceeds to jog west at 7 km/h. This means that her y-coordinate</a:t>
            </a:r>
          </a:p>
          <a:p>
            <a:pPr marL="0" indent="0">
              <a:buNone/>
            </a:pPr>
            <a:r>
              <a:rPr lang="en-US" sz="1800" dirty="0"/>
              <a:t>never changes and her x-coordinate decreases 7 per hour. Therefore, her </a:t>
            </a:r>
          </a:p>
          <a:p>
            <a:pPr marL="0" indent="0">
              <a:buNone/>
            </a:pPr>
            <a:r>
              <a:rPr lang="en-US" sz="1800" dirty="0"/>
              <a:t>x-coordinate at any given time is 30-7t. This means that at any given time, </a:t>
            </a:r>
          </a:p>
          <a:p>
            <a:pPr marL="0" indent="0">
              <a:buNone/>
            </a:pPr>
            <a:r>
              <a:rPr lang="en-US" sz="1800" dirty="0"/>
              <a:t>the coordinates </a:t>
            </a:r>
            <a:r>
              <a:rPr lang="en-US" sz="1800"/>
              <a:t>representing Eleanor’s position are (30-7t,0).</a:t>
            </a:r>
            <a:endParaRPr lang="en-US" sz="1800" dirty="0"/>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3"/>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5"/>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7"/>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3881339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We know that the distance between two given points is given by the formula</a:t>
                </a:r>
              </a:p>
              <a:p>
                <a:pPr marL="0" lvl="0" indent="0">
                  <a:buNone/>
                </a:pPr>
                <a14:m>
                  <m:oMath xmlns:m="http://schemas.openxmlformats.org/officeDocument/2006/math">
                    <m:r>
                      <a:rPr lang="en-US" sz="1800" b="0" i="1" smtClean="0">
                        <a:latin typeface="Cambria Math" panose="02040503050406030204" pitchFamily="18" charset="0"/>
                      </a:rPr>
                      <m:t>𝑑</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e>
                            </m:d>
                          </m:e>
                          <m:sup>
                            <m:r>
                              <a:rPr lang="en-US" sz="1800" b="0" i="1" smtClean="0">
                                <a:latin typeface="Cambria Math" panose="02040503050406030204" pitchFamily="18" charset="0"/>
                              </a:rPr>
                              <m:t>2</m:t>
                            </m:r>
                          </m:sup>
                        </m:sSup>
                      </m:e>
                    </m:rad>
                  </m:oMath>
                </a14:m>
                <a:r>
                  <a:rPr lang="en-US" sz="1800" dirty="0"/>
                  <a:t>   </a:t>
                </a:r>
              </a:p>
              <a:p>
                <a:pPr marL="0" lvl="0" indent="0">
                  <a:buNone/>
                </a:pPr>
                <a:r>
                  <a:rPr lang="en-US" sz="1800" dirty="0"/>
                  <a:t>Therefore, </a:t>
                </a:r>
                <a14:m>
                  <m:oMath xmlns:m="http://schemas.openxmlformats.org/officeDocument/2006/math">
                    <m:r>
                      <a:rPr lang="en-US" sz="1800" b="0" i="1" smtClean="0">
                        <a:latin typeface="Cambria Math" panose="02040503050406030204" pitchFamily="18" charset="0"/>
                      </a:rPr>
                      <m:t>𝑑</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30−7</m:t>
                                </m:r>
                                <m:r>
                                  <a:rPr lang="en-US" sz="1800" b="0" i="1" smtClean="0">
                                    <a:latin typeface="Cambria Math" panose="02040503050406030204" pitchFamily="18" charset="0"/>
                                  </a:rPr>
                                  <m:t>𝑡</m:t>
                                </m:r>
                                <m:r>
                                  <a:rPr lang="en-US" sz="1800" b="0" i="1" smtClean="0">
                                    <a:latin typeface="Cambria Math" panose="02040503050406030204" pitchFamily="18" charset="0"/>
                                  </a:rPr>
                                  <m:t>−0</m:t>
                                </m:r>
                              </m:e>
                            </m:d>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0−5</m:t>
                                </m:r>
                                <m:r>
                                  <a:rPr lang="en-US" sz="1800" b="0" i="1" smtClean="0">
                                    <a:latin typeface="Cambria Math" panose="02040503050406030204" pitchFamily="18" charset="0"/>
                                  </a:rPr>
                                  <m:t>𝑡</m:t>
                                </m:r>
                              </m:e>
                            </m:d>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(30−7</m:t>
                            </m:r>
                            <m:r>
                              <a:rPr lang="en-US" sz="1800" b="0" i="1" smtClean="0">
                                <a:latin typeface="Cambria Math" panose="02040503050406030204" pitchFamily="18" charset="0"/>
                              </a:rPr>
                              <m:t>𝑡</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(−5</m:t>
                            </m:r>
                            <m:r>
                              <a:rPr lang="en-US" sz="1800" b="0" i="1" smtClean="0">
                                <a:latin typeface="Cambria Math" panose="02040503050406030204" pitchFamily="18" charset="0"/>
                              </a:rPr>
                              <m:t>𝑡</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30−7</m:t>
                            </m:r>
                            <m:r>
                              <a:rPr lang="en-US" sz="1800" b="0" i="1" smtClean="0">
                                <a:latin typeface="Cambria Math" panose="02040503050406030204" pitchFamily="18" charset="0"/>
                              </a:rPr>
                              <m:t>𝑡</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30−7</m:t>
                            </m:r>
                            <m:r>
                              <a:rPr lang="en-US" sz="1800" b="0" i="1" smtClean="0">
                                <a:latin typeface="Cambria Math" panose="02040503050406030204" pitchFamily="18" charset="0"/>
                              </a:rPr>
                              <m:t>𝑡</m:t>
                            </m:r>
                          </m:e>
                        </m:d>
                        <m:r>
                          <a:rPr lang="en-US" sz="1800" b="0" i="1" smtClean="0">
                            <a:latin typeface="Cambria Math" panose="02040503050406030204" pitchFamily="18" charset="0"/>
                          </a:rPr>
                          <m:t>+25</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900−210</m:t>
                        </m:r>
                        <m:r>
                          <a:rPr lang="en-US" sz="1800" b="0" i="1" smtClean="0">
                            <a:latin typeface="Cambria Math" panose="02040503050406030204" pitchFamily="18" charset="0"/>
                          </a:rPr>
                          <m:t>𝑡</m:t>
                        </m:r>
                        <m:r>
                          <a:rPr lang="en-US" sz="1800" b="0" i="1" smtClean="0">
                            <a:latin typeface="Cambria Math" panose="02040503050406030204" pitchFamily="18" charset="0"/>
                          </a:rPr>
                          <m:t>−210</m:t>
                        </m:r>
                        <m:r>
                          <a:rPr lang="en-US" sz="1800" b="0" i="1" smtClean="0">
                            <a:latin typeface="Cambria Math" panose="02040503050406030204" pitchFamily="18" charset="0"/>
                          </a:rPr>
                          <m:t>𝑡</m:t>
                        </m:r>
                        <m:r>
                          <a:rPr lang="en-US" sz="1800" b="0" i="1" smtClean="0">
                            <a:latin typeface="Cambria Math" panose="02040503050406030204" pitchFamily="18" charset="0"/>
                          </a:rPr>
                          <m:t>+49</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+25</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e>
                    </m:rad>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e>
                    </m:rad>
                    <m:r>
                      <a:rPr lang="en-US" sz="1800" b="0" i="1" smtClean="0">
                        <a:latin typeface="Cambria Math" panose="02040503050406030204" pitchFamily="18" charset="0"/>
                      </a:rPr>
                      <m:t> </m:t>
                    </m:r>
                  </m:oMath>
                </a14:m>
                <a:r>
                  <a:rPr lang="en-US" sz="1800" dirty="0"/>
                  <a:t>  </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2572597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indent="0">
                  <a:buNone/>
                </a:pPr>
                <a14:m>
                  <m:oMath xmlns:m="http://schemas.openxmlformats.org/officeDocument/2006/math">
                    <m:r>
                      <a:rPr lang="en-US" sz="1800" b="0" i="1" smtClean="0">
                        <a:latin typeface="Cambria Math" panose="02040503050406030204" pitchFamily="18" charset="0"/>
                      </a:rPr>
                      <m:t>𝑑</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i="1">
                            <a:latin typeface="Cambria Math" panose="02040503050406030204" pitchFamily="18" charset="0"/>
                          </a:rPr>
                          <m:t>𝑡</m:t>
                        </m:r>
                        <m:r>
                          <a:rPr lang="en-US" sz="1800" i="1">
                            <a:latin typeface="Cambria Math" panose="02040503050406030204" pitchFamily="18" charset="0"/>
                          </a:rPr>
                          <m:t>+900</m:t>
                        </m:r>
                      </m:e>
                    </m:rad>
                    <m:r>
                      <a:rPr lang="en-US" sz="1800" i="1">
                        <a:latin typeface="Cambria Math" panose="02040503050406030204" pitchFamily="18" charset="0"/>
                      </a:rPr>
                      <m:t> </m:t>
                    </m:r>
                    <m:r>
                      <m:rPr>
                        <m:nor/>
                      </m:rPr>
                      <a:rPr lang="en-US" sz="1800" dirty="0"/>
                      <m:t> </m:t>
                    </m:r>
                    <m:r>
                      <a:rPr lang="en-US" sz="1800" b="0" i="1" smtClean="0">
                        <a:latin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≤6</m:t>
                    </m:r>
                  </m:oMath>
                </a14:m>
                <a:r>
                  <a:rPr lang="en-US" sz="1800" dirty="0"/>
                  <a:t>   </a:t>
                </a:r>
              </a:p>
              <a:p>
                <a:pPr marL="0" indent="0">
                  <a:buNone/>
                </a:pPr>
                <a:r>
                  <a:rPr lang="en-US" sz="1800" dirty="0"/>
                  <a:t>We can solve this two ways.</a:t>
                </a:r>
              </a:p>
              <a:p>
                <a:pPr marL="0" indent="0">
                  <a:buNone/>
                </a:pPr>
                <a:r>
                  <a:rPr lang="en-US" sz="1800" dirty="0">
                    <a:solidFill>
                      <a:srgbClr val="FF0000"/>
                    </a:solidFill>
                  </a:rPr>
                  <a:t>Method 1: Use the chain rule</a:t>
                </a:r>
              </a:p>
              <a:p>
                <a:pPr marL="0" indent="0">
                  <a:buNone/>
                </a:pP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𝑑</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=0</m:t>
                    </m:r>
                  </m:oMath>
                </a14:m>
                <a:r>
                  <a:rPr lang="en-US" sz="1800" dirty="0"/>
                  <a:t> implies that </a:t>
                </a:r>
              </a:p>
              <a:p>
                <a:pPr marL="0" indent="0">
                  <a:buNone/>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i="1" smtClean="0">
                            <a:latin typeface="Cambria Math" panose="02040503050406030204" pitchFamily="18" charset="0"/>
                          </a:rPr>
                        </m:ctrlPr>
                      </m:sSupPr>
                      <m:e>
                        <m:d>
                          <m:dPr>
                            <m:ctrlPr>
                              <a:rPr lang="en-US" sz="1800" i="1" smtClean="0">
                                <a:latin typeface="Cambria Math" panose="02040503050406030204" pitchFamily="18" charset="0"/>
                              </a:rPr>
                            </m:ctrlPr>
                          </m:dPr>
                          <m:e>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e>
                        </m:d>
                      </m:e>
                      <m:sup>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m:t>
                        </m:r>
                      </m:e>
                    </m:d>
                    <m:r>
                      <a:rPr lang="en-US" sz="1800" b="0" i="1" smtClean="0">
                        <a:latin typeface="Cambria Math" panose="02040503050406030204" pitchFamily="18" charset="0"/>
                      </a:rPr>
                      <m:t>=0</m:t>
                    </m:r>
                  </m:oMath>
                </a14:m>
                <a:r>
                  <a:rPr lang="en-US" sz="1800" dirty="0"/>
                  <a:t>   </a:t>
                </a:r>
              </a:p>
              <a:p>
                <a:pPr marL="0" indent="0">
                  <a:buNone/>
                </a:pP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m:t>
                        </m:r>
                      </m:num>
                      <m:den>
                        <m:r>
                          <a:rPr lang="en-US" sz="1800" b="0" i="1" smtClean="0">
                            <a:latin typeface="Cambria Math" panose="02040503050406030204" pitchFamily="18" charset="0"/>
                          </a:rPr>
                          <m:t>2</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e>
                            </m:d>
                          </m:e>
                          <m:sup>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up>
                        </m:sSup>
                      </m:den>
                    </m:f>
                    <m:r>
                      <a:rPr lang="en-US" sz="1800" b="0" i="1" smtClean="0">
                        <a:latin typeface="Cambria Math" panose="02040503050406030204" pitchFamily="18" charset="0"/>
                      </a:rPr>
                      <m:t>=0</m:t>
                    </m:r>
                  </m:oMath>
                </a14:m>
                <a:r>
                  <a:rPr lang="en-US" sz="1800" dirty="0"/>
                  <a:t>                   </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
        <p:nvSpPr>
          <p:cNvPr id="6" name="TextBox 5">
            <a:extLst>
              <a:ext uri="{FF2B5EF4-FFF2-40B4-BE49-F238E27FC236}">
                <a16:creationId xmlns:a16="http://schemas.microsoft.com/office/drawing/2014/main" id="{A2C2A3A1-D3E7-4DA5-818A-ADCA5D8284EF}"/>
              </a:ext>
            </a:extLst>
          </p:cNvPr>
          <p:cNvSpPr txBox="1"/>
          <p:nvPr/>
        </p:nvSpPr>
        <p:spPr>
          <a:xfrm>
            <a:off x="3940409" y="5455465"/>
            <a:ext cx="3817851" cy="646331"/>
          </a:xfrm>
          <a:prstGeom prst="rect">
            <a:avLst/>
          </a:prstGeom>
          <a:noFill/>
        </p:spPr>
        <p:txBody>
          <a:bodyPr wrap="square" rtlCol="0">
            <a:spAutoFit/>
          </a:bodyPr>
          <a:lstStyle/>
          <a:p>
            <a:r>
              <a:rPr lang="en-US" dirty="0"/>
              <a:t>Now, multiply both sides by the denominator on the left.</a:t>
            </a:r>
          </a:p>
        </p:txBody>
      </p:sp>
    </p:spTree>
    <p:extLst>
      <p:ext uri="{BB962C8B-B14F-4D97-AF65-F5344CB8AC3E}">
        <p14:creationId xmlns:p14="http://schemas.microsoft.com/office/powerpoint/2010/main" val="327397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23C8-F01F-48F0-B5B7-BD8802966BF3}"/>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3F5DD3-8E8C-44C1-BA4A-A6665BD72BC0}"/>
                  </a:ext>
                </a:extLst>
              </p:cNvPr>
              <p:cNvSpPr>
                <a:spLocks noGrp="1"/>
              </p:cNvSpPr>
              <p:nvPr>
                <p:ph sz="half" idx="1"/>
              </p:nvPr>
            </p:nvSpPr>
            <p:spPr/>
            <p:txBody>
              <a:bodyPr/>
              <a:lstStyle/>
              <a:p>
                <a:pPr marL="0" indent="0">
                  <a:buNone/>
                </a:pPr>
                <a:r>
                  <a:rPr lang="en-US" dirty="0"/>
                  <a:t>Determine the maximum and minimum values of the function</a:t>
                </a:r>
                <a:r>
                  <a:rPr lang="en-US" b="0" dirty="0"/>
                  <a:t> </a:t>
                </a: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−12</m:t>
                    </m:r>
                    <m:r>
                      <a:rPr lang="en-US" b="0" i="1" smtClean="0">
                        <a:latin typeface="Cambria Math" panose="02040503050406030204" pitchFamily="18" charset="0"/>
                      </a:rPr>
                      <m:t>𝑥</m:t>
                    </m:r>
                    <m:r>
                      <a:rPr lang="en-US" b="0" i="1" smtClean="0">
                        <a:latin typeface="Cambria Math" panose="02040503050406030204" pitchFamily="18" charset="0"/>
                      </a:rPr>
                      <m:t>+2</m:t>
                    </m:r>
                  </m:oMath>
                </a14:m>
                <a:r>
                  <a:rPr lang="en-US" dirty="0"/>
                  <a:t> over the interval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a14:m>
                <a:endParaRPr lang="en-US" dirty="0"/>
              </a:p>
            </p:txBody>
          </p:sp>
        </mc:Choice>
        <mc:Fallback xmlns="">
          <p:sp>
            <p:nvSpPr>
              <p:cNvPr id="3" name="Content Placeholder 2">
                <a:extLst>
                  <a:ext uri="{FF2B5EF4-FFF2-40B4-BE49-F238E27FC236}">
                    <a16:creationId xmlns:a16="http://schemas.microsoft.com/office/drawing/2014/main" id="{B53F5DD3-8E8C-44C1-BA4A-A6665BD72BC0}"/>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64152AA5-E8D8-4246-9F46-028079A2021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26339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indent="0">
                  <a:buNone/>
                </a:pPr>
                <a14:m>
                  <m:oMath xmlns:m="http://schemas.openxmlformats.org/officeDocument/2006/math">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−420=0</m:t>
                    </m:r>
                  </m:oMath>
                </a14:m>
                <a:r>
                  <a:rPr lang="en-US" sz="1800" dirty="0"/>
                  <a:t>    </a:t>
                </a:r>
              </a:p>
              <a:p>
                <a:pPr marL="0" indent="0">
                  <a:buNone/>
                </a:pPr>
                <a14:m>
                  <m:oMath xmlns:m="http://schemas.openxmlformats.org/officeDocument/2006/math">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m:t>
                    </m:r>
                  </m:oMath>
                </a14:m>
                <a:r>
                  <a:rPr lang="en-US" sz="1800" dirty="0"/>
                  <a:t>   </a:t>
                </a:r>
              </a:p>
              <a:p>
                <a:pPr marL="0" indent="0">
                  <a:buNone/>
                </a:pP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420</m:t>
                        </m:r>
                      </m:num>
                      <m:den>
                        <m:r>
                          <a:rPr lang="en-US" sz="1800" b="0" i="1" smtClean="0">
                            <a:latin typeface="Cambria Math" panose="02040503050406030204" pitchFamily="18" charset="0"/>
                          </a:rPr>
                          <m:t>148</m:t>
                        </m:r>
                      </m:den>
                    </m:f>
                    <m:r>
                      <a:rPr lang="en-US" sz="1800" b="0" i="1" smtClean="0">
                        <a:latin typeface="Cambria Math" panose="02040503050406030204" pitchFamily="18" charset="0"/>
                        <a:ea typeface="Cambria Math" panose="02040503050406030204" pitchFamily="18" charset="0"/>
                      </a:rPr>
                      <m:t>≅2.838</m:t>
                    </m:r>
                  </m:oMath>
                </a14:m>
                <a:r>
                  <a:rPr lang="en-US" sz="1800" dirty="0"/>
                  <a:t>    (we will use an approximation because the question</a:t>
                </a:r>
              </a:p>
              <a:p>
                <a:pPr marL="0" indent="0">
                  <a:buNone/>
                </a:pPr>
                <a:r>
                  <a:rPr lang="en-US" sz="1800" dirty="0"/>
                  <a:t>                                   asks us to round to the nearest minute)</a:t>
                </a:r>
              </a:p>
              <a:p>
                <a:pPr marL="0" indent="0">
                  <a:buNone/>
                </a:pPr>
                <a:r>
                  <a:rPr lang="en-US" sz="1800" dirty="0"/>
                  <a:t>This is inside of the domain</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4039298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b="0" i="1" smtClean="0">
                                <a:latin typeface="Cambria Math" panose="02040503050406030204" pitchFamily="18" charset="0"/>
                              </a:rPr>
                              <m:t>(0)</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b="0" i="1" smtClean="0">
                            <a:latin typeface="Cambria Math" panose="02040503050406030204" pitchFamily="18" charset="0"/>
                          </a:rPr>
                          <m:t>(0)</m:t>
                        </m:r>
                        <m:r>
                          <a:rPr lang="en-US" sz="1800" i="1">
                            <a:latin typeface="Cambria Math" panose="02040503050406030204" pitchFamily="18" charset="0"/>
                          </a:rPr>
                          <m:t>+900</m:t>
                        </m:r>
                      </m:e>
                    </m:rad>
                    <m:r>
                      <a:rPr lang="en-US" sz="1800" b="0" i="0" smtClean="0">
                        <a:latin typeface="Cambria Math" panose="02040503050406030204" pitchFamily="18" charset="0"/>
                      </a:rPr>
                      <m:t>=30</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b="0" i="1" smtClean="0">
                            <a:latin typeface="Cambria Math" panose="02040503050406030204" pitchFamily="18" charset="0"/>
                          </a:rPr>
                          <m:t>2.838</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b="0" i="1" smtClean="0">
                                <a:latin typeface="Cambria Math" panose="02040503050406030204" pitchFamily="18" charset="0"/>
                              </a:rPr>
                              <m:t>2.838</m:t>
                            </m:r>
                            <m:r>
                              <a:rPr lang="en-US" sz="1800" i="1">
                                <a:latin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b="0" i="1" smtClean="0">
                            <a:latin typeface="Cambria Math" panose="02040503050406030204" pitchFamily="18" charset="0"/>
                          </a:rPr>
                          <m:t>2.838</m:t>
                        </m:r>
                        <m:r>
                          <a:rPr lang="en-US" sz="1800" i="1">
                            <a:latin typeface="Cambria Math" panose="02040503050406030204" pitchFamily="18" charset="0"/>
                          </a:rPr>
                          <m:t>)+900</m:t>
                        </m:r>
                      </m:e>
                    </m:rad>
                    <m:r>
                      <a:rPr lang="en-US" sz="1800" smtClean="0">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17.44</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i="1" smtClean="0">
                            <a:latin typeface="Cambria Math" panose="02040503050406030204" pitchFamily="18" charset="0"/>
                          </a:rPr>
                          <m:t>6</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smtClean="0">
                                <a:latin typeface="Cambria Math" panose="02040503050406030204" pitchFamily="18" charset="0"/>
                              </a:rPr>
                            </m:ctrlPr>
                          </m:sSupPr>
                          <m:e>
                            <m:d>
                              <m:dPr>
                                <m:ctrlPr>
                                  <a:rPr lang="en-US" sz="1800" i="1" smtClean="0">
                                    <a:latin typeface="Cambria Math" panose="02040503050406030204" pitchFamily="18" charset="0"/>
                                  </a:rPr>
                                </m:ctrlPr>
                              </m:dPr>
                              <m:e>
                                <m:r>
                                  <a:rPr lang="en-US" sz="1800" i="1" smtClean="0">
                                    <a:latin typeface="Cambria Math" panose="02040503050406030204" pitchFamily="18" charset="0"/>
                                  </a:rPr>
                                  <m:t>6</m:t>
                                </m:r>
                              </m:e>
                            </m:d>
                          </m:e>
                          <m:sup>
                            <m:r>
                              <a:rPr lang="en-US" sz="1800" b="0" i="1" smtClean="0">
                                <a:latin typeface="Cambria Math" panose="02040503050406030204" pitchFamily="18" charset="0"/>
                              </a:rPr>
                              <m:t>2</m:t>
                            </m:r>
                          </m:sup>
                        </m:sSup>
                        <m:r>
                          <a:rPr lang="en-US" sz="1800" i="1">
                            <a:latin typeface="Cambria Math" panose="02040503050406030204" pitchFamily="18" charset="0"/>
                          </a:rPr>
                          <m:t>−420</m:t>
                        </m:r>
                        <m:d>
                          <m:dPr>
                            <m:ctrlPr>
                              <a:rPr lang="en-US" sz="1800" i="1" smtClean="0">
                                <a:latin typeface="Cambria Math" panose="02040503050406030204" pitchFamily="18" charset="0"/>
                              </a:rPr>
                            </m:ctrlPr>
                          </m:dPr>
                          <m:e>
                            <m:r>
                              <a:rPr lang="en-US" sz="1800" i="1" smtClean="0">
                                <a:latin typeface="Cambria Math" panose="02040503050406030204" pitchFamily="18" charset="0"/>
                              </a:rPr>
                              <m:t>6</m:t>
                            </m:r>
                          </m:e>
                        </m:d>
                        <m:r>
                          <a:rPr lang="en-US" sz="1800" i="1">
                            <a:latin typeface="Cambria Math" panose="02040503050406030204" pitchFamily="18" charset="0"/>
                          </a:rPr>
                          <m:t>+900</m:t>
                        </m:r>
                      </m:e>
                    </m:rad>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32.31</m:t>
                    </m:r>
                  </m:oMath>
                </a14:m>
                <a:r>
                  <a:rPr lang="en-US" sz="1800" dirty="0"/>
                  <a:t>   </a:t>
                </a:r>
              </a:p>
              <a:p>
                <a:pPr marL="0" indent="0">
                  <a:buNone/>
                </a:pPr>
                <a:r>
                  <a:rPr lang="en-US" sz="1800" dirty="0"/>
                  <a:t>Therefore, they are closest together at approximately 2.838 hours .</a:t>
                </a:r>
              </a:p>
              <a:p>
                <a:pPr marL="0" indent="0">
                  <a:buNone/>
                </a:pPr>
                <a:r>
                  <a:rPr lang="en-US" sz="1800" dirty="0"/>
                  <a:t>2.838 hours x 60 minutes/hour </a:t>
                </a:r>
                <a:r>
                  <a:rPr lang="en-US" sz="1800" dirty="0">
                    <a:latin typeface="Cambria Math" panose="02040503050406030204" pitchFamily="18" charset="0"/>
                    <a:ea typeface="Cambria Math" panose="02040503050406030204" pitchFamily="18" charset="0"/>
                  </a:rPr>
                  <a:t>≅ 170 minutes</a:t>
                </a:r>
                <a:r>
                  <a:rPr lang="en-US" sz="1800" dirty="0"/>
                  <a:t>    </a:t>
                </a:r>
              </a:p>
              <a:p>
                <a:pPr marL="0" indent="0">
                  <a:buNone/>
                </a:pPr>
                <a:r>
                  <a:rPr lang="en-US" sz="1800" dirty="0"/>
                  <a:t>170 minutes after noon is 2:50 pm</a:t>
                </a:r>
              </a:p>
              <a:p>
                <a:pPr marL="0" indent="0">
                  <a:buNone/>
                </a:pPr>
                <a:r>
                  <a:rPr lang="en-US" sz="1800" dirty="0"/>
                  <a:t>Therefore, they are closest together at approximately 2:50</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2593908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solidFill>
                      <a:srgbClr val="FF0000"/>
                    </a:solidFill>
                  </a:rPr>
                  <a:t>Method 2: Square the function, then optimize that new function</a:t>
                </a:r>
              </a:p>
              <a:p>
                <a:pPr marL="0" lv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i="1">
                            <a:latin typeface="Cambria Math" panose="02040503050406030204" pitchFamily="18" charset="0"/>
                          </a:rPr>
                          <m:t>𝑡</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i="1">
                            <a:latin typeface="Cambria Math" panose="02040503050406030204" pitchFamily="18" charset="0"/>
                          </a:rPr>
                          <m:t>𝑡</m:t>
                        </m:r>
                        <m:r>
                          <a:rPr lang="en-US" sz="1800" i="1">
                            <a:latin typeface="Cambria Math" panose="02040503050406030204" pitchFamily="18" charset="0"/>
                          </a:rPr>
                          <m:t>+900</m:t>
                        </m:r>
                      </m:e>
                    </m:rad>
                    <m:r>
                      <a:rPr lang="en-US" sz="1800" i="1">
                        <a:latin typeface="Cambria Math" panose="02040503050406030204" pitchFamily="18" charset="0"/>
                      </a:rPr>
                      <m:t> </m:t>
                    </m:r>
                    <m:r>
                      <m:rPr>
                        <m:nor/>
                      </m:rPr>
                      <a:rPr lang="en-US" sz="1800" dirty="0"/>
                      <m:t> </m:t>
                    </m:r>
                    <m:r>
                      <a:rPr lang="en-US" sz="1800" i="1">
                        <a:latin typeface="Cambria Math" panose="02040503050406030204" pitchFamily="18" charset="0"/>
                      </a:rPr>
                      <m:t>,0</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30</m:t>
                        </m:r>
                      </m:num>
                      <m:den>
                        <m:r>
                          <a:rPr lang="en-US" sz="1800" i="1">
                            <a:latin typeface="Cambria Math" panose="02040503050406030204" pitchFamily="18" charset="0"/>
                            <a:ea typeface="Cambria Math" panose="02040503050406030204" pitchFamily="18" charset="0"/>
                          </a:rPr>
                          <m:t>7</m:t>
                        </m:r>
                      </m:den>
                    </m:f>
                  </m:oMath>
                </a14:m>
                <a:r>
                  <a:rPr lang="en-US" sz="1800" dirty="0"/>
                  <a:t>   </a:t>
                </a:r>
              </a:p>
              <a:p>
                <a:pPr marL="0" lvl="0" indent="0">
                  <a:buNone/>
                </a:pPr>
                <a:r>
                  <a:rPr lang="en-US" sz="1800" dirty="0"/>
                  <a:t>In situations like this, some people like to square the function. The reason </a:t>
                </a:r>
              </a:p>
              <a:p>
                <a:pPr marL="0" lvl="0" indent="0">
                  <a:buNone/>
                </a:pPr>
                <a:r>
                  <a:rPr lang="en-US" sz="1800" dirty="0"/>
                  <a:t>is that whatever value minimizes d(t) will necessarily also be the same </a:t>
                </a:r>
              </a:p>
              <a:p>
                <a:pPr marL="0" lvl="0" indent="0">
                  <a:buNone/>
                </a:pPr>
                <a:r>
                  <a:rPr lang="en-US" sz="1800" dirty="0"/>
                  <a:t>value that minimizes the interior of the square root.</a:t>
                </a:r>
              </a:p>
              <a:p>
                <a:pPr marL="0" lvl="0" indent="0">
                  <a:buNone/>
                </a:pPr>
                <a:r>
                  <a:rPr lang="en-US" sz="1800" dirty="0"/>
                  <a:t>In other words, whatever minimizes </a:t>
                </a:r>
                <a14:m>
                  <m:oMath xmlns:m="http://schemas.openxmlformats.org/officeDocument/2006/math">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i="1">
                            <a:latin typeface="Cambria Math" panose="02040503050406030204" pitchFamily="18" charset="0"/>
                          </a:rPr>
                          <m:t>𝑡</m:t>
                        </m:r>
                        <m:r>
                          <a:rPr lang="en-US" sz="1800" i="1">
                            <a:latin typeface="Cambria Math" panose="02040503050406030204" pitchFamily="18" charset="0"/>
                          </a:rPr>
                          <m:t>+900</m:t>
                        </m:r>
                      </m:e>
                    </m:rad>
                  </m:oMath>
                </a14:m>
                <a:r>
                  <a:rPr lang="en-US" sz="1800" dirty="0"/>
                  <a:t> also necessarily</a:t>
                </a:r>
              </a:p>
              <a:p>
                <a:pPr marL="0" lvl="0" indent="0">
                  <a:buNone/>
                </a:pPr>
                <a:r>
                  <a:rPr lang="en-US" sz="1800" dirty="0"/>
                  <a:t>minimizes </a:t>
                </a:r>
                <a14:m>
                  <m:oMath xmlns:m="http://schemas.openxmlformats.org/officeDocument/2006/math">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oMath>
                </a14:m>
                <a:r>
                  <a:rPr lang="en-US" sz="1800" dirty="0"/>
                  <a:t> </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362651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If we square the square root, then we get rid of the need for the chain rule.</a:t>
            </a:r>
          </a:p>
          <a:p>
            <a:pPr marL="0" lvl="0" indent="0">
              <a:buNone/>
            </a:pPr>
            <a:r>
              <a:rPr lang="en-US" sz="1800" dirty="0"/>
              <a:t>Just remember though that if the question asks for the minimum distance,</a:t>
            </a:r>
          </a:p>
          <a:p>
            <a:pPr marL="0" lvl="0" indent="0">
              <a:buNone/>
            </a:pPr>
            <a:r>
              <a:rPr lang="en-US" sz="1800" dirty="0"/>
              <a:t>we need to plug the appropriate time into the function with the square root,</a:t>
            </a:r>
          </a:p>
          <a:p>
            <a:pPr marL="0" lvl="0" indent="0">
              <a:buNone/>
            </a:pPr>
            <a:r>
              <a:rPr lang="en-US" sz="1800" dirty="0"/>
              <a:t>not the squared function.</a:t>
            </a:r>
          </a:p>
          <a:p>
            <a:pPr marL="0" lvl="0" indent="0">
              <a:buNone/>
            </a:pPr>
            <a:r>
              <a:rPr lang="en-US" sz="1800" dirty="0"/>
              <a:t>This procedure is not always applicable, so if you are confused, just use </a:t>
            </a:r>
          </a:p>
          <a:p>
            <a:pPr marL="0" lvl="0" indent="0">
              <a:buNone/>
            </a:pPr>
            <a:r>
              <a:rPr lang="en-US" sz="1800" dirty="0"/>
              <a:t>Method 1 (the chain rule approach).</a:t>
            </a:r>
          </a:p>
          <a:p>
            <a:pPr marL="0" lvl="0" indent="0">
              <a:buNone/>
            </a:pPr>
            <a:r>
              <a:rPr lang="en-US" sz="1800" dirty="0"/>
              <a:t>Continuing with Method 2 …</a:t>
            </a:r>
          </a:p>
        </p:txBody>
      </p:sp>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3"/>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5"/>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7"/>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10121456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r>
                  <a:rPr lang="en-US" sz="1800" dirty="0"/>
                  <a:t>Let </a:t>
                </a:r>
                <a14:m>
                  <m:oMath xmlns:m="http://schemas.openxmlformats.org/officeDocument/2006/math">
                    <m:r>
                      <a:rPr lang="en-US" sz="1800" b="0" i="1" smtClean="0">
                        <a:latin typeface="Cambria Math" panose="02040503050406030204" pitchFamily="18" charset="0"/>
                      </a:rPr>
                      <m:t>𝐷</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𝑑</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d>
                      </m:e>
                      <m:sup>
                        <m:r>
                          <a:rPr lang="en-US" sz="1800" b="0" i="1" smtClean="0">
                            <a:latin typeface="Cambria Math" panose="02040503050406030204" pitchFamily="18" charset="0"/>
                          </a:rPr>
                          <m:t>2</m:t>
                        </m:r>
                      </m:sup>
                    </m:sSup>
                  </m:oMath>
                </a14:m>
                <a:endParaRPr lang="en-US" sz="1800" dirty="0"/>
              </a:p>
              <a:p>
                <a:pPr marL="0" lvl="0" indent="0">
                  <a:buNone/>
                </a:pPr>
                <a14:m>
                  <m:oMath xmlns:m="http://schemas.openxmlformats.org/officeDocument/2006/math">
                    <m:r>
                      <a:rPr lang="en-US" sz="1800" b="0" i="1" smtClean="0">
                        <a:latin typeface="Cambria Math" panose="02040503050406030204" pitchFamily="18" charset="0"/>
                      </a:rPr>
                      <m:t>𝐷</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begChr m:val="["/>
                            <m:endChr m:val="]"/>
                            <m:ctrlPr>
                              <a:rPr lang="en-US" sz="1800" b="0" i="1" smtClean="0">
                                <a:latin typeface="Cambria Math" panose="02040503050406030204" pitchFamily="18" charset="0"/>
                              </a:rPr>
                            </m:ctrlPr>
                          </m:dPr>
                          <m:e>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e>
                            </m:rad>
                          </m:e>
                        </m:d>
                      </m:e>
                      <m:sup>
                        <m:r>
                          <a:rPr lang="en-US" sz="1800" b="0" i="1" smtClean="0">
                            <a:latin typeface="Cambria Math" panose="02040503050406030204" pitchFamily="18" charset="0"/>
                          </a:rPr>
                          <m:t>2</m:t>
                        </m:r>
                      </m:sup>
                    </m:sSup>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𝐷</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=74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𝑡</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−420</m:t>
                    </m:r>
                    <m:r>
                      <a:rPr lang="en-US" sz="1800" b="0" i="1" smtClean="0">
                        <a:latin typeface="Cambria Math" panose="02040503050406030204" pitchFamily="18" charset="0"/>
                      </a:rPr>
                      <m:t>𝑡</m:t>
                    </m:r>
                    <m:r>
                      <a:rPr lang="en-US" sz="1800" b="0" i="1" smtClean="0">
                        <a:latin typeface="Cambria Math" panose="02040503050406030204" pitchFamily="18" charset="0"/>
                      </a:rPr>
                      <m:t>+900</m:t>
                    </m:r>
                  </m:oMath>
                </a14:m>
                <a:r>
                  <a:rPr lang="en-US" sz="1800" dirty="0"/>
                  <a:t>   </a:t>
                </a:r>
              </a:p>
              <a:p>
                <a:pPr marL="0" lvl="0" indent="0">
                  <a:buNone/>
                </a:pP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𝐷</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=0</m:t>
                    </m:r>
                  </m:oMath>
                </a14:m>
                <a:r>
                  <a:rPr lang="en-US" sz="1800" dirty="0"/>
                  <a:t>  implies that  </a:t>
                </a:r>
                <a14:m>
                  <m:oMath xmlns:m="http://schemas.openxmlformats.org/officeDocument/2006/math">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−420=0</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148</m:t>
                    </m:r>
                    <m:r>
                      <a:rPr lang="en-US" sz="1800" b="0" i="1" smtClean="0">
                        <a:latin typeface="Cambria Math" panose="02040503050406030204" pitchFamily="18" charset="0"/>
                      </a:rPr>
                      <m:t>𝑡</m:t>
                    </m:r>
                    <m:r>
                      <a:rPr lang="en-US" sz="1800" b="0" i="1" smtClean="0">
                        <a:latin typeface="Cambria Math" panose="02040503050406030204" pitchFamily="18" charset="0"/>
                      </a:rPr>
                      <m:t>=420</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420</m:t>
                        </m:r>
                      </m:num>
                      <m:den>
                        <m:r>
                          <a:rPr lang="en-US" sz="1800" b="0" i="1" smtClean="0">
                            <a:latin typeface="Cambria Math" panose="02040503050406030204" pitchFamily="18" charset="0"/>
                          </a:rPr>
                          <m:t>148</m:t>
                        </m:r>
                      </m:den>
                    </m:f>
                    <m:r>
                      <a:rPr lang="en-US" sz="1800" b="0" i="1" smtClean="0">
                        <a:latin typeface="Cambria Math" panose="02040503050406030204" pitchFamily="18" charset="0"/>
                      </a:rPr>
                      <m:t> </m:t>
                    </m:r>
                  </m:oMath>
                </a14:m>
                <a:r>
                  <a:rPr lang="en-US" sz="1800" dirty="0"/>
                  <a:t>   </a:t>
                </a:r>
              </a:p>
              <a:p>
                <a:pPr marL="0" lvl="0" indent="0">
                  <a:buNone/>
                </a:pPr>
                <a14:m>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≅2.838</m:t>
                    </m:r>
                  </m:oMath>
                </a14:m>
                <a:r>
                  <a:rPr lang="en-US" sz="1800" dirty="0"/>
                  <a:t>   </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11768315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9B18F-2D7D-4B28-B291-6D4ADECB9C3C}"/>
              </a:ext>
            </a:extLst>
          </p:cNvPr>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31413-487D-4D7E-901C-921559DB2BC4}"/>
                  </a:ext>
                </a:extLst>
              </p:cNvPr>
              <p:cNvSpPr>
                <a:spLocks noGrp="1"/>
              </p:cNvSpPr>
              <p:nvPr>
                <p:ph idx="1"/>
              </p:nvPr>
            </p:nvSpPr>
            <p:spPr/>
            <p:txBody>
              <a:bodyPr>
                <a:normAutofit/>
              </a:bodyPr>
              <a:lstStyle/>
              <a:p>
                <a:pPr marL="0" lvl="0" indent="0">
                  <a:buNone/>
                </a:pPr>
                <a:r>
                  <a:rPr lang="en-US" sz="1800" dirty="0"/>
                  <a:t>Todd’s house is 30 km west of Eleanor’s house.  At noon, Todd leaves his house and jogs 5km/h directly north.  At the same time, Eleanor leaves her house and jogs directly west at a speed of 7 km/h.  They each run for six hours before stopping.  At what time, rounded to the nearest minute, are they closest together?</a:t>
                </a:r>
              </a:p>
              <a:p>
                <a:pPr marL="0" lvl="0" indent="0">
                  <a:buNone/>
                </a:pPr>
                <a:r>
                  <a:rPr lang="en-US" sz="1800" dirty="0"/>
                  <a:t>Solution:</a:t>
                </a:r>
              </a:p>
              <a:p>
                <a:pPr marL="0" lv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b="0" i="1" smtClean="0">
                            <a:latin typeface="Cambria Math" panose="02040503050406030204" pitchFamily="18" charset="0"/>
                          </a:rPr>
                          <m:t>0</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b="0" i="1" smtClean="0">
                                <a:latin typeface="Cambria Math" panose="02040503050406030204" pitchFamily="18" charset="0"/>
                              </a:rPr>
                              <m:t>(0)</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b="0" i="1" smtClean="0">
                            <a:latin typeface="Cambria Math" panose="02040503050406030204" pitchFamily="18" charset="0"/>
                          </a:rPr>
                          <m:t>(0)</m:t>
                        </m:r>
                        <m:r>
                          <a:rPr lang="en-US" sz="1800" i="1">
                            <a:latin typeface="Cambria Math" panose="02040503050406030204" pitchFamily="18" charset="0"/>
                          </a:rPr>
                          <m:t>+900</m:t>
                        </m:r>
                      </m:e>
                    </m:rad>
                    <m:r>
                      <a:rPr lang="en-US" sz="1800" b="0" i="0" smtClean="0">
                        <a:latin typeface="Cambria Math" panose="02040503050406030204" pitchFamily="18" charset="0"/>
                      </a:rPr>
                      <m:t>=30</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b="0" i="1" smtClean="0">
                            <a:latin typeface="Cambria Math" panose="02040503050406030204" pitchFamily="18" charset="0"/>
                          </a:rPr>
                          <m:t>2.838</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a:latin typeface="Cambria Math" panose="02040503050406030204" pitchFamily="18" charset="0"/>
                              </a:rPr>
                            </m:ctrlPr>
                          </m:sSupPr>
                          <m:e>
                            <m:r>
                              <a:rPr lang="en-US" sz="1800" i="1">
                                <a:latin typeface="Cambria Math" panose="02040503050406030204" pitchFamily="18" charset="0"/>
                              </a:rPr>
                              <m:t>(</m:t>
                            </m:r>
                            <m:r>
                              <a:rPr lang="en-US" sz="1800" b="0" i="1" smtClean="0">
                                <a:latin typeface="Cambria Math" panose="02040503050406030204" pitchFamily="18" charset="0"/>
                              </a:rPr>
                              <m:t>2.838</m:t>
                            </m:r>
                            <m:r>
                              <a:rPr lang="en-US" sz="1800" i="1">
                                <a:latin typeface="Cambria Math" panose="02040503050406030204" pitchFamily="18" charset="0"/>
                              </a:rPr>
                              <m:t>)</m:t>
                            </m:r>
                          </m:e>
                          <m:sup>
                            <m:r>
                              <a:rPr lang="en-US" sz="1800" i="1">
                                <a:latin typeface="Cambria Math" panose="02040503050406030204" pitchFamily="18" charset="0"/>
                              </a:rPr>
                              <m:t>2</m:t>
                            </m:r>
                          </m:sup>
                        </m:sSup>
                        <m:r>
                          <a:rPr lang="en-US" sz="1800" i="1">
                            <a:latin typeface="Cambria Math" panose="02040503050406030204" pitchFamily="18" charset="0"/>
                          </a:rPr>
                          <m:t>−420(</m:t>
                        </m:r>
                        <m:r>
                          <a:rPr lang="en-US" sz="1800" b="0" i="1" smtClean="0">
                            <a:latin typeface="Cambria Math" panose="02040503050406030204" pitchFamily="18" charset="0"/>
                          </a:rPr>
                          <m:t>2.838</m:t>
                        </m:r>
                        <m:r>
                          <a:rPr lang="en-US" sz="1800" i="1">
                            <a:latin typeface="Cambria Math" panose="02040503050406030204" pitchFamily="18" charset="0"/>
                          </a:rPr>
                          <m:t>)+900</m:t>
                        </m:r>
                      </m:e>
                    </m:rad>
                    <m:r>
                      <a:rPr lang="en-US" sz="1800" smtClean="0">
                        <a:latin typeface="Cambria Math" panose="02040503050406030204" pitchFamily="18" charset="0"/>
                        <a:ea typeface="Cambria Math" panose="02040503050406030204" pitchFamily="18" charset="0"/>
                      </a:rPr>
                      <m:t>≅</m:t>
                    </m:r>
                    <m:r>
                      <a:rPr lang="en-US" sz="1800" b="0" i="0" smtClean="0">
                        <a:latin typeface="Cambria Math" panose="02040503050406030204" pitchFamily="18" charset="0"/>
                        <a:ea typeface="Cambria Math" panose="02040503050406030204" pitchFamily="18" charset="0"/>
                      </a:rPr>
                      <m:t>17.44</m:t>
                    </m:r>
                  </m:oMath>
                </a14:m>
                <a:r>
                  <a:rPr lang="en-US" sz="1800" dirty="0"/>
                  <a:t>   </a:t>
                </a:r>
              </a:p>
              <a:p>
                <a:pPr marL="0" indent="0">
                  <a:buNone/>
                </a:pPr>
                <a14:m>
                  <m:oMath xmlns:m="http://schemas.openxmlformats.org/officeDocument/2006/math">
                    <m:r>
                      <a:rPr lang="en-US" sz="1800" i="1">
                        <a:latin typeface="Cambria Math" panose="02040503050406030204" pitchFamily="18" charset="0"/>
                      </a:rPr>
                      <m:t>𝑑</m:t>
                    </m:r>
                    <m:d>
                      <m:dPr>
                        <m:ctrlPr>
                          <a:rPr lang="en-US" sz="1800" i="1">
                            <a:latin typeface="Cambria Math" panose="02040503050406030204" pitchFamily="18" charset="0"/>
                          </a:rPr>
                        </m:ctrlPr>
                      </m:dPr>
                      <m:e>
                        <m:r>
                          <a:rPr lang="en-US" sz="1800" i="1" smtClean="0">
                            <a:latin typeface="Cambria Math" panose="02040503050406030204" pitchFamily="18" charset="0"/>
                          </a:rPr>
                          <m:t>6</m:t>
                        </m:r>
                      </m:e>
                    </m:d>
                    <m:r>
                      <a:rPr lang="en-US" sz="1800" i="1">
                        <a:latin typeface="Cambria Math" panose="02040503050406030204" pitchFamily="18" charset="0"/>
                      </a:rPr>
                      <m:t>=</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74</m:t>
                        </m:r>
                        <m:sSup>
                          <m:sSupPr>
                            <m:ctrlPr>
                              <a:rPr lang="en-US" sz="1800" i="1" smtClean="0">
                                <a:latin typeface="Cambria Math" panose="02040503050406030204" pitchFamily="18" charset="0"/>
                              </a:rPr>
                            </m:ctrlPr>
                          </m:sSupPr>
                          <m:e>
                            <m:d>
                              <m:dPr>
                                <m:ctrlPr>
                                  <a:rPr lang="en-US" sz="1800" i="1" smtClean="0">
                                    <a:latin typeface="Cambria Math" panose="02040503050406030204" pitchFamily="18" charset="0"/>
                                  </a:rPr>
                                </m:ctrlPr>
                              </m:dPr>
                              <m:e>
                                <m:r>
                                  <a:rPr lang="en-US" sz="1800" i="1" smtClean="0">
                                    <a:latin typeface="Cambria Math" panose="02040503050406030204" pitchFamily="18" charset="0"/>
                                  </a:rPr>
                                  <m:t>6</m:t>
                                </m:r>
                              </m:e>
                            </m:d>
                          </m:e>
                          <m:sup>
                            <m:r>
                              <a:rPr lang="en-US" sz="1800" b="0" i="1" smtClean="0">
                                <a:latin typeface="Cambria Math" panose="02040503050406030204" pitchFamily="18" charset="0"/>
                              </a:rPr>
                              <m:t>2</m:t>
                            </m:r>
                          </m:sup>
                        </m:sSup>
                        <m:r>
                          <a:rPr lang="en-US" sz="1800" i="1">
                            <a:latin typeface="Cambria Math" panose="02040503050406030204" pitchFamily="18" charset="0"/>
                          </a:rPr>
                          <m:t>−420</m:t>
                        </m:r>
                        <m:d>
                          <m:dPr>
                            <m:ctrlPr>
                              <a:rPr lang="en-US" sz="1800" i="1" smtClean="0">
                                <a:latin typeface="Cambria Math" panose="02040503050406030204" pitchFamily="18" charset="0"/>
                              </a:rPr>
                            </m:ctrlPr>
                          </m:dPr>
                          <m:e>
                            <m:r>
                              <a:rPr lang="en-US" sz="1800" i="1" smtClean="0">
                                <a:latin typeface="Cambria Math" panose="02040503050406030204" pitchFamily="18" charset="0"/>
                              </a:rPr>
                              <m:t>6</m:t>
                            </m:r>
                          </m:e>
                        </m:d>
                        <m:r>
                          <a:rPr lang="en-US" sz="1800" i="1">
                            <a:latin typeface="Cambria Math" panose="02040503050406030204" pitchFamily="18" charset="0"/>
                          </a:rPr>
                          <m:t>+900</m:t>
                        </m:r>
                      </m:e>
                    </m:rad>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32.31</m:t>
                    </m:r>
                  </m:oMath>
                </a14:m>
                <a:r>
                  <a:rPr lang="en-US" sz="1800" dirty="0"/>
                  <a:t>   </a:t>
                </a:r>
              </a:p>
              <a:p>
                <a:pPr marL="0" indent="0">
                  <a:buNone/>
                </a:pPr>
                <a:r>
                  <a:rPr lang="en-US" sz="1800" dirty="0"/>
                  <a:t>Therefore, they are closest together at approximately 2.838 hours .</a:t>
                </a:r>
              </a:p>
              <a:p>
                <a:pPr marL="0" indent="0">
                  <a:buNone/>
                </a:pPr>
                <a:r>
                  <a:rPr lang="en-US" sz="1800" dirty="0"/>
                  <a:t>2.838 hours x 60 minutes/hour </a:t>
                </a:r>
                <a:r>
                  <a:rPr lang="en-US" sz="1800" dirty="0">
                    <a:latin typeface="Cambria Math" panose="02040503050406030204" pitchFamily="18" charset="0"/>
                    <a:ea typeface="Cambria Math" panose="02040503050406030204" pitchFamily="18" charset="0"/>
                  </a:rPr>
                  <a:t>≅ 170 minutes</a:t>
                </a:r>
                <a:r>
                  <a:rPr lang="en-US" sz="1800" dirty="0"/>
                  <a:t>    </a:t>
                </a:r>
              </a:p>
              <a:p>
                <a:pPr marL="0" indent="0">
                  <a:buNone/>
                </a:pPr>
                <a:r>
                  <a:rPr lang="en-US" sz="1800" dirty="0"/>
                  <a:t>170 minutes after noon is 2:50 pm</a:t>
                </a:r>
              </a:p>
              <a:p>
                <a:pPr marL="0" indent="0">
                  <a:buNone/>
                </a:pPr>
                <a:r>
                  <a:rPr lang="en-US" sz="1800" dirty="0"/>
                  <a:t>Therefore, they are closest together at approximately 2:50</a:t>
                </a:r>
              </a:p>
            </p:txBody>
          </p:sp>
        </mc:Choice>
        <mc:Fallback xmlns="">
          <p:sp>
            <p:nvSpPr>
              <p:cNvPr id="3" name="Content Placeholder 2">
                <a:extLst>
                  <a:ext uri="{FF2B5EF4-FFF2-40B4-BE49-F238E27FC236}">
                    <a16:creationId xmlns:a16="http://schemas.microsoft.com/office/drawing/2014/main" id="{76931413-487D-4D7E-901C-921559DB2BC4}"/>
                  </a:ext>
                </a:extLst>
              </p:cNvPr>
              <p:cNvSpPr>
                <a:spLocks noGrp="1" noRot="1" noChangeAspect="1" noMove="1" noResize="1" noEditPoints="1" noAdjustHandles="1" noChangeArrowheads="1" noChangeShapeType="1" noTextEdit="1"/>
              </p:cNvSpPr>
              <p:nvPr>
                <p:ph idx="1"/>
              </p:nvPr>
            </p:nvSpPr>
            <p:spPr>
              <a:blipFill>
                <a:blip r:embed="rId2"/>
                <a:stretch>
                  <a:fillRect l="-522" t="-1261"/>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024CC9E7-CF98-45F9-B3F5-76B863549562}"/>
              </a:ext>
            </a:extLst>
          </p:cNvPr>
          <p:cNvCxnSpPr/>
          <p:nvPr/>
        </p:nvCxnSpPr>
        <p:spPr>
          <a:xfrm>
            <a:off x="8927184" y="3429000"/>
            <a:ext cx="0" cy="234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210075-72AC-4854-97FC-ABDFC8D778C1}"/>
              </a:ext>
            </a:extLst>
          </p:cNvPr>
          <p:cNvCxnSpPr/>
          <p:nvPr/>
        </p:nvCxnSpPr>
        <p:spPr>
          <a:xfrm>
            <a:off x="7758260" y="4826524"/>
            <a:ext cx="3176833"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5B1C4037-F82A-42C3-A81B-9F1A594C8311}"/>
                  </a:ext>
                </a:extLst>
              </p14:cNvPr>
              <p14:cNvContentPartPr/>
              <p14:nvPr/>
            </p14:nvContentPartPr>
            <p14:xfrm>
              <a:off x="8167673" y="4047332"/>
              <a:ext cx="799200" cy="813600"/>
            </p14:xfrm>
          </p:contentPart>
        </mc:Choice>
        <mc:Fallback xmlns="">
          <p:pic>
            <p:nvPicPr>
              <p:cNvPr id="21" name="Ink 20">
                <a:extLst>
                  <a:ext uri="{FF2B5EF4-FFF2-40B4-BE49-F238E27FC236}">
                    <a16:creationId xmlns:a16="http://schemas.microsoft.com/office/drawing/2014/main" id="{5B1C4037-F82A-42C3-A81B-9F1A594C8311}"/>
                  </a:ext>
                </a:extLst>
              </p:cNvPr>
              <p:cNvPicPr/>
              <p:nvPr/>
            </p:nvPicPr>
            <p:blipFill>
              <a:blip r:embed="rId4"/>
              <a:stretch>
                <a:fillRect/>
              </a:stretch>
            </p:blipFill>
            <p:spPr>
              <a:xfrm>
                <a:off x="8149673" y="4029684"/>
                <a:ext cx="834840" cy="84925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904C42F-F1FE-4A91-A4ED-71A4DEAD3BF0}"/>
                  </a:ext>
                </a:extLst>
              </p14:cNvPr>
              <p14:cNvContentPartPr/>
              <p14:nvPr/>
            </p14:nvContentPartPr>
            <p14:xfrm>
              <a:off x="10678673" y="4801892"/>
              <a:ext cx="41760" cy="69840"/>
            </p14:xfrm>
          </p:contentPart>
        </mc:Choice>
        <mc:Fallback xmlns="">
          <p:pic>
            <p:nvPicPr>
              <p:cNvPr id="4" name="Ink 3">
                <a:extLst>
                  <a:ext uri="{FF2B5EF4-FFF2-40B4-BE49-F238E27FC236}">
                    <a16:creationId xmlns:a16="http://schemas.microsoft.com/office/drawing/2014/main" id="{E904C42F-F1FE-4A91-A4ED-71A4DEAD3BF0}"/>
                  </a:ext>
                </a:extLst>
              </p:cNvPr>
              <p:cNvPicPr/>
              <p:nvPr/>
            </p:nvPicPr>
            <p:blipFill>
              <a:blip r:embed="rId6"/>
              <a:stretch>
                <a:fillRect/>
              </a:stretch>
            </p:blipFill>
            <p:spPr>
              <a:xfrm>
                <a:off x="10661033" y="4783892"/>
                <a:ext cx="7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55FC1EC4-FC01-4E12-BDD6-5FAA61BDC8AD}"/>
                  </a:ext>
                </a:extLst>
              </p14:cNvPr>
              <p14:cNvContentPartPr/>
              <p14:nvPr/>
            </p14:nvContentPartPr>
            <p14:xfrm>
              <a:off x="9704513" y="4877852"/>
              <a:ext cx="1526400" cy="666000"/>
            </p14:xfrm>
          </p:contentPart>
        </mc:Choice>
        <mc:Fallback xmlns="">
          <p:pic>
            <p:nvPicPr>
              <p:cNvPr id="32" name="Ink 31">
                <a:extLst>
                  <a:ext uri="{FF2B5EF4-FFF2-40B4-BE49-F238E27FC236}">
                    <a16:creationId xmlns:a16="http://schemas.microsoft.com/office/drawing/2014/main" id="{55FC1EC4-FC01-4E12-BDD6-5FAA61BDC8AD}"/>
                  </a:ext>
                </a:extLst>
              </p:cNvPr>
              <p:cNvPicPr/>
              <p:nvPr/>
            </p:nvPicPr>
            <p:blipFill>
              <a:blip r:embed="rId8"/>
              <a:stretch>
                <a:fillRect/>
              </a:stretch>
            </p:blipFill>
            <p:spPr>
              <a:xfrm>
                <a:off x="9686873" y="4859842"/>
                <a:ext cx="1562040" cy="701659"/>
              </a:xfrm>
              <a:prstGeom prst="rect">
                <a:avLst/>
              </a:prstGeom>
            </p:spPr>
          </p:pic>
        </mc:Fallback>
      </mc:AlternateContent>
    </p:spTree>
    <p:extLst>
      <p:ext uri="{BB962C8B-B14F-4D97-AF65-F5344CB8AC3E}">
        <p14:creationId xmlns:p14="http://schemas.microsoft.com/office/powerpoint/2010/main" val="276316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endParaRPr lang="en-CA" sz="1900" dirty="0"/>
          </a:p>
          <a:p>
            <a:pPr marL="0" indent="0">
              <a:buNone/>
            </a:pPr>
            <a:endParaRPr lang="en-US" dirty="0"/>
          </a:p>
        </p:txBody>
      </p:sp>
    </p:spTree>
    <p:extLst>
      <p:ext uri="{BB962C8B-B14F-4D97-AF65-F5344CB8AC3E}">
        <p14:creationId xmlns:p14="http://schemas.microsoft.com/office/powerpoint/2010/main" val="1847042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This is much like the distance formula question earlier.</a:t>
            </a:r>
          </a:p>
          <a:p>
            <a:pPr marL="0" indent="0">
              <a:buNone/>
            </a:pPr>
            <a:r>
              <a:rPr lang="en-CA" sz="1900" dirty="0"/>
              <a:t>We can think of east and west movement as movement along the x-axis.</a:t>
            </a:r>
          </a:p>
          <a:p>
            <a:pPr marL="0" indent="0">
              <a:buNone/>
            </a:pPr>
            <a:r>
              <a:rPr lang="en-CA" sz="1900" dirty="0"/>
              <a:t>We can think of north and south movement as movement along the y-axis.</a:t>
            </a:r>
          </a:p>
          <a:p>
            <a:pPr marL="0" indent="0">
              <a:buNone/>
            </a:pPr>
            <a:endParaRPr lang="en-CA" sz="1900" dirty="0"/>
          </a:p>
          <a:p>
            <a:pPr marL="0" indent="0">
              <a:buNone/>
            </a:pPr>
            <a:r>
              <a:rPr lang="en-CA" sz="1900" dirty="0"/>
              <a:t>Movement to the east is positive movement along the x-axis and </a:t>
            </a:r>
          </a:p>
          <a:p>
            <a:pPr marL="0" indent="0">
              <a:buNone/>
            </a:pPr>
            <a:r>
              <a:rPr lang="en-CA" sz="1900" dirty="0"/>
              <a:t>movement to the west is negative. Movement to the north is positive along the </a:t>
            </a:r>
          </a:p>
          <a:p>
            <a:pPr marL="0" indent="0">
              <a:buNone/>
            </a:pPr>
            <a:r>
              <a:rPr lang="en-CA" sz="1900" dirty="0"/>
              <a:t>y-axis and movement to the south is negative along the y-axis.</a:t>
            </a:r>
          </a:p>
          <a:p>
            <a:pPr marL="0" indent="0">
              <a:buNone/>
            </a:pPr>
            <a:endParaRPr lang="en-CA" sz="1900" dirty="0"/>
          </a:p>
          <a:p>
            <a:pPr marL="0" indent="0">
              <a:buNone/>
            </a:pPr>
            <a:endParaRPr lang="en-US" dirty="0"/>
          </a:p>
        </p:txBody>
      </p:sp>
      <p:cxnSp>
        <p:nvCxnSpPr>
          <p:cNvPr id="5" name="Straight Connector 4">
            <a:extLst>
              <a:ext uri="{FF2B5EF4-FFF2-40B4-BE49-F238E27FC236}">
                <a16:creationId xmlns:a16="http://schemas.microsoft.com/office/drawing/2014/main" id="{1FF55781-1946-4983-B229-ED3633B462C0}"/>
              </a:ext>
            </a:extLst>
          </p:cNvPr>
          <p:cNvCxnSpPr/>
          <p:nvPr/>
        </p:nvCxnSpPr>
        <p:spPr>
          <a:xfrm>
            <a:off x="9860437" y="4006392"/>
            <a:ext cx="0" cy="145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3A0B51A-D1D6-494E-A2E6-D1BE08A3F012}"/>
              </a:ext>
            </a:extLst>
          </p:cNvPr>
          <p:cNvCxnSpPr/>
          <p:nvPr/>
        </p:nvCxnSpPr>
        <p:spPr>
          <a:xfrm>
            <a:off x="8983744" y="4732256"/>
            <a:ext cx="17156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0DA4A95F-37A3-466E-8F2C-98225DF41911}"/>
                  </a:ext>
                </a:extLst>
              </p14:cNvPr>
              <p14:cNvContentPartPr/>
              <p14:nvPr/>
            </p14:nvContentPartPr>
            <p14:xfrm>
              <a:off x="9761753" y="3682292"/>
              <a:ext cx="161280" cy="198360"/>
            </p14:xfrm>
          </p:contentPart>
        </mc:Choice>
        <mc:Fallback xmlns="">
          <p:pic>
            <p:nvPicPr>
              <p:cNvPr id="8" name="Ink 7">
                <a:extLst>
                  <a:ext uri="{FF2B5EF4-FFF2-40B4-BE49-F238E27FC236}">
                    <a16:creationId xmlns:a16="http://schemas.microsoft.com/office/drawing/2014/main" id="{0DA4A95F-37A3-466E-8F2C-98225DF41911}"/>
                  </a:ext>
                </a:extLst>
              </p:cNvPr>
              <p:cNvPicPr/>
              <p:nvPr/>
            </p:nvPicPr>
            <p:blipFill>
              <a:blip r:embed="rId3"/>
              <a:stretch>
                <a:fillRect/>
              </a:stretch>
            </p:blipFill>
            <p:spPr>
              <a:xfrm>
                <a:off x="9744113" y="3664292"/>
                <a:ext cx="196920" cy="234000"/>
              </a:xfrm>
              <a:prstGeom prst="rect">
                <a:avLst/>
              </a:prstGeom>
            </p:spPr>
          </p:pic>
        </mc:Fallback>
      </mc:AlternateContent>
      <p:grpSp>
        <p:nvGrpSpPr>
          <p:cNvPr id="12" name="Group 11">
            <a:extLst>
              <a:ext uri="{FF2B5EF4-FFF2-40B4-BE49-F238E27FC236}">
                <a16:creationId xmlns:a16="http://schemas.microsoft.com/office/drawing/2014/main" id="{872F58B8-391E-4686-8988-5EBFE7D05723}"/>
              </a:ext>
            </a:extLst>
          </p:cNvPr>
          <p:cNvGrpSpPr/>
          <p:nvPr/>
        </p:nvGrpSpPr>
        <p:grpSpPr>
          <a:xfrm>
            <a:off x="10806113" y="4567172"/>
            <a:ext cx="129960" cy="234360"/>
            <a:chOff x="10806113" y="4567172"/>
            <a:chExt cx="129960" cy="2343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F4C014A-2DB2-4B77-9C4C-3CDD4C5B25C3}"/>
                    </a:ext>
                  </a:extLst>
                </p14:cNvPr>
                <p14:cNvContentPartPr/>
                <p14:nvPr/>
              </p14:nvContentPartPr>
              <p14:xfrm>
                <a:off x="10806113" y="4607852"/>
                <a:ext cx="107640" cy="193680"/>
              </p14:xfrm>
            </p:contentPart>
          </mc:Choice>
          <mc:Fallback xmlns="">
            <p:pic>
              <p:nvPicPr>
                <p:cNvPr id="9" name="Ink 8">
                  <a:extLst>
                    <a:ext uri="{FF2B5EF4-FFF2-40B4-BE49-F238E27FC236}">
                      <a16:creationId xmlns:a16="http://schemas.microsoft.com/office/drawing/2014/main" id="{BF4C014A-2DB2-4B77-9C4C-3CDD4C5B25C3}"/>
                    </a:ext>
                  </a:extLst>
                </p:cNvPr>
                <p:cNvPicPr/>
                <p:nvPr/>
              </p:nvPicPr>
              <p:blipFill>
                <a:blip r:embed="rId5"/>
                <a:stretch>
                  <a:fillRect/>
                </a:stretch>
              </p:blipFill>
              <p:spPr>
                <a:xfrm>
                  <a:off x="10788113" y="4590212"/>
                  <a:ext cx="143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FF616732-EFC9-48F3-A549-13539E3CB068}"/>
                    </a:ext>
                  </a:extLst>
                </p14:cNvPr>
                <p14:cNvContentPartPr/>
                <p14:nvPr/>
              </p14:nvContentPartPr>
              <p14:xfrm>
                <a:off x="10826273" y="4687412"/>
                <a:ext cx="73080" cy="5760"/>
              </p14:xfrm>
            </p:contentPart>
          </mc:Choice>
          <mc:Fallback xmlns="">
            <p:pic>
              <p:nvPicPr>
                <p:cNvPr id="10" name="Ink 9">
                  <a:extLst>
                    <a:ext uri="{FF2B5EF4-FFF2-40B4-BE49-F238E27FC236}">
                      <a16:creationId xmlns:a16="http://schemas.microsoft.com/office/drawing/2014/main" id="{FF616732-EFC9-48F3-A549-13539E3CB068}"/>
                    </a:ext>
                  </a:extLst>
                </p:cNvPr>
                <p:cNvPicPr/>
                <p:nvPr/>
              </p:nvPicPr>
              <p:blipFill>
                <a:blip r:embed="rId7"/>
                <a:stretch>
                  <a:fillRect/>
                </a:stretch>
              </p:blipFill>
              <p:spPr>
                <a:xfrm>
                  <a:off x="10808633" y="4669412"/>
                  <a:ext cx="108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DDF014D-CAD1-4C02-9405-527E3F957FDB}"/>
                    </a:ext>
                  </a:extLst>
                </p14:cNvPr>
                <p14:cNvContentPartPr/>
                <p14:nvPr/>
              </p14:nvContentPartPr>
              <p14:xfrm>
                <a:off x="10841753" y="4567172"/>
                <a:ext cx="94320" cy="2880"/>
              </p14:xfrm>
            </p:contentPart>
          </mc:Choice>
          <mc:Fallback xmlns="">
            <p:pic>
              <p:nvPicPr>
                <p:cNvPr id="11" name="Ink 10">
                  <a:extLst>
                    <a:ext uri="{FF2B5EF4-FFF2-40B4-BE49-F238E27FC236}">
                      <a16:creationId xmlns:a16="http://schemas.microsoft.com/office/drawing/2014/main" id="{9DDF014D-CAD1-4C02-9405-527E3F957FDB}"/>
                    </a:ext>
                  </a:extLst>
                </p:cNvPr>
                <p:cNvPicPr/>
                <p:nvPr/>
              </p:nvPicPr>
              <p:blipFill>
                <a:blip r:embed="rId9"/>
                <a:stretch>
                  <a:fillRect/>
                </a:stretch>
              </p:blipFill>
              <p:spPr>
                <a:xfrm>
                  <a:off x="10824113" y="4549532"/>
                  <a:ext cx="12996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DE0D6C0-54CF-416B-BC81-23393C5D4F0F}"/>
                  </a:ext>
                </a:extLst>
              </p14:cNvPr>
              <p14:cNvContentPartPr/>
              <p14:nvPr/>
            </p14:nvContentPartPr>
            <p14:xfrm>
              <a:off x="9802433" y="5582732"/>
              <a:ext cx="125640" cy="251640"/>
            </p14:xfrm>
          </p:contentPart>
        </mc:Choice>
        <mc:Fallback xmlns="">
          <p:pic>
            <p:nvPicPr>
              <p:cNvPr id="13" name="Ink 12">
                <a:extLst>
                  <a:ext uri="{FF2B5EF4-FFF2-40B4-BE49-F238E27FC236}">
                    <a16:creationId xmlns:a16="http://schemas.microsoft.com/office/drawing/2014/main" id="{EDE0D6C0-54CF-416B-BC81-23393C5D4F0F}"/>
                  </a:ext>
                </a:extLst>
              </p:cNvPr>
              <p:cNvPicPr/>
              <p:nvPr/>
            </p:nvPicPr>
            <p:blipFill>
              <a:blip r:embed="rId11"/>
              <a:stretch>
                <a:fillRect/>
              </a:stretch>
            </p:blipFill>
            <p:spPr>
              <a:xfrm>
                <a:off x="9784433" y="5565092"/>
                <a:ext cx="161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50EFA23-D435-48C6-96C5-249EB5186063}"/>
                  </a:ext>
                </a:extLst>
              </p14:cNvPr>
              <p14:cNvContentPartPr/>
              <p14:nvPr/>
            </p14:nvContentPartPr>
            <p14:xfrm>
              <a:off x="8612993" y="4660772"/>
              <a:ext cx="242280" cy="196200"/>
            </p14:xfrm>
          </p:contentPart>
        </mc:Choice>
        <mc:Fallback xmlns="">
          <p:pic>
            <p:nvPicPr>
              <p:cNvPr id="14" name="Ink 13">
                <a:extLst>
                  <a:ext uri="{FF2B5EF4-FFF2-40B4-BE49-F238E27FC236}">
                    <a16:creationId xmlns:a16="http://schemas.microsoft.com/office/drawing/2014/main" id="{150EFA23-D435-48C6-96C5-249EB5186063}"/>
                  </a:ext>
                </a:extLst>
              </p:cNvPr>
              <p:cNvPicPr/>
              <p:nvPr/>
            </p:nvPicPr>
            <p:blipFill>
              <a:blip r:embed="rId13"/>
              <a:stretch>
                <a:fillRect/>
              </a:stretch>
            </p:blipFill>
            <p:spPr>
              <a:xfrm>
                <a:off x="8594993" y="4642772"/>
                <a:ext cx="277920" cy="231840"/>
              </a:xfrm>
              <a:prstGeom prst="rect">
                <a:avLst/>
              </a:prstGeom>
            </p:spPr>
          </p:pic>
        </mc:Fallback>
      </mc:AlternateContent>
    </p:spTree>
    <p:extLst>
      <p:ext uri="{BB962C8B-B14F-4D97-AF65-F5344CB8AC3E}">
        <p14:creationId xmlns:p14="http://schemas.microsoft.com/office/powerpoint/2010/main" val="9410011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endParaRPr lang="en-CA" sz="1900" dirty="0"/>
          </a:p>
          <a:p>
            <a:pPr marL="0" indent="0">
              <a:buNone/>
            </a:pPr>
            <a:r>
              <a:rPr lang="en-CA" sz="1900" dirty="0"/>
              <a:t>The added dimension here is literally an added dimension </a:t>
            </a:r>
            <a:r>
              <a:rPr lang="en-CA" sz="1900" dirty="0">
                <a:sym typeface="Wingdings" panose="05000000000000000000" pitchFamily="2" charset="2"/>
              </a:rPr>
              <a:t></a:t>
            </a:r>
            <a:r>
              <a:rPr lang="en-CA" sz="1900" dirty="0"/>
              <a:t>. We have movement along the z-axis. We can think of the ground as having a z-coordinate of 0 and movement up is positive along the z-axis and movement down is negative along the z-axis.</a:t>
            </a:r>
          </a:p>
          <a:p>
            <a:pPr marL="0" indent="0">
              <a:buNone/>
            </a:pPr>
            <a:endParaRPr lang="en-CA" sz="1900" dirty="0"/>
          </a:p>
          <a:p>
            <a:pPr marL="0" indent="0">
              <a:buNone/>
            </a:pPr>
            <a:r>
              <a:rPr lang="en-CA" sz="1900" dirty="0"/>
              <a:t>Instead of each point being an ordered pair, each point will be an ordered triple.</a:t>
            </a:r>
          </a:p>
          <a:p>
            <a:pPr marL="0" indent="0">
              <a:buNone/>
            </a:pPr>
            <a:endParaRPr lang="en-CA" sz="1900" dirty="0"/>
          </a:p>
          <a:p>
            <a:pPr marL="0" indent="0">
              <a:buNone/>
            </a:pPr>
            <a:endParaRPr lang="en-US" dirty="0"/>
          </a:p>
        </p:txBody>
      </p:sp>
    </p:spTree>
    <p:extLst>
      <p:ext uri="{BB962C8B-B14F-4D97-AF65-F5344CB8AC3E}">
        <p14:creationId xmlns:p14="http://schemas.microsoft.com/office/powerpoint/2010/main" val="18531139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F181-44AD-4CE3-BA1D-049FBFD3F68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4156D-3AA3-4837-893F-61517DA55ECF}"/>
              </a:ext>
            </a:extLst>
          </p:cNvPr>
          <p:cNvSpPr>
            <a:spLocks noGrp="1"/>
          </p:cNvSpPr>
          <p:nvPr>
            <p:ph idx="1"/>
          </p:nvPr>
        </p:nvSpPr>
        <p:spPr/>
        <p:txBody>
          <a:bodyPr/>
          <a:lstStyle/>
          <a:p>
            <a:pPr marL="0" indent="0">
              <a:buNone/>
            </a:pPr>
            <a:r>
              <a:rPr lang="en-CA" sz="1900" dirty="0"/>
              <a:t>Skippy is flying an airplane that is currently right over his house.  His altitude is 4000 m, and his velocity is 60 km/h, due north.  At the same moment, Charmaine is 20 km due west of Skippy’s house.  Charmaine’s altitude is 2000 m, and her velocity is 30 km/h due east.  Charmaine is climbing at 50 m/min.  At what time t will the planes be closest together, and what will be that distance?</a:t>
            </a:r>
          </a:p>
          <a:p>
            <a:pPr marL="0" indent="0">
              <a:buNone/>
            </a:pPr>
            <a:r>
              <a:rPr lang="en-CA" sz="1900" dirty="0"/>
              <a:t>Solution:</a:t>
            </a:r>
          </a:p>
          <a:p>
            <a:pPr marL="0" indent="0">
              <a:buNone/>
            </a:pPr>
            <a:r>
              <a:rPr lang="en-CA" sz="1900" dirty="0"/>
              <a:t>We need to determine what our units of measurement will be with respect to both distance and time. The distances in this question are measured in kilometres and metres, so we will measure in metres and the time is measured in minutes and hours, so we will measure </a:t>
            </a:r>
            <a:r>
              <a:rPr lang="en-CA" sz="1900"/>
              <a:t>in minutes </a:t>
            </a:r>
            <a:r>
              <a:rPr lang="en-CA" sz="1900" dirty="0"/>
              <a:t>(pick the smaller measurement each time)</a:t>
            </a:r>
          </a:p>
          <a:p>
            <a:pPr marL="0" indent="0">
              <a:buNone/>
            </a:pPr>
            <a:endParaRPr lang="en-US" dirty="0"/>
          </a:p>
        </p:txBody>
      </p:sp>
    </p:spTree>
    <p:extLst>
      <p:ext uri="{BB962C8B-B14F-4D97-AF65-F5344CB8AC3E}">
        <p14:creationId xmlns:p14="http://schemas.microsoft.com/office/powerpoint/2010/main" val="3392372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24369</Words>
  <Application>Microsoft Office PowerPoint</Application>
  <PresentationFormat>Widescreen</PresentationFormat>
  <Paragraphs>2031</Paragraphs>
  <Slides>257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257</vt:i4>
      </vt:variant>
    </vt:vector>
  </HeadingPairs>
  <TitlesOfParts>
    <vt:vector size="262" baseType="lpstr">
      <vt:lpstr>Arial</vt:lpstr>
      <vt:lpstr>Calibri</vt:lpstr>
      <vt:lpstr>Calibri Light</vt:lpstr>
      <vt:lpstr>Cambria Math</vt:lpstr>
      <vt:lpstr>Office Theme</vt:lpstr>
      <vt:lpstr>Maximum and Minimum Values of a Function on an Interval</vt:lpstr>
      <vt:lpstr>Example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Optimization Word Problems</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Maximum and Minimum Values of a Function on an Interval</dc:title>
  <dc:creator>Jim Beland</dc:creator>
  <cp:lastModifiedBy>Jim</cp:lastModifiedBy>
  <cp:revision>22</cp:revision>
  <dcterms:created xsi:type="dcterms:W3CDTF">2020-07-14T01:30:39Z</dcterms:created>
  <dcterms:modified xsi:type="dcterms:W3CDTF">2023-01-08T05:07:24Z</dcterms:modified>
</cp:coreProperties>
</file>